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1" r:id="rId3"/>
    <p:sldId id="259" r:id="rId4"/>
    <p:sldId id="292" r:id="rId5"/>
    <p:sldId id="293" r:id="rId6"/>
    <p:sldId id="294" r:id="rId7"/>
    <p:sldId id="296" r:id="rId8"/>
    <p:sldId id="295" r:id="rId9"/>
    <p:sldId id="297" r:id="rId10"/>
    <p:sldId id="300" r:id="rId11"/>
    <p:sldId id="298" r:id="rId12"/>
    <p:sldId id="270" r:id="rId13"/>
    <p:sldId id="271" r:id="rId14"/>
    <p:sldId id="272" r:id="rId15"/>
    <p:sldId id="299" r:id="rId16"/>
    <p:sldId id="274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160" autoAdjust="0"/>
  </p:normalViewPr>
  <p:slideViewPr>
    <p:cSldViewPr snapToGrid="0">
      <p:cViewPr varScale="1">
        <p:scale>
          <a:sx n="98" d="100"/>
          <a:sy n="98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9F1E2-7102-4D4A-9477-C8664DFBCB11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76DE58-2EBF-41F1-AFC3-BB5BD3DA5243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262332-001C-4767-8903-59DFD333AF77}" type="parTrans" cxnId="{F83276E4-B853-4D58-8B56-67557D75716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73B5CB-3F60-4179-B07F-E1736FFCCE1A}" type="sibTrans" cxnId="{F83276E4-B853-4D58-8B56-67557D75716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4B8E81-8770-4AD1-8DCA-3173477800EF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সুফিয়া কামাল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129AD3-AD4C-46A3-B3CC-AC29E24B9228}" type="parTrans" cxnId="{2EE1C977-A57C-4F83-82C1-55AE14266C45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5B7EB8-1B1A-4583-9857-7D5E273BF6CA}" type="sibTrans" cxnId="{2EE1C977-A57C-4F83-82C1-55AE14266C4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7BDEF-2F8F-4B24-8ADD-F2E7D74B3A8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২০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জুন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১৯১১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স্টাব্দে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2E8E32-15E6-4AD0-B956-295A10EDC04C}" type="parTrans" cxnId="{319E9055-9038-41F3-9E91-89A139E1938F}">
      <dgm:prSet custT="1"/>
      <dgm:spPr>
        <a:solidFill>
          <a:srgbClr val="00B0F0"/>
        </a:solidFill>
      </dgm:spPr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C8A19-3155-42FA-96E0-50BA72A8F731}" type="sibTrans" cxnId="{319E9055-9038-41F3-9E91-89A139E1938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B5C5EE-7AB0-4E18-8F20-D11CCAAA7B4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জন্মস্থান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বরিশাল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পৈত্রিক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নিবাস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কুমিল্লা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DEA9BC-404E-4FEF-BF98-9704463FC7C3}" type="parTrans" cxnId="{9430FDCD-5E85-43B5-AA44-24B82A8445E6}">
      <dgm:prSet custT="1"/>
      <dgm:spPr>
        <a:solidFill>
          <a:schemeClr val="accent2"/>
        </a:solidFill>
      </dgm:spPr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080822-A5E7-4469-A88C-B5A8FA0267F2}" type="sibTrans" cxnId="{9430FDCD-5E85-43B5-AA44-24B82A8445E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A22F02-83B4-4395-8243-F45B4AE502B5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২০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নভেম্বর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১৯৯৯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ঢাকায়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F53B16-7CDB-4B2F-B806-2DDB5F458BDF}" type="parTrans" cxnId="{24CDDA08-F75E-42B4-9B7C-21942EAC6B52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5F9FB0-3CFB-4526-A516-E764FEBB6D76}" type="sibTrans" cxnId="{24CDDA08-F75E-42B4-9B7C-21942EAC6B5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470E84-11F9-4C92-9EAC-9AB4ECA787FA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সাঁঝের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উদাত্ত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কেয়ার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কাঁটা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DF14B432-3AC0-40B8-8DF2-488F5353FE0D}" type="parTrans" cxnId="{17972246-1DC9-4097-8D88-A3B88D1DB395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1BAC13B-809D-47E5-93E3-324C2E7CBF4B}" type="sibTrans" cxnId="{17972246-1DC9-4097-8D88-A3B88D1DB39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2DB750F-D735-4DCF-BE27-77E4645F77E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স্বীকৃতি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একাডেমি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একুশে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নাসির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উদ্দিন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স্বর্ণপদক</a:t>
          </a:r>
          <a:endParaRPr lang="en-US" sz="2000" dirty="0">
            <a:solidFill>
              <a:schemeClr val="tx1"/>
            </a:solidFill>
          </a:endParaRPr>
        </a:p>
      </dgm:t>
    </dgm:pt>
    <dgm:pt modelId="{73B11A57-35E5-472E-AFD8-97DEE14097C2}" type="parTrans" cxnId="{A9A2B025-0C5B-492A-803D-C80FD6DA921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B9322DC-1CFC-45E3-B15E-8C6523F2C9CE}" type="sibTrans" cxnId="{A9A2B025-0C5B-492A-803D-C80FD6DA921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4F89CA4-16D1-41FE-9092-044A53E24004}">
      <dgm:prSet custT="1"/>
      <dgm:spPr>
        <a:solidFill>
          <a:srgbClr val="7030A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কবিতা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প্রকাশকাল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১৯৩৫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মাসিক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মোহাম্মদী</a:t>
          </a:r>
          <a:endParaRPr lang="en-US" sz="2000" dirty="0">
            <a:solidFill>
              <a:schemeClr val="tx1"/>
            </a:solidFill>
          </a:endParaRPr>
        </a:p>
      </dgm:t>
    </dgm:pt>
    <dgm:pt modelId="{B435105C-0806-4CCB-A5DF-76F51A3C5BB8}" type="parTrans" cxnId="{2EAE957A-D834-4735-BE2C-8486B0D0DFEB}">
      <dgm:prSet custT="1"/>
      <dgm:spPr>
        <a:solidFill>
          <a:srgbClr val="7030A0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3830934-1AEB-45A5-92AB-B364E15055D8}" type="sibTrans" cxnId="{2EAE957A-D834-4735-BE2C-8486B0D0DFE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947809E-2712-4577-80F9-59A5C3D9BF06}" type="pres">
      <dgm:prSet presAssocID="{C659F1E2-7102-4D4A-9477-C8664DFBCB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4DC3ED-C046-4469-A0E9-E5B5C5B694FC}" type="pres">
      <dgm:prSet presAssocID="{B876DE58-2EBF-41F1-AFC3-BB5BD3DA5243}" presName="centerShape" presStyleLbl="node0" presStyleIdx="0" presStyleCnt="1" custScaleX="117842" custScaleY="123761"/>
      <dgm:spPr/>
      <dgm:t>
        <a:bodyPr/>
        <a:lstStyle/>
        <a:p>
          <a:endParaRPr lang="en-US"/>
        </a:p>
      </dgm:t>
    </dgm:pt>
    <dgm:pt modelId="{D8A123DF-3E4A-42BA-ADA1-F5ECC71E5680}" type="pres">
      <dgm:prSet presAssocID="{8F129AD3-AD4C-46A3-B3CC-AC29E24B9228}" presName="parTrans" presStyleLbl="sibTrans2D1" presStyleIdx="0" presStyleCnt="7"/>
      <dgm:spPr/>
      <dgm:t>
        <a:bodyPr/>
        <a:lstStyle/>
        <a:p>
          <a:endParaRPr lang="en-US"/>
        </a:p>
      </dgm:t>
    </dgm:pt>
    <dgm:pt modelId="{3C65EBF8-C4A9-497B-80C6-4DFAD33777D9}" type="pres">
      <dgm:prSet presAssocID="{8F129AD3-AD4C-46A3-B3CC-AC29E24B922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5D80D31-EC1D-4E82-880E-FA81DED31AE3}" type="pres">
      <dgm:prSet presAssocID="{584B8E81-8770-4AD1-8DCA-3173477800EF}" presName="node" presStyleLbl="node1" presStyleIdx="0" presStyleCnt="7" custScaleX="142995" custRadScaleRad="100428" custRadScaleInc="-1432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B2866BF6-45B7-489E-8E76-133CFC2EE0E8}" type="pres">
      <dgm:prSet presAssocID="{EB2E8E32-15E6-4AD0-B956-295A10EDC04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FF596B50-BCBD-4DDB-884E-11C50C63C4C2}" type="pres">
      <dgm:prSet presAssocID="{EB2E8E32-15E6-4AD0-B956-295A10EDC04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EEB919D0-F623-4FF5-80A8-F5227B374E53}" type="pres">
      <dgm:prSet presAssocID="{D5A7BDEF-2F8F-4B24-8ADD-F2E7D74B3A87}" presName="node" presStyleLbl="node1" presStyleIdx="1" presStyleCnt="7" custScaleX="142995" custRadScaleRad="113993" custRadScaleInc="2548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184BFF4-E803-4061-919B-07A5DF166825}" type="pres">
      <dgm:prSet presAssocID="{92DEA9BC-404E-4FEF-BF98-9704463FC7C3}" presName="parTrans" presStyleLbl="sibTrans2D1" presStyleIdx="2" presStyleCnt="7"/>
      <dgm:spPr/>
      <dgm:t>
        <a:bodyPr/>
        <a:lstStyle/>
        <a:p>
          <a:endParaRPr lang="en-US"/>
        </a:p>
      </dgm:t>
    </dgm:pt>
    <dgm:pt modelId="{8A47F6BC-4489-45FE-8376-6DEF4D05E424}" type="pres">
      <dgm:prSet presAssocID="{92DEA9BC-404E-4FEF-BF98-9704463FC7C3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32D35C6-98DA-4CA3-97B3-464295FB097B}" type="pres">
      <dgm:prSet presAssocID="{A2B5C5EE-7AB0-4E18-8F20-D11CCAAA7B42}" presName="node" presStyleLbl="node1" presStyleIdx="2" presStyleCnt="7" custScaleX="142995" custRadScaleRad="103504" custRadScaleInc="-251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8525F325-09AE-472B-AA5A-F5AACBAC05CE}" type="pres">
      <dgm:prSet presAssocID="{DF14B432-3AC0-40B8-8DF2-488F5353FE0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80927FF8-263D-432A-8333-1FF6B966EEA0}" type="pres">
      <dgm:prSet presAssocID="{DF14B432-3AC0-40B8-8DF2-488F5353FE0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FFF4964-D696-4824-9F8F-750A48B06627}" type="pres">
      <dgm:prSet presAssocID="{6A470E84-11F9-4C92-9EAC-9AB4ECA787FA}" presName="node" presStyleLbl="node1" presStyleIdx="3" presStyleCnt="7" custScaleX="142995" custRadScaleRad="113758" custRadScaleInc="-2955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99C7F31-39EF-47DA-AC82-E7F63B291BF2}" type="pres">
      <dgm:prSet presAssocID="{73B11A57-35E5-472E-AFD8-97DEE14097C2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4CACE9C-48F6-45B8-9A33-F5876D0E21DC}" type="pres">
      <dgm:prSet presAssocID="{73B11A57-35E5-472E-AFD8-97DEE14097C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191A115-7198-4D9D-B0EA-13987D3050FF}" type="pres">
      <dgm:prSet presAssocID="{E2DB750F-D735-4DCF-BE27-77E4645F77E1}" presName="node" presStyleLbl="node1" presStyleIdx="4" presStyleCnt="7" custScaleX="14299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44F2468-DF56-4840-AAE0-331F9DDF78B4}" type="pres">
      <dgm:prSet presAssocID="{B435105C-0806-4CCB-A5DF-76F51A3C5BB8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43AF8DB-93A9-489F-9168-E5AF73F1BDEB}" type="pres">
      <dgm:prSet presAssocID="{B435105C-0806-4CCB-A5DF-76F51A3C5BB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B67516A7-71FE-4745-B78D-49A07C73E3CA}" type="pres">
      <dgm:prSet presAssocID="{34F89CA4-16D1-41FE-9092-044A53E24004}" presName="node" presStyleLbl="node1" presStyleIdx="5" presStyleCnt="7" custScaleX="142995" custRadScaleRad="109202" custRadScaleInc="1019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23E36EE-D52E-4B7A-A201-5159C1C95C03}" type="pres">
      <dgm:prSet presAssocID="{42F53B16-7CDB-4B2F-B806-2DDB5F458BD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A2548B3-77FF-45AE-9D64-19F7CEE6468C}" type="pres">
      <dgm:prSet presAssocID="{42F53B16-7CDB-4B2F-B806-2DDB5F458BD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6224F1A-A36C-408D-A439-18D075EF381B}" type="pres">
      <dgm:prSet presAssocID="{10A22F02-83B4-4395-8243-F45B4AE502B5}" presName="node" presStyleLbl="node1" presStyleIdx="6" presStyleCnt="7" custScaleX="142995" custRadScaleRad="127477" custRadScaleInc="-4242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A9A2B025-0C5B-492A-803D-C80FD6DA9213}" srcId="{B876DE58-2EBF-41F1-AFC3-BB5BD3DA5243}" destId="{E2DB750F-D735-4DCF-BE27-77E4645F77E1}" srcOrd="4" destOrd="0" parTransId="{73B11A57-35E5-472E-AFD8-97DEE14097C2}" sibTransId="{6B9322DC-1CFC-45E3-B15E-8C6523F2C9CE}"/>
    <dgm:cxn modelId="{3279B711-C97A-41B0-8990-2D0268C52547}" type="presOf" srcId="{42F53B16-7CDB-4B2F-B806-2DDB5F458BDF}" destId="{3A2548B3-77FF-45AE-9D64-19F7CEE6468C}" srcOrd="1" destOrd="0" presId="urn:microsoft.com/office/officeart/2005/8/layout/radial5"/>
    <dgm:cxn modelId="{9430FDCD-5E85-43B5-AA44-24B82A8445E6}" srcId="{B876DE58-2EBF-41F1-AFC3-BB5BD3DA5243}" destId="{A2B5C5EE-7AB0-4E18-8F20-D11CCAAA7B42}" srcOrd="2" destOrd="0" parTransId="{92DEA9BC-404E-4FEF-BF98-9704463FC7C3}" sibTransId="{89080822-A5E7-4469-A88C-B5A8FA0267F2}"/>
    <dgm:cxn modelId="{6F23D08A-CCBD-4595-B80E-8FA9CAFAE5B4}" type="presOf" srcId="{34F89CA4-16D1-41FE-9092-044A53E24004}" destId="{B67516A7-71FE-4745-B78D-49A07C73E3CA}" srcOrd="0" destOrd="0" presId="urn:microsoft.com/office/officeart/2005/8/layout/radial5"/>
    <dgm:cxn modelId="{319E9055-9038-41F3-9E91-89A139E1938F}" srcId="{B876DE58-2EBF-41F1-AFC3-BB5BD3DA5243}" destId="{D5A7BDEF-2F8F-4B24-8ADD-F2E7D74B3A87}" srcOrd="1" destOrd="0" parTransId="{EB2E8E32-15E6-4AD0-B956-295A10EDC04C}" sibTransId="{7F2C8A19-3155-42FA-96E0-50BA72A8F731}"/>
    <dgm:cxn modelId="{92D3A16A-F869-49AA-A67F-728DC5245E6D}" type="presOf" srcId="{B435105C-0806-4CCB-A5DF-76F51A3C5BB8}" destId="{044F2468-DF56-4840-AAE0-331F9DDF78B4}" srcOrd="0" destOrd="0" presId="urn:microsoft.com/office/officeart/2005/8/layout/radial5"/>
    <dgm:cxn modelId="{24CDDA08-F75E-42B4-9B7C-21942EAC6B52}" srcId="{B876DE58-2EBF-41F1-AFC3-BB5BD3DA5243}" destId="{10A22F02-83B4-4395-8243-F45B4AE502B5}" srcOrd="6" destOrd="0" parTransId="{42F53B16-7CDB-4B2F-B806-2DDB5F458BDF}" sibTransId="{BD5F9FB0-3CFB-4526-A516-E764FEBB6D76}"/>
    <dgm:cxn modelId="{00F1B4D7-D8BB-40AB-A6FD-FDEB2DEA71B6}" type="presOf" srcId="{EB2E8E32-15E6-4AD0-B956-295A10EDC04C}" destId="{FF596B50-BCBD-4DDB-884E-11C50C63C4C2}" srcOrd="1" destOrd="0" presId="urn:microsoft.com/office/officeart/2005/8/layout/radial5"/>
    <dgm:cxn modelId="{CC9FA39A-FA33-428C-B2BC-F82028794E16}" type="presOf" srcId="{E2DB750F-D735-4DCF-BE27-77E4645F77E1}" destId="{F191A115-7198-4D9D-B0EA-13987D3050FF}" srcOrd="0" destOrd="0" presId="urn:microsoft.com/office/officeart/2005/8/layout/radial5"/>
    <dgm:cxn modelId="{A798C9C2-62AD-45B9-867F-2EF462A477C7}" type="presOf" srcId="{584B8E81-8770-4AD1-8DCA-3173477800EF}" destId="{65D80D31-EC1D-4E82-880E-FA81DED31AE3}" srcOrd="0" destOrd="0" presId="urn:microsoft.com/office/officeart/2005/8/layout/radial5"/>
    <dgm:cxn modelId="{0BA7F1A5-F1BF-4E0C-88E6-D162522AB9AB}" type="presOf" srcId="{B435105C-0806-4CCB-A5DF-76F51A3C5BB8}" destId="{843AF8DB-93A9-489F-9168-E5AF73F1BDEB}" srcOrd="1" destOrd="0" presId="urn:microsoft.com/office/officeart/2005/8/layout/radial5"/>
    <dgm:cxn modelId="{291E6872-E030-49F3-AC41-A1E3DB0D6B15}" type="presOf" srcId="{A2B5C5EE-7AB0-4E18-8F20-D11CCAAA7B42}" destId="{332D35C6-98DA-4CA3-97B3-464295FB097B}" srcOrd="0" destOrd="0" presId="urn:microsoft.com/office/officeart/2005/8/layout/radial5"/>
    <dgm:cxn modelId="{7A5FCDFB-FE6A-4BA3-83EE-2F899DA6B8B8}" type="presOf" srcId="{6A470E84-11F9-4C92-9EAC-9AB4ECA787FA}" destId="{DFFF4964-D696-4824-9F8F-750A48B06627}" srcOrd="0" destOrd="0" presId="urn:microsoft.com/office/officeart/2005/8/layout/radial5"/>
    <dgm:cxn modelId="{F83276E4-B853-4D58-8B56-67557D757162}" srcId="{C659F1E2-7102-4D4A-9477-C8664DFBCB11}" destId="{B876DE58-2EBF-41F1-AFC3-BB5BD3DA5243}" srcOrd="0" destOrd="0" parTransId="{9F262332-001C-4767-8903-59DFD333AF77}" sibTransId="{E073B5CB-3F60-4179-B07F-E1736FFCCE1A}"/>
    <dgm:cxn modelId="{AD17A9C6-3FD2-4CCB-AEA8-DEA8BB2648BA}" type="presOf" srcId="{73B11A57-35E5-472E-AFD8-97DEE14097C2}" destId="{C99C7F31-39EF-47DA-AC82-E7F63B291BF2}" srcOrd="0" destOrd="0" presId="urn:microsoft.com/office/officeart/2005/8/layout/radial5"/>
    <dgm:cxn modelId="{B7461F9E-40A8-4CD8-AA07-5B36D1D7B562}" type="presOf" srcId="{B876DE58-2EBF-41F1-AFC3-BB5BD3DA5243}" destId="{A04DC3ED-C046-4469-A0E9-E5B5C5B694FC}" srcOrd="0" destOrd="0" presId="urn:microsoft.com/office/officeart/2005/8/layout/radial5"/>
    <dgm:cxn modelId="{2EE1C977-A57C-4F83-82C1-55AE14266C45}" srcId="{B876DE58-2EBF-41F1-AFC3-BB5BD3DA5243}" destId="{584B8E81-8770-4AD1-8DCA-3173477800EF}" srcOrd="0" destOrd="0" parTransId="{8F129AD3-AD4C-46A3-B3CC-AC29E24B9228}" sibTransId="{655B7EB8-1B1A-4583-9857-7D5E273BF6CA}"/>
    <dgm:cxn modelId="{F96509AC-2855-45E0-A444-45DA92D13443}" type="presOf" srcId="{DF14B432-3AC0-40B8-8DF2-488F5353FE0D}" destId="{8525F325-09AE-472B-AA5A-F5AACBAC05CE}" srcOrd="0" destOrd="0" presId="urn:microsoft.com/office/officeart/2005/8/layout/radial5"/>
    <dgm:cxn modelId="{501D0B17-5520-4371-A4E9-61DF54F38DFA}" type="presOf" srcId="{92DEA9BC-404E-4FEF-BF98-9704463FC7C3}" destId="{8A47F6BC-4489-45FE-8376-6DEF4D05E424}" srcOrd="1" destOrd="0" presId="urn:microsoft.com/office/officeart/2005/8/layout/radial5"/>
    <dgm:cxn modelId="{B58EAB5D-FC1B-4F9A-ADE4-6D313D731CDF}" type="presOf" srcId="{73B11A57-35E5-472E-AFD8-97DEE14097C2}" destId="{74CACE9C-48F6-45B8-9A33-F5876D0E21DC}" srcOrd="1" destOrd="0" presId="urn:microsoft.com/office/officeart/2005/8/layout/radial5"/>
    <dgm:cxn modelId="{87DC0BB1-5A1E-4A5E-978B-8F5F9E53C9C4}" type="presOf" srcId="{10A22F02-83B4-4395-8243-F45B4AE502B5}" destId="{26224F1A-A36C-408D-A439-18D075EF381B}" srcOrd="0" destOrd="0" presId="urn:microsoft.com/office/officeart/2005/8/layout/radial5"/>
    <dgm:cxn modelId="{17972246-1DC9-4097-8D88-A3B88D1DB395}" srcId="{B876DE58-2EBF-41F1-AFC3-BB5BD3DA5243}" destId="{6A470E84-11F9-4C92-9EAC-9AB4ECA787FA}" srcOrd="3" destOrd="0" parTransId="{DF14B432-3AC0-40B8-8DF2-488F5353FE0D}" sibTransId="{51BAC13B-809D-47E5-93E3-324C2E7CBF4B}"/>
    <dgm:cxn modelId="{17ABEB21-9258-47DE-9EA4-835ED8144DF7}" type="presOf" srcId="{8F129AD3-AD4C-46A3-B3CC-AC29E24B9228}" destId="{D8A123DF-3E4A-42BA-ADA1-F5ECC71E5680}" srcOrd="0" destOrd="0" presId="urn:microsoft.com/office/officeart/2005/8/layout/radial5"/>
    <dgm:cxn modelId="{EAD05829-A518-4E22-ADC9-95FC6CBA2FD0}" type="presOf" srcId="{EB2E8E32-15E6-4AD0-B956-295A10EDC04C}" destId="{B2866BF6-45B7-489E-8E76-133CFC2EE0E8}" srcOrd="0" destOrd="0" presId="urn:microsoft.com/office/officeart/2005/8/layout/radial5"/>
    <dgm:cxn modelId="{6A4E4DA5-D93A-4B52-8406-88FDB54E7E68}" type="presOf" srcId="{DF14B432-3AC0-40B8-8DF2-488F5353FE0D}" destId="{80927FF8-263D-432A-8333-1FF6B966EEA0}" srcOrd="1" destOrd="0" presId="urn:microsoft.com/office/officeart/2005/8/layout/radial5"/>
    <dgm:cxn modelId="{2EAE957A-D834-4735-BE2C-8486B0D0DFEB}" srcId="{B876DE58-2EBF-41F1-AFC3-BB5BD3DA5243}" destId="{34F89CA4-16D1-41FE-9092-044A53E24004}" srcOrd="5" destOrd="0" parTransId="{B435105C-0806-4CCB-A5DF-76F51A3C5BB8}" sibTransId="{B3830934-1AEB-45A5-92AB-B364E15055D8}"/>
    <dgm:cxn modelId="{7AD2C9BA-9F10-4601-81E7-CD117243A7D4}" type="presOf" srcId="{92DEA9BC-404E-4FEF-BF98-9704463FC7C3}" destId="{C184BFF4-E803-4061-919B-07A5DF166825}" srcOrd="0" destOrd="0" presId="urn:microsoft.com/office/officeart/2005/8/layout/radial5"/>
    <dgm:cxn modelId="{FDABCE11-97CC-4F03-B014-74118717F825}" type="presOf" srcId="{C659F1E2-7102-4D4A-9477-C8664DFBCB11}" destId="{6947809E-2712-4577-80F9-59A5C3D9BF06}" srcOrd="0" destOrd="0" presId="urn:microsoft.com/office/officeart/2005/8/layout/radial5"/>
    <dgm:cxn modelId="{BEF09B7B-33A4-4CFE-8FA6-21905D53463E}" type="presOf" srcId="{8F129AD3-AD4C-46A3-B3CC-AC29E24B9228}" destId="{3C65EBF8-C4A9-497B-80C6-4DFAD33777D9}" srcOrd="1" destOrd="0" presId="urn:microsoft.com/office/officeart/2005/8/layout/radial5"/>
    <dgm:cxn modelId="{9367C24A-EC07-484F-9F74-882B9526C0A4}" type="presOf" srcId="{D5A7BDEF-2F8F-4B24-8ADD-F2E7D74B3A87}" destId="{EEB919D0-F623-4FF5-80A8-F5227B374E53}" srcOrd="0" destOrd="0" presId="urn:microsoft.com/office/officeart/2005/8/layout/radial5"/>
    <dgm:cxn modelId="{D290D635-D243-4422-A38C-BD7E97BA7453}" type="presOf" srcId="{42F53B16-7CDB-4B2F-B806-2DDB5F458BDF}" destId="{C23E36EE-D52E-4B7A-A201-5159C1C95C03}" srcOrd="0" destOrd="0" presId="urn:microsoft.com/office/officeart/2005/8/layout/radial5"/>
    <dgm:cxn modelId="{87AA0381-1626-4BB5-8CBC-B13690CD66C8}" type="presParOf" srcId="{6947809E-2712-4577-80F9-59A5C3D9BF06}" destId="{A04DC3ED-C046-4469-A0E9-E5B5C5B694FC}" srcOrd="0" destOrd="0" presId="urn:microsoft.com/office/officeart/2005/8/layout/radial5"/>
    <dgm:cxn modelId="{7AAA6165-E5BA-48F5-B630-1F51028F62EC}" type="presParOf" srcId="{6947809E-2712-4577-80F9-59A5C3D9BF06}" destId="{D8A123DF-3E4A-42BA-ADA1-F5ECC71E5680}" srcOrd="1" destOrd="0" presId="urn:microsoft.com/office/officeart/2005/8/layout/radial5"/>
    <dgm:cxn modelId="{881E385B-4ECE-4E4F-8A28-362C334F5D58}" type="presParOf" srcId="{D8A123DF-3E4A-42BA-ADA1-F5ECC71E5680}" destId="{3C65EBF8-C4A9-497B-80C6-4DFAD33777D9}" srcOrd="0" destOrd="0" presId="urn:microsoft.com/office/officeart/2005/8/layout/radial5"/>
    <dgm:cxn modelId="{44422B6E-E8F2-4F39-BBA2-A42C653C6F73}" type="presParOf" srcId="{6947809E-2712-4577-80F9-59A5C3D9BF06}" destId="{65D80D31-EC1D-4E82-880E-FA81DED31AE3}" srcOrd="2" destOrd="0" presId="urn:microsoft.com/office/officeart/2005/8/layout/radial5"/>
    <dgm:cxn modelId="{09AA5B24-42A1-4A88-8813-9DCBB3A9C29C}" type="presParOf" srcId="{6947809E-2712-4577-80F9-59A5C3D9BF06}" destId="{B2866BF6-45B7-489E-8E76-133CFC2EE0E8}" srcOrd="3" destOrd="0" presId="urn:microsoft.com/office/officeart/2005/8/layout/radial5"/>
    <dgm:cxn modelId="{A833151E-42A6-48B1-9B36-411BF05791C1}" type="presParOf" srcId="{B2866BF6-45B7-489E-8E76-133CFC2EE0E8}" destId="{FF596B50-BCBD-4DDB-884E-11C50C63C4C2}" srcOrd="0" destOrd="0" presId="urn:microsoft.com/office/officeart/2005/8/layout/radial5"/>
    <dgm:cxn modelId="{7A7C5A57-423F-4860-8483-60F3483E05BF}" type="presParOf" srcId="{6947809E-2712-4577-80F9-59A5C3D9BF06}" destId="{EEB919D0-F623-4FF5-80A8-F5227B374E53}" srcOrd="4" destOrd="0" presId="urn:microsoft.com/office/officeart/2005/8/layout/radial5"/>
    <dgm:cxn modelId="{0B1A0885-7871-499A-83C8-645C9BCD7B7C}" type="presParOf" srcId="{6947809E-2712-4577-80F9-59A5C3D9BF06}" destId="{C184BFF4-E803-4061-919B-07A5DF166825}" srcOrd="5" destOrd="0" presId="urn:microsoft.com/office/officeart/2005/8/layout/radial5"/>
    <dgm:cxn modelId="{AE0F4BE8-A418-4BC3-A9DA-49D5CA31C095}" type="presParOf" srcId="{C184BFF4-E803-4061-919B-07A5DF166825}" destId="{8A47F6BC-4489-45FE-8376-6DEF4D05E424}" srcOrd="0" destOrd="0" presId="urn:microsoft.com/office/officeart/2005/8/layout/radial5"/>
    <dgm:cxn modelId="{9755FF44-BDDA-434E-9EEA-D8D2A09F5750}" type="presParOf" srcId="{6947809E-2712-4577-80F9-59A5C3D9BF06}" destId="{332D35C6-98DA-4CA3-97B3-464295FB097B}" srcOrd="6" destOrd="0" presId="urn:microsoft.com/office/officeart/2005/8/layout/radial5"/>
    <dgm:cxn modelId="{7F3D960E-FF50-480A-B60D-61BC89B40100}" type="presParOf" srcId="{6947809E-2712-4577-80F9-59A5C3D9BF06}" destId="{8525F325-09AE-472B-AA5A-F5AACBAC05CE}" srcOrd="7" destOrd="0" presId="urn:microsoft.com/office/officeart/2005/8/layout/radial5"/>
    <dgm:cxn modelId="{C9D5FABD-A081-4675-BBFA-495972096634}" type="presParOf" srcId="{8525F325-09AE-472B-AA5A-F5AACBAC05CE}" destId="{80927FF8-263D-432A-8333-1FF6B966EEA0}" srcOrd="0" destOrd="0" presId="urn:microsoft.com/office/officeart/2005/8/layout/radial5"/>
    <dgm:cxn modelId="{973EC4DD-301C-4C9C-AEF8-A68997F5AED3}" type="presParOf" srcId="{6947809E-2712-4577-80F9-59A5C3D9BF06}" destId="{DFFF4964-D696-4824-9F8F-750A48B06627}" srcOrd="8" destOrd="0" presId="urn:microsoft.com/office/officeart/2005/8/layout/radial5"/>
    <dgm:cxn modelId="{4A72AF6A-D74C-4FC1-A62B-2F63FABC94D1}" type="presParOf" srcId="{6947809E-2712-4577-80F9-59A5C3D9BF06}" destId="{C99C7F31-39EF-47DA-AC82-E7F63B291BF2}" srcOrd="9" destOrd="0" presId="urn:microsoft.com/office/officeart/2005/8/layout/radial5"/>
    <dgm:cxn modelId="{B997EB50-7CFA-41A8-86D0-ACDCFD2D2B40}" type="presParOf" srcId="{C99C7F31-39EF-47DA-AC82-E7F63B291BF2}" destId="{74CACE9C-48F6-45B8-9A33-F5876D0E21DC}" srcOrd="0" destOrd="0" presId="urn:microsoft.com/office/officeart/2005/8/layout/radial5"/>
    <dgm:cxn modelId="{DEBBCCC1-F582-423B-A6E6-330C7CF88E43}" type="presParOf" srcId="{6947809E-2712-4577-80F9-59A5C3D9BF06}" destId="{F191A115-7198-4D9D-B0EA-13987D3050FF}" srcOrd="10" destOrd="0" presId="urn:microsoft.com/office/officeart/2005/8/layout/radial5"/>
    <dgm:cxn modelId="{AA8A02CD-9ADD-4223-96C6-2F18674A0C16}" type="presParOf" srcId="{6947809E-2712-4577-80F9-59A5C3D9BF06}" destId="{044F2468-DF56-4840-AAE0-331F9DDF78B4}" srcOrd="11" destOrd="0" presId="urn:microsoft.com/office/officeart/2005/8/layout/radial5"/>
    <dgm:cxn modelId="{5E75D6F7-5FFF-457D-B43E-6F1793D203A9}" type="presParOf" srcId="{044F2468-DF56-4840-AAE0-331F9DDF78B4}" destId="{843AF8DB-93A9-489F-9168-E5AF73F1BDEB}" srcOrd="0" destOrd="0" presId="urn:microsoft.com/office/officeart/2005/8/layout/radial5"/>
    <dgm:cxn modelId="{E2B40651-7093-42BA-B534-FC5844460AB0}" type="presParOf" srcId="{6947809E-2712-4577-80F9-59A5C3D9BF06}" destId="{B67516A7-71FE-4745-B78D-49A07C73E3CA}" srcOrd="12" destOrd="0" presId="urn:microsoft.com/office/officeart/2005/8/layout/radial5"/>
    <dgm:cxn modelId="{1479E7FE-8276-46E4-9CF4-81DA5E03A933}" type="presParOf" srcId="{6947809E-2712-4577-80F9-59A5C3D9BF06}" destId="{C23E36EE-D52E-4B7A-A201-5159C1C95C03}" srcOrd="13" destOrd="0" presId="urn:microsoft.com/office/officeart/2005/8/layout/radial5"/>
    <dgm:cxn modelId="{8C68E535-5035-4F6E-A298-D85472265D61}" type="presParOf" srcId="{C23E36EE-D52E-4B7A-A201-5159C1C95C03}" destId="{3A2548B3-77FF-45AE-9D64-19F7CEE6468C}" srcOrd="0" destOrd="0" presId="urn:microsoft.com/office/officeart/2005/8/layout/radial5"/>
    <dgm:cxn modelId="{510284B3-2BB7-4D7D-94EC-B30B47739396}" type="presParOf" srcId="{6947809E-2712-4577-80F9-59A5C3D9BF06}" destId="{26224F1A-A36C-408D-A439-18D075EF381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DC3ED-C046-4469-A0E9-E5B5C5B694FC}">
      <dsp:nvSpPr>
        <dsp:cNvPr id="0" name=""/>
        <dsp:cNvSpPr/>
      </dsp:nvSpPr>
      <dsp:spPr>
        <a:xfrm>
          <a:off x="2256840" y="1685123"/>
          <a:ext cx="1582318" cy="166179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8565" y="1928487"/>
        <a:ext cx="1118868" cy="1175067"/>
      </dsp:txXfrm>
    </dsp:sp>
    <dsp:sp modelId="{D8A123DF-3E4A-42BA-ADA1-F5ECC71E5680}">
      <dsp:nvSpPr>
        <dsp:cNvPr id="0" name=""/>
        <dsp:cNvSpPr/>
      </dsp:nvSpPr>
      <dsp:spPr>
        <a:xfrm rot="15978807">
          <a:off x="2866592" y="1240542"/>
          <a:ext cx="229035" cy="47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903156" y="1369754"/>
        <a:ext cx="160325" cy="284786"/>
      </dsp:txXfrm>
    </dsp:sp>
    <dsp:sp modelId="{65D80D31-EC1D-4E82-880E-FA81DED31AE3}">
      <dsp:nvSpPr>
        <dsp:cNvPr id="0" name=""/>
        <dsp:cNvSpPr/>
      </dsp:nvSpPr>
      <dsp:spPr>
        <a:xfrm>
          <a:off x="2028065" y="0"/>
          <a:ext cx="1796599" cy="1256407"/>
        </a:xfrm>
        <a:prstGeom prst="flowChartAlternateProces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সুফিয়া কামাল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9397" y="61332"/>
        <a:ext cx="1673935" cy="1133743"/>
      </dsp:txXfrm>
    </dsp:sp>
    <dsp:sp modelId="{B2866BF6-45B7-489E-8E76-133CFC2EE0E8}">
      <dsp:nvSpPr>
        <dsp:cNvPr id="0" name=""/>
        <dsp:cNvSpPr/>
      </dsp:nvSpPr>
      <dsp:spPr>
        <a:xfrm rot="19678927">
          <a:off x="3809257" y="1710360"/>
          <a:ext cx="295288" cy="47464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15995" y="1828771"/>
        <a:ext cx="206702" cy="284786"/>
      </dsp:txXfrm>
    </dsp:sp>
    <dsp:sp modelId="{EEB919D0-F623-4FF5-80A8-F5227B374E53}">
      <dsp:nvSpPr>
        <dsp:cNvPr id="0" name=""/>
        <dsp:cNvSpPr/>
      </dsp:nvSpPr>
      <dsp:spPr>
        <a:xfrm>
          <a:off x="3971530" y="748620"/>
          <a:ext cx="1796599" cy="1256407"/>
        </a:xfrm>
        <a:prstGeom prst="flowChartAlternateProcess">
          <a:avLst/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২০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জুন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১৯১১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স্টাব্দে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2862" y="809952"/>
        <a:ext cx="1673935" cy="1133743"/>
      </dsp:txXfrm>
    </dsp:sp>
    <dsp:sp modelId="{C184BFF4-E803-4061-919B-07A5DF166825}">
      <dsp:nvSpPr>
        <dsp:cNvPr id="0" name=""/>
        <dsp:cNvSpPr/>
      </dsp:nvSpPr>
      <dsp:spPr>
        <a:xfrm rot="383199">
          <a:off x="3892598" y="2381151"/>
          <a:ext cx="141407" cy="47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2730" y="2473720"/>
        <a:ext cx="98985" cy="284786"/>
      </dsp:txXfrm>
    </dsp:sp>
    <dsp:sp modelId="{332D35C6-98DA-4CA3-97B3-464295FB097B}">
      <dsp:nvSpPr>
        <dsp:cNvPr id="0" name=""/>
        <dsp:cNvSpPr/>
      </dsp:nvSpPr>
      <dsp:spPr>
        <a:xfrm>
          <a:off x="4088564" y="2104838"/>
          <a:ext cx="1796599" cy="1256407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জন্মস্থান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বরিশাল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পৈত্রিক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নিবাস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কুমিল্লা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9896" y="2166170"/>
        <a:ext cx="1673935" cy="1133743"/>
      </dsp:txXfrm>
    </dsp:sp>
    <dsp:sp modelId="{8525F325-09AE-472B-AA5A-F5AACBAC05CE}">
      <dsp:nvSpPr>
        <dsp:cNvPr id="0" name=""/>
        <dsp:cNvSpPr/>
      </dsp:nvSpPr>
      <dsp:spPr>
        <a:xfrm rot="3318338">
          <a:off x="3519486" y="3175630"/>
          <a:ext cx="298894" cy="47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3538801" y="3233695"/>
        <a:ext cx="209226" cy="284786"/>
      </dsp:txXfrm>
    </dsp:sp>
    <dsp:sp modelId="{DFFF4964-D696-4824-9F8F-750A48B06627}">
      <dsp:nvSpPr>
        <dsp:cNvPr id="0" name=""/>
        <dsp:cNvSpPr/>
      </dsp:nvSpPr>
      <dsp:spPr>
        <a:xfrm>
          <a:off x="3327386" y="3588968"/>
          <a:ext cx="1796599" cy="1256407"/>
        </a:xfrm>
        <a:prstGeom prst="flowChartAlternateProcess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সাঁঝের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উদাত্ত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কেয়ার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কাঁটা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388718" y="3650300"/>
        <a:ext cx="1673935" cy="1133743"/>
      </dsp:txXfrm>
    </dsp:sp>
    <dsp:sp modelId="{C99C7F31-39EF-47DA-AC82-E7F63B291BF2}">
      <dsp:nvSpPr>
        <dsp:cNvPr id="0" name=""/>
        <dsp:cNvSpPr/>
      </dsp:nvSpPr>
      <dsp:spPr>
        <a:xfrm rot="6942857">
          <a:off x="2500197" y="3195463"/>
          <a:ext cx="212624" cy="47464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 rot="10800000">
        <a:off x="2545929" y="3261656"/>
        <a:ext cx="148837" cy="284786"/>
      </dsp:txXfrm>
    </dsp:sp>
    <dsp:sp modelId="{F191A115-7198-4D9D-B0EA-13987D3050FF}">
      <dsp:nvSpPr>
        <dsp:cNvPr id="0" name=""/>
        <dsp:cNvSpPr/>
      </dsp:nvSpPr>
      <dsp:spPr>
        <a:xfrm>
          <a:off x="1331862" y="3586076"/>
          <a:ext cx="1796599" cy="1256407"/>
        </a:xfrm>
        <a:prstGeom prst="flowChartAlternateProcess">
          <a:avLst/>
        </a:prstGeom>
        <a:solidFill>
          <a:schemeClr val="bg2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স্বীকৃতি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একাডেমি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পদক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একুশে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পদক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নাসির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উদ্দিন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স্বর্ণপদক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93194" y="3647408"/>
        <a:ext cx="1673935" cy="1133743"/>
      </dsp:txXfrm>
    </dsp:sp>
    <dsp:sp modelId="{044F2468-DF56-4840-AAE0-331F9DDF78B4}">
      <dsp:nvSpPr>
        <dsp:cNvPr id="0" name=""/>
        <dsp:cNvSpPr/>
      </dsp:nvSpPr>
      <dsp:spPr>
        <a:xfrm rot="10185912">
          <a:off x="1984574" y="2452419"/>
          <a:ext cx="202569" cy="47464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 rot="10800000">
        <a:off x="2044862" y="2541948"/>
        <a:ext cx="141798" cy="284786"/>
      </dsp:txXfrm>
    </dsp:sp>
    <dsp:sp modelId="{B67516A7-71FE-4745-B78D-49A07C73E3CA}">
      <dsp:nvSpPr>
        <dsp:cNvPr id="0" name=""/>
        <dsp:cNvSpPr/>
      </dsp:nvSpPr>
      <dsp:spPr>
        <a:xfrm>
          <a:off x="124078" y="2253554"/>
          <a:ext cx="1796599" cy="1256407"/>
        </a:xfrm>
        <a:prstGeom prst="flowChartAlternateProcess">
          <a:avLst/>
        </a:prstGeom>
        <a:solidFill>
          <a:srgbClr val="7030A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কবিতা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প্রকাশকাল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১৯৩৫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মাসিক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মোহাম্মদী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5410" y="2314886"/>
        <a:ext cx="1673935" cy="1133743"/>
      </dsp:txXfrm>
    </dsp:sp>
    <dsp:sp modelId="{C23E36EE-D52E-4B7A-A201-5159C1C95C03}">
      <dsp:nvSpPr>
        <dsp:cNvPr id="0" name=""/>
        <dsp:cNvSpPr/>
      </dsp:nvSpPr>
      <dsp:spPr>
        <a:xfrm rot="12459744">
          <a:off x="1789987" y="1729301"/>
          <a:ext cx="419783" cy="47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908725" y="1853462"/>
        <a:ext cx="293848" cy="284786"/>
      </dsp:txXfrm>
    </dsp:sp>
    <dsp:sp modelId="{26224F1A-A36C-408D-A439-18D075EF381B}">
      <dsp:nvSpPr>
        <dsp:cNvPr id="0" name=""/>
        <dsp:cNvSpPr/>
      </dsp:nvSpPr>
      <dsp:spPr>
        <a:xfrm>
          <a:off x="21503" y="772270"/>
          <a:ext cx="1796599" cy="1256407"/>
        </a:xfrm>
        <a:prstGeom prst="flowChartAlternateProcess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২০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নভেম্বর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১৯৯৯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ঢাকায়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835" y="833602"/>
        <a:ext cx="1673935" cy="113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051A9-777A-4253-B73A-F902085312BE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0EEDF-5C37-4425-95A2-408F3E8E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9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4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EEDF-5C37-4425-95A2-408F3E8E96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8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7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4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82851-A11D-4E9C-8364-4A495E5FF0D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E6CE-93E3-4C3B-A1B8-5B5DED03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9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0618" y="2378709"/>
            <a:ext cx="5201646" cy="12199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2332" y="3598682"/>
            <a:ext cx="4483940" cy="1538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4610" y="876692"/>
            <a:ext cx="1916236" cy="481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583" y="3199333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583" y="3202977"/>
            <a:ext cx="145040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21" y="2139520"/>
            <a:ext cx="4109636" cy="2581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5415" y="3199331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পাথার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21" y="2130460"/>
            <a:ext cx="4107014" cy="2599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9961" y="3199331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সাগর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2247" y="3211087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7339" y="3207505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চাদর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53" y="2139520"/>
            <a:ext cx="4120182" cy="25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058" y="2749238"/>
            <a:ext cx="7267010" cy="2246769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কহিল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ফুটেনি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পুষ্পারতি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লভেনি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কুঁড়ির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বিরচন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?”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উদ্ধৃতিটি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88" y="1506914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202788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2247" y="4650729"/>
            <a:ext cx="5541264" cy="12003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দখিন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বাতাবী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নেবুর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দখিনা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71" y="1470581"/>
            <a:ext cx="4471416" cy="3035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0833" y="746653"/>
            <a:ext cx="2733773" cy="5793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5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5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BD" sz="45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5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9214" y="3709990"/>
            <a:ext cx="5140342" cy="12003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অলখের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পাথার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বাহিয়া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বেজেছে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আগমনী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ডেকেছে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সন্ধান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7" y="1018095"/>
            <a:ext cx="4115177" cy="25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88" y="1084082"/>
            <a:ext cx="4480697" cy="2876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8043" y="4053785"/>
            <a:ext cx="5754585" cy="12003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“কুহেলী উত্তরী তলে মাঘের সন্ন্যাসী-</a:t>
            </a:r>
          </a:p>
          <a:p>
            <a:pPr algn="ctr"/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গিয়াছে চলিয়া পুষ্পশূন্য দিগন্তের পথে</a:t>
            </a:r>
          </a:p>
          <a:p>
            <a:pPr algn="ctr"/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রিক্ত হস্তে! তাহারেই পড়ে মনে, ভুলিতে পারি না কোনমতে।”</a:t>
            </a:r>
          </a:p>
        </p:txBody>
      </p:sp>
    </p:spTree>
    <p:extLst>
      <p:ext uri="{BB962C8B-B14F-4D97-AF65-F5344CB8AC3E}">
        <p14:creationId xmlns:p14="http://schemas.microsoft.com/office/powerpoint/2010/main" val="32360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684" y="2593794"/>
            <a:ext cx="6707762" cy="1815882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হ'ল-না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এবারে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গাহিতে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বসন্তের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রহেনি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ভুলেনি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ফাগুনে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স্মরিয়া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উদ্ধৃতিটি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90" y="1593129"/>
            <a:ext cx="1671949" cy="4632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205295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5998" y="2088317"/>
            <a:ext cx="597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1085" y="1596981"/>
            <a:ext cx="580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উত্তরী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0716" y="3136875"/>
            <a:ext cx="5047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প্রিয়জনকে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ফাগুনকে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দখিনা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সমীরণকে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8314" y="2811727"/>
            <a:ext cx="580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bn-BD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3432" y="2035562"/>
            <a:ext cx="470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	(খ)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	(ঘ)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2900" y="4479841"/>
            <a:ext cx="665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(খ)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বসন্তের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2804" y="3975271"/>
            <a:ext cx="580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অর্থহীন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9813" y="3543967"/>
            <a:ext cx="597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8314" y="4849174"/>
            <a:ext cx="597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06502" y="895102"/>
            <a:ext cx="1367333" cy="4344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9667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0438" y="1683451"/>
            <a:ext cx="6980899" cy="4047262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 আলোকে নিচের প্রশ্নগুলোর উত্তর দাওঃ</a:t>
            </a:r>
          </a:p>
          <a:p>
            <a:endParaRPr lang="bn-BD" sz="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লাগে না ভালো অপরূপ প্রকৃতি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যতই করূক কেউ মিনতি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এখন রিক্ত শূন্য 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পড়ে রয়েছে তার জন্য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দিল মোরে কেমনে ফাঁকি 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এখন বড় একাকী। </a:t>
            </a:r>
          </a:p>
          <a:p>
            <a:endParaRPr lang="bn-BD" sz="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‘তাহারেই পড়ে মনে’ কবিতাটি প্রথম কোন পত্রিকায় প্রকাশিত হয়?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‘উপেক্ষায় ঋতুরাজে কেন কবি দাও তুমি ব্যাথা?’ উক্তিটি দিয়ে কি বোঝানো হয়েছে?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 উদ্দীপকে ‘তাহারেই পড়ে মনে’ কবিতার কোন দিকটি প্রকাশ পেয়েছে? ব্যাখ্যা কর।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উদ্দীপকটি ‘তাহারেই পড়ে  মনে’ কবিতার সুরকে প্রকাশ করতে পারেনি। তোমার        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মতের পক্ষে যুক্তি দাও।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4338" y="867265"/>
            <a:ext cx="1510659" cy="3971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</p:spTree>
    <p:extLst>
      <p:ext uri="{BB962C8B-B14F-4D97-AF65-F5344CB8AC3E}">
        <p14:creationId xmlns:p14="http://schemas.microsoft.com/office/powerpoint/2010/main" val="207349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9150" y="2020190"/>
            <a:ext cx="3962400" cy="9471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0750" y="3213740"/>
            <a:ext cx="4396032" cy="969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502" y="-120192"/>
            <a:ext cx="2723744" cy="69781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00923" y="654239"/>
            <a:ext cx="4473825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3695" y="1558241"/>
            <a:ext cx="394535" cy="30074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435483" y="3345402"/>
            <a:ext cx="394535" cy="283196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6914" y="1970206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 বাংলা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478" y="1932498"/>
            <a:ext cx="2543924" cy="3400907"/>
            <a:chOff x="5019467" y="1932498"/>
            <a:chExt cx="2543924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5114256" y="3595244"/>
              <a:ext cx="2411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ণীঃ আলিম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বর্ষ</a:t>
              </a:r>
              <a:endParaRPr lang="bn-IN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বাংলা ১ম পত্র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en-US" sz="240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924" y="2190425"/>
              <a:ext cx="1065229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44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10" y="907514"/>
            <a:ext cx="3138986" cy="2075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2" y="943052"/>
            <a:ext cx="3138986" cy="2040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1" y="3347261"/>
            <a:ext cx="3138986" cy="2094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474" y="2916988"/>
            <a:ext cx="9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1474" y="5366494"/>
            <a:ext cx="9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পলাশ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2798" y="2939902"/>
            <a:ext cx="9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শিমুল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344" y="5775603"/>
            <a:ext cx="417685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2" y="3317098"/>
            <a:ext cx="3138986" cy="20943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3985" y="5366494"/>
            <a:ext cx="145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11474" y="414126"/>
            <a:ext cx="4603604" cy="43462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ln/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নিচের ছবিগুলো লক্ষ্য করি-</a:t>
            </a:r>
            <a:endParaRPr kumimoji="0" lang="en-US" sz="4400" b="1" i="0" u="none" strike="noStrike" kern="1200" normalizeH="0" baseline="0" noProof="0" dirty="0">
              <a:ln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7283" y="1045819"/>
            <a:ext cx="1602556" cy="5207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0401" y="2049104"/>
            <a:ext cx="6296320" cy="1458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5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5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5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5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endParaRPr lang="en-US" sz="5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2643" y="3507932"/>
            <a:ext cx="2714921" cy="63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US" sz="36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4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03256" y="1087834"/>
            <a:ext cx="1526727" cy="4264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1174" y="2045615"/>
            <a:ext cx="5210892" cy="2241082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28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11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3995952"/>
              </p:ext>
            </p:extLst>
          </p:nvPr>
        </p:nvGraphicFramePr>
        <p:xfrm>
          <a:off x="1518620" y="1066177"/>
          <a:ext cx="6096000" cy="484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353910" y="600736"/>
            <a:ext cx="2425421" cy="465441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Plain">
              <a:avLst/>
            </a:prstTxWarp>
            <a:normAutofit fontScale="9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DC3ED-C046-4469-A0E9-E5B5C5B69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A04DC3ED-C046-4469-A0E9-E5B5C5B69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123DF-3E4A-42BA-ADA1-F5ECC71E5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D8A123DF-3E4A-42BA-ADA1-F5ECC71E5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D80D31-EC1D-4E82-880E-FA81DED3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5D80D31-EC1D-4E82-880E-FA81DED31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866BF6-45B7-489E-8E76-133CFC2EE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B2866BF6-45B7-489E-8E76-133CFC2EE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B919D0-F623-4FF5-80A8-F5227B374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EEB919D0-F623-4FF5-80A8-F5227B374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84BFF4-E803-4061-919B-07A5DF166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C184BFF4-E803-4061-919B-07A5DF166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2D35C6-98DA-4CA3-97B3-464295FB0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32D35C6-98DA-4CA3-97B3-464295FB0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25F325-09AE-472B-AA5A-F5AACBAC0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8525F325-09AE-472B-AA5A-F5AACBAC0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FF4964-D696-4824-9F8F-750A48B0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DFFF4964-D696-4824-9F8F-750A48B06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C7F31-39EF-47DA-AC82-E7F63B291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C99C7F31-39EF-47DA-AC82-E7F63B291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91A115-7198-4D9D-B0EA-13987D305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F191A115-7198-4D9D-B0EA-13987D305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2468-DF56-4840-AAE0-331F9DDF7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044F2468-DF56-4840-AAE0-331F9DDF7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7516A7-71FE-4745-B78D-49A07C73E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B67516A7-71FE-4745-B78D-49A07C73E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E36EE-D52E-4B7A-A201-5159C1C9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C23E36EE-D52E-4B7A-A201-5159C1C95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24F1A-A36C-408D-A439-18D075EF3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26224F1A-A36C-408D-A439-18D075EF3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558" y="1253765"/>
            <a:ext cx="2322915" cy="438335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</a:t>
            </a:r>
            <a:r>
              <a:rPr lang="bn-IN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8521" y="1845582"/>
            <a:ext cx="5436158" cy="3548978"/>
          </a:xfrm>
        </p:spPr>
      </p:pic>
    </p:spTree>
    <p:extLst>
      <p:ext uri="{BB962C8B-B14F-4D97-AF65-F5344CB8AC3E}">
        <p14:creationId xmlns:p14="http://schemas.microsoft.com/office/powerpoint/2010/main" val="3178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85" y="1708220"/>
            <a:ext cx="5436116" cy="3257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8813" y="856398"/>
            <a:ext cx="1870861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9880" y="3107414"/>
            <a:ext cx="6290932" cy="584775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শোনাও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9372" y="1798751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326762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397</Words>
  <Application>Microsoft Office PowerPoint</Application>
  <PresentationFormat>On-screen Show (4:3)</PresentationFormat>
  <Paragraphs>97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আর্দশ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Hamim Kaif</cp:lastModifiedBy>
  <cp:revision>35</cp:revision>
  <dcterms:created xsi:type="dcterms:W3CDTF">2020-04-09T13:04:03Z</dcterms:created>
  <dcterms:modified xsi:type="dcterms:W3CDTF">2020-05-15T18:04:08Z</dcterms:modified>
</cp:coreProperties>
</file>