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60" r:id="rId4"/>
    <p:sldId id="273" r:id="rId5"/>
    <p:sldId id="274" r:id="rId6"/>
    <p:sldId id="275" r:id="rId7"/>
    <p:sldId id="265" r:id="rId8"/>
    <p:sldId id="276" r:id="rId9"/>
    <p:sldId id="267" r:id="rId10"/>
    <p:sldId id="281" r:id="rId11"/>
    <p:sldId id="282" r:id="rId12"/>
    <p:sldId id="283" r:id="rId13"/>
    <p:sldId id="284" r:id="rId14"/>
    <p:sldId id="280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A1C58-A8C8-4F8E-8772-6C372C8C5C9A}" type="doc">
      <dgm:prSet loTypeId="urn:microsoft.com/office/officeart/2005/8/layout/radial5" loCatId="cycle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26A621-BE8F-4E60-A5E2-AB825E5A89A5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BD" sz="1800" b="1" dirty="0" smtClean="0">
              <a:solidFill>
                <a:schemeClr val="tx1"/>
              </a:solidFill>
            </a:rPr>
            <a:t> </a:t>
          </a:r>
          <a:endParaRPr lang="en-US" sz="1800" b="1" dirty="0">
            <a:solidFill>
              <a:schemeClr val="tx1"/>
            </a:solidFill>
          </a:endParaRPr>
        </a:p>
      </dgm:t>
    </dgm:pt>
    <dgm:pt modelId="{8DDE8395-4F8F-4257-B348-38894147B06E}" type="parTrans" cxnId="{B61D9CF3-C44D-40FB-89E8-84F15F42DF12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6F8CBBC2-D2AE-4D4E-88AC-6198010D0E57}" type="sibTrans" cxnId="{B61D9CF3-C44D-40FB-89E8-84F15F42DF12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4FE2F7E5-87FF-426D-A4F1-F58CBDFD83FA}">
      <dgm:prSet phldrT="[Text]" custT="1"/>
      <dgm:spPr/>
      <dgm:t>
        <a:bodyPr/>
        <a:lstStyle/>
        <a:p>
          <a:r>
            <a:rPr lang="bn-IN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আখতারুজ্জামান ইলিয়াস</a:t>
          </a:r>
          <a:endParaRPr lang="en-US" sz="20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292617-EBC6-4EA1-A2C6-449049EEEA29}" type="parTrans" cxnId="{D74EF906-34E9-438E-9330-ADBF83C464DE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3015FE42-DAAE-4EE2-80C9-2B24971B1E87}" type="sibTrans" cxnId="{D74EF906-34E9-438E-9330-ADBF83C464DE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58429820-2F37-45A8-9A03-9FA009BE1465}">
      <dgm:prSet phldrT="[Text]" custT="1"/>
      <dgm:spPr/>
      <dgm:t>
        <a:bodyPr/>
        <a:lstStyle/>
        <a:p>
          <a:r>
            <a:rPr lang="bn-BD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 </a:t>
          </a:r>
          <a:r>
            <a:rPr lang="bn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১২ ফেব্রুয়ারি </a:t>
          </a:r>
          <a:r>
            <a:rPr lang="bn-BD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১৯৪৩</a:t>
          </a:r>
          <a:endParaRPr lang="en-US" sz="18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5FB19F-733C-4EDE-988E-697CBADE389A}" type="parTrans" cxnId="{0F0FA988-9202-414B-892A-74067C816E8F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F440AEDD-E72A-42BC-AD05-39AC1DA190BA}" type="sibTrans" cxnId="{0F0FA988-9202-414B-892A-74067C816E8F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E2E59768-E5CC-4F23-BE76-A5C933B4C6A7}">
      <dgm:prSet phldrT="[Text]" custT="1"/>
      <dgm:spPr/>
      <dgm:t>
        <a:bodyPr/>
        <a:lstStyle/>
        <a:p>
          <a:r>
            <a:rPr lang="as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</a:t>
          </a:r>
          <a:r>
            <a:rPr lang="bn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পন্যাস- চিলেকোঠার সেপাই,খোয়াবনামা</a:t>
          </a:r>
          <a:endParaRPr lang="en-US" sz="1800" b="1" dirty="0">
            <a:solidFill>
              <a:schemeClr val="tx1"/>
            </a:solidFill>
          </a:endParaRPr>
        </a:p>
      </dgm:t>
    </dgm:pt>
    <dgm:pt modelId="{FE5A3076-CE5D-45FA-8401-9B55D81B7B5A}" type="parTrans" cxnId="{F50CB129-7759-443E-9325-9A689F8BE19C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4D551A27-170A-49C1-8FCF-3C1D41F47B89}" type="sibTrans" cxnId="{F50CB129-7759-443E-9325-9A689F8BE19C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935BDFC9-815A-4764-B3DF-18B716EDEFEB}">
      <dgm:prSet phldrT="[Text]" custT="1"/>
      <dgm:spPr/>
      <dgm:t>
        <a:bodyPr/>
        <a:lstStyle/>
        <a:p>
          <a:r>
            <a:rPr lang="bn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  <a:r>
            <a:rPr lang="bn-BD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ঃ </a:t>
          </a:r>
          <a:r>
            <a:rPr lang="bn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০৪ জানুয়ারি ১৯৯৭ ঢাকায়</a:t>
          </a:r>
          <a:endParaRPr lang="en-US" sz="1800" b="1" dirty="0">
            <a:solidFill>
              <a:schemeClr val="tx1"/>
            </a:solidFill>
          </a:endParaRPr>
        </a:p>
      </dgm:t>
    </dgm:pt>
    <dgm:pt modelId="{A76D009B-AD56-465A-94E0-A92559C6B885}" type="parTrans" cxnId="{FB7A8324-14D2-4F3C-82C0-39C381E53180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82873F2F-D4DC-400C-BAD7-297CBB62FE5C}" type="sibTrans" cxnId="{FB7A8324-14D2-4F3C-82C0-39C381E53180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E8BE9F32-8F6C-4A36-A346-288404B27EC6}">
      <dgm:prSet custT="1"/>
      <dgm:spPr/>
      <dgm:t>
        <a:bodyPr/>
        <a:lstStyle/>
        <a:p>
          <a:r>
            <a:rPr lang="bn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গ্রন্থঃ গল্প- অন্য ঘরে অন্য স্বর, দুধভাতে উৎপাত,</a:t>
          </a:r>
          <a:r>
            <a:rPr lang="bn-BD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দোজখের ওম, জাল স্বপ্ন স্বপ্নের জাল</a:t>
          </a:r>
          <a:endParaRPr lang="en-US" sz="1800" b="1" dirty="0">
            <a:solidFill>
              <a:schemeClr val="tx1"/>
            </a:solidFill>
          </a:endParaRPr>
        </a:p>
      </dgm:t>
    </dgm:pt>
    <dgm:pt modelId="{B61209DD-35F9-4D7A-82A6-C2F39F110C55}" type="parTrans" cxnId="{84C31ECF-6A39-4064-A513-8B99E13AF165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3E2076C1-20AD-435A-B080-CDCC9F891F81}" type="sibTrans" cxnId="{84C31ECF-6A39-4064-A513-8B99E13AF165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72A8DB7D-7561-4317-A47A-B148E9812679}" type="pres">
      <dgm:prSet presAssocID="{2DDA1C58-A8C8-4F8E-8772-6C372C8C5C9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80519-DC1F-49C7-A0C9-2DAB9D12BD99}" type="pres">
      <dgm:prSet presAssocID="{1926A621-BE8F-4E60-A5E2-AB825E5A89A5}" presName="centerShape" presStyleLbl="node0" presStyleIdx="0" presStyleCnt="1"/>
      <dgm:spPr/>
      <dgm:t>
        <a:bodyPr/>
        <a:lstStyle/>
        <a:p>
          <a:endParaRPr lang="en-US"/>
        </a:p>
      </dgm:t>
    </dgm:pt>
    <dgm:pt modelId="{07B7A8B6-B0B7-4682-A8DF-CC0DEEF64D39}" type="pres">
      <dgm:prSet presAssocID="{35292617-EBC6-4EA1-A2C6-449049EEEA2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F3F3BE3-C326-44A8-BFC1-31740247C2C3}" type="pres">
      <dgm:prSet presAssocID="{35292617-EBC6-4EA1-A2C6-449049EEEA2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2D0BAB0-BDFC-49ED-9BB7-B299125E3911}" type="pres">
      <dgm:prSet presAssocID="{4FE2F7E5-87FF-426D-A4F1-F58CBDFD83FA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4C5D046-6ED1-4392-A0E2-367C0DD84AF5}" type="pres">
      <dgm:prSet presAssocID="{295FB19F-733C-4EDE-988E-697CBADE389A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A1F5453-F20C-445F-8875-952C3CF9E6D2}" type="pres">
      <dgm:prSet presAssocID="{295FB19F-733C-4EDE-988E-697CBADE389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8F73529-6466-4175-97D0-6D22093985F1}" type="pres">
      <dgm:prSet presAssocID="{58429820-2F37-45A8-9A03-9FA009BE1465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7FF7197-4335-45DA-9742-3EDB56D91342}" type="pres">
      <dgm:prSet presAssocID="{B61209DD-35F9-4D7A-82A6-C2F39F110C55}" presName="parTrans" presStyleLbl="sibTrans2D1" presStyleIdx="2" presStyleCnt="5"/>
      <dgm:spPr/>
      <dgm:t>
        <a:bodyPr/>
        <a:lstStyle/>
        <a:p>
          <a:endParaRPr lang="en-US"/>
        </a:p>
      </dgm:t>
    </dgm:pt>
    <dgm:pt modelId="{20A0D503-BA6F-4103-BDE9-780E1E6DB4EE}" type="pres">
      <dgm:prSet presAssocID="{B61209DD-35F9-4D7A-82A6-C2F39F110C5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88826D8-71B4-425D-B011-CFD6FFCEC17B}" type="pres">
      <dgm:prSet presAssocID="{E8BE9F32-8F6C-4A36-A346-288404B27EC6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DE6EEEC-79BA-4342-8C55-A9348E902B61}" type="pres">
      <dgm:prSet presAssocID="{FE5A3076-CE5D-45FA-8401-9B55D81B7B5A}" presName="parTrans" presStyleLbl="sibTrans2D1" presStyleIdx="3" presStyleCnt="5"/>
      <dgm:spPr/>
      <dgm:t>
        <a:bodyPr/>
        <a:lstStyle/>
        <a:p>
          <a:endParaRPr lang="en-US"/>
        </a:p>
      </dgm:t>
    </dgm:pt>
    <dgm:pt modelId="{76BAAC37-B334-470C-9C77-0CAB240F40D1}" type="pres">
      <dgm:prSet presAssocID="{FE5A3076-CE5D-45FA-8401-9B55D81B7B5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3B8DAF8-896E-482F-B367-9624225A28B2}" type="pres">
      <dgm:prSet presAssocID="{E2E59768-E5CC-4F23-BE76-A5C933B4C6A7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514A266-8C81-4C78-A65B-4A6EEEE55FDA}" type="pres">
      <dgm:prSet presAssocID="{A76D009B-AD56-465A-94E0-A92559C6B88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A696F158-8AA7-42C8-8111-7C499F377A15}" type="pres">
      <dgm:prSet presAssocID="{A76D009B-AD56-465A-94E0-A92559C6B88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33F7F9E-17B3-47A9-B636-849AD8A949CB}" type="pres">
      <dgm:prSet presAssocID="{935BDFC9-815A-4764-B3DF-18B716EDEFEB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84C31ECF-6A39-4064-A513-8B99E13AF165}" srcId="{1926A621-BE8F-4E60-A5E2-AB825E5A89A5}" destId="{E8BE9F32-8F6C-4A36-A346-288404B27EC6}" srcOrd="2" destOrd="0" parTransId="{B61209DD-35F9-4D7A-82A6-C2F39F110C55}" sibTransId="{3E2076C1-20AD-435A-B080-CDCC9F891F81}"/>
    <dgm:cxn modelId="{4291D41F-5E5A-4374-AC49-0D0423A1C1C5}" type="presOf" srcId="{935BDFC9-815A-4764-B3DF-18B716EDEFEB}" destId="{D33F7F9E-17B3-47A9-B636-849AD8A949CB}" srcOrd="0" destOrd="0" presId="urn:microsoft.com/office/officeart/2005/8/layout/radial5"/>
    <dgm:cxn modelId="{3CFA5DBA-E903-46FF-A8FE-4F828439DBB8}" type="presOf" srcId="{295FB19F-733C-4EDE-988E-697CBADE389A}" destId="{54C5D046-6ED1-4392-A0E2-367C0DD84AF5}" srcOrd="0" destOrd="0" presId="urn:microsoft.com/office/officeart/2005/8/layout/radial5"/>
    <dgm:cxn modelId="{F6DAA7E7-3DAA-44B9-9C66-6B90EB5B9D87}" type="presOf" srcId="{FE5A3076-CE5D-45FA-8401-9B55D81B7B5A}" destId="{BDE6EEEC-79BA-4342-8C55-A9348E902B61}" srcOrd="0" destOrd="0" presId="urn:microsoft.com/office/officeart/2005/8/layout/radial5"/>
    <dgm:cxn modelId="{3B7FD83B-4B4E-4A65-A217-63514E838F5A}" type="presOf" srcId="{FE5A3076-CE5D-45FA-8401-9B55D81B7B5A}" destId="{76BAAC37-B334-470C-9C77-0CAB240F40D1}" srcOrd="1" destOrd="0" presId="urn:microsoft.com/office/officeart/2005/8/layout/radial5"/>
    <dgm:cxn modelId="{7BDB8A5B-CB9C-4246-9560-E00DE9B8DF61}" type="presOf" srcId="{B61209DD-35F9-4D7A-82A6-C2F39F110C55}" destId="{20A0D503-BA6F-4103-BDE9-780E1E6DB4EE}" srcOrd="1" destOrd="0" presId="urn:microsoft.com/office/officeart/2005/8/layout/radial5"/>
    <dgm:cxn modelId="{B61D9CF3-C44D-40FB-89E8-84F15F42DF12}" srcId="{2DDA1C58-A8C8-4F8E-8772-6C372C8C5C9A}" destId="{1926A621-BE8F-4E60-A5E2-AB825E5A89A5}" srcOrd="0" destOrd="0" parTransId="{8DDE8395-4F8F-4257-B348-38894147B06E}" sibTransId="{6F8CBBC2-D2AE-4D4E-88AC-6198010D0E57}"/>
    <dgm:cxn modelId="{F50CB129-7759-443E-9325-9A689F8BE19C}" srcId="{1926A621-BE8F-4E60-A5E2-AB825E5A89A5}" destId="{E2E59768-E5CC-4F23-BE76-A5C933B4C6A7}" srcOrd="3" destOrd="0" parTransId="{FE5A3076-CE5D-45FA-8401-9B55D81B7B5A}" sibTransId="{4D551A27-170A-49C1-8FCF-3C1D41F47B89}"/>
    <dgm:cxn modelId="{62C3B9D8-ACCB-4EEF-8983-589AB633049A}" type="presOf" srcId="{A76D009B-AD56-465A-94E0-A92559C6B885}" destId="{A696F158-8AA7-42C8-8111-7C499F377A15}" srcOrd="1" destOrd="0" presId="urn:microsoft.com/office/officeart/2005/8/layout/radial5"/>
    <dgm:cxn modelId="{90164B19-B608-4B31-B9C9-9702358F8B79}" type="presOf" srcId="{1926A621-BE8F-4E60-A5E2-AB825E5A89A5}" destId="{7B180519-DC1F-49C7-A0C9-2DAB9D12BD99}" srcOrd="0" destOrd="0" presId="urn:microsoft.com/office/officeart/2005/8/layout/radial5"/>
    <dgm:cxn modelId="{FB7A8324-14D2-4F3C-82C0-39C381E53180}" srcId="{1926A621-BE8F-4E60-A5E2-AB825E5A89A5}" destId="{935BDFC9-815A-4764-B3DF-18B716EDEFEB}" srcOrd="4" destOrd="0" parTransId="{A76D009B-AD56-465A-94E0-A92559C6B885}" sibTransId="{82873F2F-D4DC-400C-BAD7-297CBB62FE5C}"/>
    <dgm:cxn modelId="{17D628C8-8479-48BA-937F-A4E4E42D2D48}" type="presOf" srcId="{E2E59768-E5CC-4F23-BE76-A5C933B4C6A7}" destId="{C3B8DAF8-896E-482F-B367-9624225A28B2}" srcOrd="0" destOrd="0" presId="urn:microsoft.com/office/officeart/2005/8/layout/radial5"/>
    <dgm:cxn modelId="{B986C874-87B7-40BC-890B-0EC4A350B15B}" type="presOf" srcId="{58429820-2F37-45A8-9A03-9FA009BE1465}" destId="{88F73529-6466-4175-97D0-6D22093985F1}" srcOrd="0" destOrd="0" presId="urn:microsoft.com/office/officeart/2005/8/layout/radial5"/>
    <dgm:cxn modelId="{D417DA81-19DA-451B-869C-9FF858779218}" type="presOf" srcId="{B61209DD-35F9-4D7A-82A6-C2F39F110C55}" destId="{D7FF7197-4335-45DA-9742-3EDB56D91342}" srcOrd="0" destOrd="0" presId="urn:microsoft.com/office/officeart/2005/8/layout/radial5"/>
    <dgm:cxn modelId="{87A0B433-0820-4B2D-A335-BB810F1DE21F}" type="presOf" srcId="{35292617-EBC6-4EA1-A2C6-449049EEEA29}" destId="{07B7A8B6-B0B7-4682-A8DF-CC0DEEF64D39}" srcOrd="0" destOrd="0" presId="urn:microsoft.com/office/officeart/2005/8/layout/radial5"/>
    <dgm:cxn modelId="{5A786C61-459E-4B6A-A575-24C53540DC3B}" type="presOf" srcId="{E8BE9F32-8F6C-4A36-A346-288404B27EC6}" destId="{488826D8-71B4-425D-B011-CFD6FFCEC17B}" srcOrd="0" destOrd="0" presId="urn:microsoft.com/office/officeart/2005/8/layout/radial5"/>
    <dgm:cxn modelId="{C5A0645B-160F-4CE4-B2B6-8A8D93B6A290}" type="presOf" srcId="{2DDA1C58-A8C8-4F8E-8772-6C372C8C5C9A}" destId="{72A8DB7D-7561-4317-A47A-B148E9812679}" srcOrd="0" destOrd="0" presId="urn:microsoft.com/office/officeart/2005/8/layout/radial5"/>
    <dgm:cxn modelId="{E909C3E5-9C7A-494C-B794-66E0357B8CB7}" type="presOf" srcId="{A76D009B-AD56-465A-94E0-A92559C6B885}" destId="{C514A266-8C81-4C78-A65B-4A6EEEE55FDA}" srcOrd="0" destOrd="0" presId="urn:microsoft.com/office/officeart/2005/8/layout/radial5"/>
    <dgm:cxn modelId="{D74EF906-34E9-438E-9330-ADBF83C464DE}" srcId="{1926A621-BE8F-4E60-A5E2-AB825E5A89A5}" destId="{4FE2F7E5-87FF-426D-A4F1-F58CBDFD83FA}" srcOrd="0" destOrd="0" parTransId="{35292617-EBC6-4EA1-A2C6-449049EEEA29}" sibTransId="{3015FE42-DAAE-4EE2-80C9-2B24971B1E87}"/>
    <dgm:cxn modelId="{759E3CA0-51AD-46A2-AE5E-E1A16BDE5755}" type="presOf" srcId="{4FE2F7E5-87FF-426D-A4F1-F58CBDFD83FA}" destId="{D2D0BAB0-BDFC-49ED-9BB7-B299125E3911}" srcOrd="0" destOrd="0" presId="urn:microsoft.com/office/officeart/2005/8/layout/radial5"/>
    <dgm:cxn modelId="{0F0FA988-9202-414B-892A-74067C816E8F}" srcId="{1926A621-BE8F-4E60-A5E2-AB825E5A89A5}" destId="{58429820-2F37-45A8-9A03-9FA009BE1465}" srcOrd="1" destOrd="0" parTransId="{295FB19F-733C-4EDE-988E-697CBADE389A}" sibTransId="{F440AEDD-E72A-42BC-AD05-39AC1DA190BA}"/>
    <dgm:cxn modelId="{EB115E3E-AC66-43E3-93D4-F8CB7501666E}" type="presOf" srcId="{35292617-EBC6-4EA1-A2C6-449049EEEA29}" destId="{7F3F3BE3-C326-44A8-BFC1-31740247C2C3}" srcOrd="1" destOrd="0" presId="urn:microsoft.com/office/officeart/2005/8/layout/radial5"/>
    <dgm:cxn modelId="{5DD60212-2609-4336-AD5F-2EF37ABFFDEB}" type="presOf" srcId="{295FB19F-733C-4EDE-988E-697CBADE389A}" destId="{CA1F5453-F20C-445F-8875-952C3CF9E6D2}" srcOrd="1" destOrd="0" presId="urn:microsoft.com/office/officeart/2005/8/layout/radial5"/>
    <dgm:cxn modelId="{F60E01A2-BDBE-482E-9BF4-F6F596F8F471}" type="presParOf" srcId="{72A8DB7D-7561-4317-A47A-B148E9812679}" destId="{7B180519-DC1F-49C7-A0C9-2DAB9D12BD99}" srcOrd="0" destOrd="0" presId="urn:microsoft.com/office/officeart/2005/8/layout/radial5"/>
    <dgm:cxn modelId="{A0DFD2DB-B352-413C-8F91-FF18220038D3}" type="presParOf" srcId="{72A8DB7D-7561-4317-A47A-B148E9812679}" destId="{07B7A8B6-B0B7-4682-A8DF-CC0DEEF64D39}" srcOrd="1" destOrd="0" presId="urn:microsoft.com/office/officeart/2005/8/layout/radial5"/>
    <dgm:cxn modelId="{BFA8BA54-D058-481B-AAB5-A29D779629A9}" type="presParOf" srcId="{07B7A8B6-B0B7-4682-A8DF-CC0DEEF64D39}" destId="{7F3F3BE3-C326-44A8-BFC1-31740247C2C3}" srcOrd="0" destOrd="0" presId="urn:microsoft.com/office/officeart/2005/8/layout/radial5"/>
    <dgm:cxn modelId="{E5794253-EABC-47FB-B74A-85652D46324A}" type="presParOf" srcId="{72A8DB7D-7561-4317-A47A-B148E9812679}" destId="{D2D0BAB0-BDFC-49ED-9BB7-B299125E3911}" srcOrd="2" destOrd="0" presId="urn:microsoft.com/office/officeart/2005/8/layout/radial5"/>
    <dgm:cxn modelId="{D7119537-F2B3-4BD1-9F00-87825A2085F8}" type="presParOf" srcId="{72A8DB7D-7561-4317-A47A-B148E9812679}" destId="{54C5D046-6ED1-4392-A0E2-367C0DD84AF5}" srcOrd="3" destOrd="0" presId="urn:microsoft.com/office/officeart/2005/8/layout/radial5"/>
    <dgm:cxn modelId="{E70441DE-ABB9-4AAB-80EE-AC66747D5096}" type="presParOf" srcId="{54C5D046-6ED1-4392-A0E2-367C0DD84AF5}" destId="{CA1F5453-F20C-445F-8875-952C3CF9E6D2}" srcOrd="0" destOrd="0" presId="urn:microsoft.com/office/officeart/2005/8/layout/radial5"/>
    <dgm:cxn modelId="{C40FB1C8-A1EA-4022-8E44-72C7E3E73DE5}" type="presParOf" srcId="{72A8DB7D-7561-4317-A47A-B148E9812679}" destId="{88F73529-6466-4175-97D0-6D22093985F1}" srcOrd="4" destOrd="0" presId="urn:microsoft.com/office/officeart/2005/8/layout/radial5"/>
    <dgm:cxn modelId="{995F025B-5379-4FE6-B3EE-AFFADA48F423}" type="presParOf" srcId="{72A8DB7D-7561-4317-A47A-B148E9812679}" destId="{D7FF7197-4335-45DA-9742-3EDB56D91342}" srcOrd="5" destOrd="0" presId="urn:microsoft.com/office/officeart/2005/8/layout/radial5"/>
    <dgm:cxn modelId="{1DD032BA-1EC4-44C4-A074-DA7E06690547}" type="presParOf" srcId="{D7FF7197-4335-45DA-9742-3EDB56D91342}" destId="{20A0D503-BA6F-4103-BDE9-780E1E6DB4EE}" srcOrd="0" destOrd="0" presId="urn:microsoft.com/office/officeart/2005/8/layout/radial5"/>
    <dgm:cxn modelId="{783557AC-11F4-443A-97D7-9FC1F1DFB242}" type="presParOf" srcId="{72A8DB7D-7561-4317-A47A-B148E9812679}" destId="{488826D8-71B4-425D-B011-CFD6FFCEC17B}" srcOrd="6" destOrd="0" presId="urn:microsoft.com/office/officeart/2005/8/layout/radial5"/>
    <dgm:cxn modelId="{0C874ABF-5C55-4AC6-B003-629245AC8BE2}" type="presParOf" srcId="{72A8DB7D-7561-4317-A47A-B148E9812679}" destId="{BDE6EEEC-79BA-4342-8C55-A9348E902B61}" srcOrd="7" destOrd="0" presId="urn:microsoft.com/office/officeart/2005/8/layout/radial5"/>
    <dgm:cxn modelId="{ED364577-7657-4A35-A31F-F6CA81A0D348}" type="presParOf" srcId="{BDE6EEEC-79BA-4342-8C55-A9348E902B61}" destId="{76BAAC37-B334-470C-9C77-0CAB240F40D1}" srcOrd="0" destOrd="0" presId="urn:microsoft.com/office/officeart/2005/8/layout/radial5"/>
    <dgm:cxn modelId="{BF73EDDD-4A7C-45ED-AF2D-0E3776D0CC9D}" type="presParOf" srcId="{72A8DB7D-7561-4317-A47A-B148E9812679}" destId="{C3B8DAF8-896E-482F-B367-9624225A28B2}" srcOrd="8" destOrd="0" presId="urn:microsoft.com/office/officeart/2005/8/layout/radial5"/>
    <dgm:cxn modelId="{BAAB2CE9-C07B-423F-9548-28D44718AA87}" type="presParOf" srcId="{72A8DB7D-7561-4317-A47A-B148E9812679}" destId="{C514A266-8C81-4C78-A65B-4A6EEEE55FDA}" srcOrd="9" destOrd="0" presId="urn:microsoft.com/office/officeart/2005/8/layout/radial5"/>
    <dgm:cxn modelId="{371B9138-7118-44B9-86EE-8B0F3906E32D}" type="presParOf" srcId="{C514A266-8C81-4C78-A65B-4A6EEEE55FDA}" destId="{A696F158-8AA7-42C8-8111-7C499F377A15}" srcOrd="0" destOrd="0" presId="urn:microsoft.com/office/officeart/2005/8/layout/radial5"/>
    <dgm:cxn modelId="{FF9A17F2-57BF-44B1-AEA3-1F56826F2D50}" type="presParOf" srcId="{72A8DB7D-7561-4317-A47A-B148E9812679}" destId="{D33F7F9E-17B3-47A9-B636-849AD8A949C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B79A9-498C-4E27-A7B9-355724B4C0D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274B-B67A-4B55-8811-CBA36A6DC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0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পরিচিতি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FE012-6DDC-45B7-A162-0B2EAA0C58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3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1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08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31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2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0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2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8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1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C6B3-FCAD-4F14-952C-986AB03C5A6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1226-4826-4EB6-BA00-573CA88D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143" y="-201168"/>
            <a:ext cx="6129527" cy="70591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4420" y="3021324"/>
            <a:ext cx="5291806" cy="14392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en-US" sz="54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54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6864" y="4352544"/>
            <a:ext cx="5492608" cy="1792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বাইকে</a:t>
            </a:r>
            <a:r>
              <a:rPr lang="en-US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b="1" cap="none" spc="0" dirty="0">
              <a:ln/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5327" y="3323915"/>
            <a:ext cx="7400040" cy="58477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আখতারুজ্জামান ইলিয়াসের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গ্রন্থগুলোর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 লিখ।</a:t>
            </a:r>
            <a:endParaRPr lang="en-US" sz="3000" b="1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9372" y="1798751"/>
            <a:ext cx="1671949" cy="3871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800" b="1" dirty="0" smtClean="0">
                <a:ln/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</p:spTree>
    <p:extLst>
      <p:ext uri="{BB962C8B-B14F-4D97-AF65-F5344CB8AC3E}">
        <p14:creationId xmlns:p14="http://schemas.microsoft.com/office/powerpoint/2010/main" val="945728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712" y="3132479"/>
            <a:ext cx="6527701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নুরুল হুদা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কি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দোয়া মুখস্থ করেছিল?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9589" y="2021264"/>
            <a:ext cx="1671949" cy="3871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800" b="1" dirty="0" smtClean="0">
                <a:ln/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</p:spTree>
    <p:extLst>
      <p:ext uri="{BB962C8B-B14F-4D97-AF65-F5344CB8AC3E}">
        <p14:creationId xmlns:p14="http://schemas.microsoft.com/office/powerpoint/2010/main" val="1171295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791" y="2798190"/>
            <a:ext cx="6947554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 উল্লেখিত প্রাকৃতিক অবস্থা বর্ণনা কর।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9591" y="1870436"/>
            <a:ext cx="1671949" cy="3871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800" b="1" dirty="0" smtClean="0">
                <a:ln/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1613719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758" y="2126991"/>
            <a:ext cx="7137698" cy="304698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আখতারুজ্জামান ইলিয়াস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কত সালে জন্মগ্রহন করেন?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কত সালে মৃত্যবরণ করেন?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তাঁর গ্রন্থগুলোর নাম বল।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তাঁর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উপন্যাস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নাম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পেশায়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ছিলেন?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তিনি কোথা থেকে স্নাতকোত্তর ডিগ্রি লাভ করেন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4632" y="1296238"/>
            <a:ext cx="1671949" cy="5192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800" b="1" dirty="0" smtClean="0">
                <a:ln/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</p:spTree>
    <p:extLst>
      <p:ext uri="{BB962C8B-B14F-4D97-AF65-F5344CB8AC3E}">
        <p14:creationId xmlns:p14="http://schemas.microsoft.com/office/powerpoint/2010/main" val="19247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0245" y="3490076"/>
            <a:ext cx="7029598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‘রেইনকোট’ প্রবন্ধের মূলভাব লিখে আনবে।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09833" y="2200591"/>
            <a:ext cx="1671949" cy="4690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800" b="1" dirty="0" smtClean="0">
                <a:ln/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বাড়ি কাজ</a:t>
            </a:r>
          </a:p>
        </p:txBody>
      </p:sp>
    </p:spTree>
    <p:extLst>
      <p:ext uri="{BB962C8B-B14F-4D97-AF65-F5344CB8AC3E}">
        <p14:creationId xmlns:p14="http://schemas.microsoft.com/office/powerpoint/2010/main" val="327678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6624"/>
            <a:ext cx="9293628" cy="683306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22" t="-3031" r="-1362" b="-2910"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5600" y="2514600"/>
            <a:ext cx="3962400" cy="9471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54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3581400"/>
            <a:ext cx="4396032" cy="9691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</a:t>
            </a:r>
            <a:endParaRPr lang="en-US" sz="54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9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48652" y="697427"/>
            <a:ext cx="4978368" cy="637125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92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normalizeH="0" baseline="0" noProof="0" dirty="0" smtClean="0">
                <a:ln/>
                <a:solidFill>
                  <a:srgbClr val="00CC0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kumimoji="0" lang="en-US" sz="4400" b="1" i="0" u="none" strike="noStrike" kern="1200" normalizeH="0" baseline="0" noProof="0" dirty="0">
              <a:ln/>
              <a:solidFill>
                <a:srgbClr val="00CC00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0569" y="1498866"/>
            <a:ext cx="394535" cy="300748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4352357" y="3286027"/>
            <a:ext cx="394535" cy="283196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49413" y="1970206"/>
            <a:ext cx="3388293" cy="3400907"/>
            <a:chOff x="712085" y="1932498"/>
            <a:chExt cx="3388293" cy="3400907"/>
          </a:xfrm>
        </p:grpSpPr>
        <p:sp>
          <p:nvSpPr>
            <p:cNvPr id="13" name="Flowchart: Delay 12"/>
            <p:cNvSpPr/>
            <p:nvPr/>
          </p:nvSpPr>
          <p:spPr>
            <a:xfrm rot="16200000">
              <a:off x="731007" y="2360990"/>
              <a:ext cx="3400907" cy="2543924"/>
            </a:xfrm>
            <a:prstGeom prst="flowChartDelay">
              <a:avLst/>
            </a:prstGeom>
            <a:ln w="19050">
              <a:solidFill>
                <a:srgbClr val="FF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2085" y="3455968"/>
              <a:ext cx="338829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মেফতাহুন নাহার কবিতা </a:t>
              </a:r>
              <a:endPara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IN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</a:t>
              </a:r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(অর্নাস), এম,এ(বাংলা)</a:t>
              </a:r>
              <a:endPara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প্রভাষক(বাংলা)</a:t>
              </a:r>
              <a:endPara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dirty="0">
                  <a:latin typeface="NikoshBAN" pitchFamily="2" charset="0"/>
                  <a:cs typeface="NikoshBAN" pitchFamily="2" charset="0"/>
                </a:rPr>
                <a:t>বিরামপুর চাঁদপুর ফাজিল মাদ্রাসা</a:t>
              </a:r>
              <a:r>
                <a:rPr lang="bn-IN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বিরামপুর,দিনাজপুর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lvl="0" algn="ctr"/>
              <a:r>
                <a:rPr lang="en-US" sz="11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E-mail:</a:t>
              </a:r>
              <a:r>
                <a:rPr lang="bn-BD" sz="11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1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kabita</a:t>
              </a:r>
              <a:r>
                <a:rPr lang="bn-BD" sz="11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cpm</a:t>
              </a:r>
              <a:r>
                <a:rPr lang="en-US" sz="11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@</a:t>
              </a:r>
              <a:r>
                <a:rPr lang="bn-BD" sz="11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gmail.com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73597" y="2190425"/>
              <a:ext cx="1065266" cy="1222775"/>
            </a:xfrm>
            <a:prstGeom prst="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9050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53478" y="1932498"/>
            <a:ext cx="2543924" cy="3460333"/>
            <a:chOff x="5019467" y="1932498"/>
            <a:chExt cx="2543924" cy="3460333"/>
          </a:xfrm>
        </p:grpSpPr>
        <p:sp>
          <p:nvSpPr>
            <p:cNvPr id="7" name="TextBox 6"/>
            <p:cNvSpPr txBox="1"/>
            <p:nvPr/>
          </p:nvSpPr>
          <p:spPr>
            <a:xfrm>
              <a:off x="5114256" y="3453839"/>
              <a:ext cx="241142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ণীঃ আলিম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1ম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বর্ষ</a:t>
              </a:r>
              <a:endParaRPr lang="bn-IN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বাংলা ১ম পত্র</a:t>
              </a:r>
            </a:p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অধ্যায়ঃদশম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পাঠঃ রেইনকোট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50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6" name="Content Placeholder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924" y="2190425"/>
              <a:ext cx="1065229" cy="1222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</p:pic>
        <p:sp>
          <p:nvSpPr>
            <p:cNvPr id="18" name="Flowchart: Delay 17"/>
            <p:cNvSpPr/>
            <p:nvPr/>
          </p:nvSpPr>
          <p:spPr>
            <a:xfrm rot="16200000">
              <a:off x="4590975" y="2360990"/>
              <a:ext cx="3400907" cy="2543924"/>
            </a:xfrm>
            <a:prstGeom prst="flowChartDelay">
              <a:avLst/>
            </a:pr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4109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9" t="7973" b="1646"/>
          <a:stretch/>
        </p:blipFill>
        <p:spPr>
          <a:xfrm>
            <a:off x="1532329" y="1008998"/>
            <a:ext cx="2743200" cy="46783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753" y="1008998"/>
            <a:ext cx="2743200" cy="4382258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2" r="16291"/>
          <a:stretch/>
        </p:blipFill>
        <p:spPr>
          <a:xfrm>
            <a:off x="1532329" y="1008996"/>
            <a:ext cx="2743200" cy="43822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3" r="48034" b="1646"/>
          <a:stretch/>
        </p:blipFill>
        <p:spPr>
          <a:xfrm>
            <a:off x="4674753" y="1008996"/>
            <a:ext cx="2743200" cy="458919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466826" y="5598189"/>
            <a:ext cx="4265570" cy="501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32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ছবিগুলো কিসের?</a:t>
            </a:r>
            <a:endParaRPr lang="en-US" sz="32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0178" y="5588422"/>
            <a:ext cx="5998866" cy="501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32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ছবিগুলো রেইনকোটের। </a:t>
            </a:r>
            <a:endParaRPr lang="en-US" sz="32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62957" y="5517455"/>
            <a:ext cx="5873307" cy="643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বলতো দেখি, বর্ষাকালে বৃষ্টির হাত থেকে রক্ষা পেতে আমরা কি করি?</a:t>
            </a:r>
            <a:endParaRPr lang="en-US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62957" y="5527222"/>
            <a:ext cx="5873307" cy="643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বৃষ্টির হাত থেকে রক্ষা পেতে আমরা রেইনকোট ব্যবহার করি।</a:t>
            </a:r>
            <a:endParaRPr lang="en-US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6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27283" y="1702159"/>
            <a:ext cx="1602556" cy="5207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1561" y="2823587"/>
            <a:ext cx="5334000" cy="14588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5400" b="1" cap="none" spc="0" dirty="0" smtClean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BD" sz="5400" b="1" cap="none" spc="0" dirty="0" smtClean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28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04514" y="1245582"/>
            <a:ext cx="1526727" cy="426491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6349" y="2170444"/>
            <a:ext cx="7043058" cy="243253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</a:t>
            </a:r>
            <a:endParaRPr lang="bn-BD" sz="28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বলতে পারবে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 যুদ্ধে গেরিলাদের ভূমিকা সম্পর্কে ব্যাখ্যা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পাকিস্তানিদের অত্যাচারের ঘটনা বলতে পারবে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95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8371" y="381839"/>
            <a:ext cx="2425421" cy="465441"/>
          </a:xfrm>
          <a:noFill/>
          <a:ln>
            <a:noFill/>
          </a:ln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sz="36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19904709"/>
              </p:ext>
            </p:extLst>
          </p:nvPr>
        </p:nvGraphicFramePr>
        <p:xfrm>
          <a:off x="1108667" y="887472"/>
          <a:ext cx="6564923" cy="5677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4876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B180519-DC1F-49C7-A0C9-2DAB9D12B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7B180519-DC1F-49C7-A0C9-2DAB9D12BD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B7A8B6-B0B7-4682-A8DF-CC0DEEF64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>
                                            <p:graphicEl>
                                              <a:dgm id="{07B7A8B6-B0B7-4682-A8DF-CC0DEEF64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2D0BAB0-BDFC-49ED-9BB7-B299125E3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D2D0BAB0-BDFC-49ED-9BB7-B299125E3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C5D046-6ED1-4392-A0E2-367C0DD84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graphicEl>
                                              <a:dgm id="{54C5D046-6ED1-4392-A0E2-367C0DD84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F73529-6466-4175-97D0-6D2209398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88F73529-6466-4175-97D0-6D2209398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7FF7197-4335-45DA-9742-3EDB56D91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D7FF7197-4335-45DA-9742-3EDB56D91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88826D8-71B4-425D-B011-CFD6FFCEC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>
                                            <p:graphicEl>
                                              <a:dgm id="{488826D8-71B4-425D-B011-CFD6FFCEC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E6EEEC-79BA-4342-8C55-A9348E902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>
                                            <p:graphicEl>
                                              <a:dgm id="{BDE6EEEC-79BA-4342-8C55-A9348E902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3B8DAF8-896E-482F-B367-9624225A2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>
                                            <p:graphicEl>
                                              <a:dgm id="{C3B8DAF8-896E-482F-B367-9624225A2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14A266-8C81-4C78-A65B-4A6EEEE55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9">
                                            <p:graphicEl>
                                              <a:dgm id="{C514A266-8C81-4C78-A65B-4A6EEEE55F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33F7F9E-17B3-47A9-B636-849AD8A94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>
                                            <p:graphicEl>
                                              <a:dgm id="{D33F7F9E-17B3-47A9-B636-849AD8A94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185" y="1708220"/>
            <a:ext cx="5436116" cy="32575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48813" y="856398"/>
            <a:ext cx="1870861" cy="50520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6294" y="1102108"/>
            <a:ext cx="26978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</a:t>
            </a:r>
            <a:r>
              <a:rPr lang="bn-IN" sz="2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bn-BD" sz="2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শিখি-</a:t>
            </a:r>
            <a:endParaRPr lang="en-US" sz="27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612271"/>
              </p:ext>
            </p:extLst>
          </p:nvPr>
        </p:nvGraphicFramePr>
        <p:xfrm>
          <a:off x="1523998" y="2199640"/>
          <a:ext cx="6263474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89162"/>
                <a:gridCol w="2974312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শব্দার্থ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bn-IN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জেনারেল স্টেটেমেণ্ট</a:t>
                      </a:r>
                      <a:endParaRPr lang="bn-BD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r>
                        <a:rPr lang="bn-IN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মিসক্রিয়াণ্ট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bn-IN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স্পেসিফিক ক্লাসিফিকেশন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74420" y="3224043"/>
            <a:ext cx="2270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শ্রেণিকরণ</a:t>
            </a:r>
            <a:endParaRPr lang="en-US" sz="28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4756" y="2720919"/>
            <a:ext cx="1969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বিবৃতি</a:t>
            </a:r>
            <a:endParaRPr lang="en-US" sz="28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4852" y="3747263"/>
            <a:ext cx="2270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দুষ্কৃতকারী</a:t>
            </a:r>
            <a:endParaRPr lang="en-US" sz="28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1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143" y="1165609"/>
            <a:ext cx="2513625" cy="526491"/>
          </a:xfrm>
          <a:noFill/>
          <a:ln>
            <a:noFill/>
          </a:ln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বিশ্লেষণ</a:t>
            </a:r>
            <a:endParaRPr lang="en-US" sz="48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3877" y="2100106"/>
            <a:ext cx="5436158" cy="3548978"/>
          </a:xfrm>
        </p:spPr>
      </p:pic>
    </p:spTree>
    <p:extLst>
      <p:ext uri="{BB962C8B-B14F-4D97-AF65-F5344CB8AC3E}">
        <p14:creationId xmlns:p14="http://schemas.microsoft.com/office/powerpoint/2010/main" val="8291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293</Words>
  <Application>Microsoft Office PowerPoint</Application>
  <PresentationFormat>On-screen Show (4:3)</PresentationFormat>
  <Paragraphs>68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লেখক পরিচিতি</vt:lpstr>
      <vt:lpstr>PowerPoint Presentation</vt:lpstr>
      <vt:lpstr>PowerPoint Presentation</vt:lpstr>
      <vt:lpstr>পাঠ বিশ্লেষণ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Hamim Kaif</dc:creator>
  <cp:lastModifiedBy>Hamim Kaif</cp:lastModifiedBy>
  <cp:revision>41</cp:revision>
  <dcterms:created xsi:type="dcterms:W3CDTF">2020-04-04T18:29:32Z</dcterms:created>
  <dcterms:modified xsi:type="dcterms:W3CDTF">2020-05-15T18:12:42Z</dcterms:modified>
</cp:coreProperties>
</file>