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77" r:id="rId3"/>
    <p:sldId id="330" r:id="rId4"/>
    <p:sldId id="331" r:id="rId5"/>
    <p:sldId id="329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2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1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7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5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0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5A10-76BB-40B7-96DA-A5AAF425E32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2.jpeg"/><Relationship Id="rId7" Type="http://schemas.openxmlformats.org/officeDocument/2006/relationships/image" Target="../media/image24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0.jpg"/><Relationship Id="rId4" Type="http://schemas.openxmlformats.org/officeDocument/2006/relationships/image" Target="../media/image11.jp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14.jpeg"/><Relationship Id="rId7" Type="http://schemas.openxmlformats.org/officeDocument/2006/relationships/image" Target="../media/image2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10.jpg"/><Relationship Id="rId4" Type="http://schemas.openxmlformats.org/officeDocument/2006/relationships/image" Target="../media/image27.jpe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mailto:nargisat1981@gmail.com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9.jp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44" y="0"/>
            <a:ext cx="122566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47704" y="3130283"/>
            <a:ext cx="8135471" cy="2622176"/>
          </a:xfrm>
          <a:prstGeom prst="rect">
            <a:avLst/>
          </a:prstGeom>
          <a:noFill/>
        </p:spPr>
        <p:txBody>
          <a:bodyPr wrap="square" lIns="80682" tIns="40341" rIns="80682" bIns="40341" numCol="1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756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048" y="467219"/>
            <a:ext cx="8471647" cy="80480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16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1355" y="464082"/>
            <a:ext cx="8791189" cy="6898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883" dirty="0" err="1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88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88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388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88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88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88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88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88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88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3883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7232" y="1930702"/>
            <a:ext cx="2436474" cy="1734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917" y="1930702"/>
            <a:ext cx="2266672" cy="1700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5652" y="1930702"/>
            <a:ext cx="2335760" cy="1725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917" y="4288260"/>
            <a:ext cx="2242266" cy="1637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926" y="4318400"/>
            <a:ext cx="2368066" cy="1637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7232" y="4318400"/>
            <a:ext cx="2436474" cy="1637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5651" y="4288259"/>
            <a:ext cx="2335760" cy="16522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58471" y="3630706"/>
            <a:ext cx="720069" cy="5812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177" dirty="0" err="1">
                <a:latin typeface="NikoshBAN" pitchFamily="2" charset="0"/>
                <a:cs typeface="NikoshBAN" pitchFamily="2" charset="0"/>
              </a:rPr>
              <a:t>মাটি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926" y="1930702"/>
            <a:ext cx="2403604" cy="17000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62174" y="5916706"/>
            <a:ext cx="772969" cy="5812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177" dirty="0" err="1">
                <a:latin typeface="NikoshBAN" pitchFamily="2" charset="0"/>
                <a:cs typeface="NikoshBAN" pitchFamily="2" charset="0"/>
              </a:rPr>
              <a:t>পাখি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5677" y="5916706"/>
            <a:ext cx="553357" cy="5812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177" dirty="0" err="1">
                <a:latin typeface="NikoshBAN" pitchFamily="2" charset="0"/>
                <a:cs typeface="NikoshBAN" pitchFamily="2" charset="0"/>
              </a:rPr>
              <a:t>ঘর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23278" y="3665398"/>
            <a:ext cx="840295" cy="5812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177" dirty="0" err="1">
                <a:latin typeface="NikoshBAN" pitchFamily="2" charset="0"/>
                <a:cs typeface="NikoshBAN" pitchFamily="2" charset="0"/>
              </a:rPr>
              <a:t>ফসল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90997" y="3651622"/>
            <a:ext cx="1414170" cy="5812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177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/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পানি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21170" y="3665532"/>
            <a:ext cx="603050" cy="5812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177" dirty="0" err="1">
                <a:latin typeface="NikoshBAN" pitchFamily="2" charset="0"/>
                <a:cs typeface="NikoshBAN" pitchFamily="2" charset="0"/>
              </a:rPr>
              <a:t>পশু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68187" y="5916706"/>
            <a:ext cx="562975" cy="5812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177" dirty="0" err="1">
                <a:latin typeface="NikoshBAN" pitchFamily="2" charset="0"/>
                <a:cs typeface="NikoshBAN" pitchFamily="2" charset="0"/>
              </a:rPr>
              <a:t>গরু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23294" y="5916706"/>
            <a:ext cx="1356462" cy="5812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177" dirty="0" err="1">
                <a:latin typeface="NikoshBAN" pitchFamily="2" charset="0"/>
                <a:cs typeface="NikoshBAN" pitchFamily="2" charset="0"/>
              </a:rPr>
              <a:t>গাছ-পালা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01451" y="418891"/>
            <a:ext cx="7720383" cy="13961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24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24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b="1" dirty="0" err="1"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2824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b="1" dirty="0" err="1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2824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b="1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24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b="1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24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b="1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24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b="1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24" b="1" dirty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2824" b="1" dirty="0" err="1">
                <a:latin typeface="NikoshBAN" pitchFamily="2" charset="0"/>
                <a:cs typeface="NikoshBAN" pitchFamily="2" charset="0"/>
              </a:rPr>
              <a:t>ঘরবাড়ি</a:t>
            </a:r>
            <a:r>
              <a:rPr lang="en-US" sz="2824" b="1" dirty="0">
                <a:latin typeface="NikoshBAN" pitchFamily="2" charset="0"/>
                <a:cs typeface="NikoshBAN" pitchFamily="2" charset="0"/>
              </a:rPr>
              <a:t> ,</a:t>
            </a:r>
          </a:p>
          <a:p>
            <a:r>
              <a:rPr lang="en-US" sz="2824" b="1" dirty="0" err="1">
                <a:latin typeface="NikoshBAN" pitchFamily="2" charset="0"/>
                <a:cs typeface="NikoshBAN" pitchFamily="2" charset="0"/>
              </a:rPr>
              <a:t>গাছ-পালা</a:t>
            </a:r>
            <a:r>
              <a:rPr lang="en-US" sz="2824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24" b="1" dirty="0" err="1">
                <a:latin typeface="NikoshBAN" pitchFamily="2" charset="0"/>
                <a:cs typeface="NikoshBAN" pitchFamily="2" charset="0"/>
              </a:rPr>
              <a:t>নদ-নদী</a:t>
            </a:r>
            <a:r>
              <a:rPr lang="en-US" sz="2824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24" b="1" dirty="0" err="1">
                <a:latin typeface="NikoshBAN" pitchFamily="2" charset="0"/>
                <a:cs typeface="NikoshBAN" pitchFamily="2" charset="0"/>
              </a:rPr>
              <a:t>গরু-ছাগল</a:t>
            </a:r>
            <a:r>
              <a:rPr lang="en-US" sz="2824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24" b="1" dirty="0" err="1">
                <a:latin typeface="NikoshBAN" pitchFamily="2" charset="0"/>
                <a:cs typeface="NikoshBAN" pitchFamily="2" charset="0"/>
              </a:rPr>
              <a:t>পাহাড়-পর্বত,খাল-বিল</a:t>
            </a:r>
            <a:r>
              <a:rPr lang="en-US" sz="2824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24" b="1" dirty="0" err="1">
                <a:latin typeface="NikoshBAN" pitchFamily="2" charset="0"/>
                <a:cs typeface="NikoshBAN" pitchFamily="2" charset="0"/>
              </a:rPr>
              <a:t>স্কুল-কলেজ</a:t>
            </a:r>
            <a:r>
              <a:rPr lang="en-US" sz="2824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824" b="1" dirty="0" err="1">
                <a:latin typeface="NikoshBAN" pitchFamily="2" charset="0"/>
                <a:cs typeface="NikoshBAN" pitchFamily="2" charset="0"/>
              </a:rPr>
              <a:t>মসজিদ-মাদ্রাসা</a:t>
            </a:r>
            <a:r>
              <a:rPr lang="en-US" sz="2824" b="1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24" b="1" dirty="0" err="1">
                <a:latin typeface="NikoshBAN" pitchFamily="2" charset="0"/>
                <a:cs typeface="NikoshBAN" pitchFamily="2" charset="0"/>
              </a:rPr>
              <a:t>বন্ধু-বান্ধব</a:t>
            </a:r>
            <a:r>
              <a:rPr lang="en-US" sz="2824" b="1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24" b="1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824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24" b="1" dirty="0" err="1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824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24" b="1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24" b="1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24" b="1" dirty="0" err="1">
                <a:latin typeface="NikoshBAN" pitchFamily="2" charset="0"/>
                <a:cs typeface="NikoshBAN" pitchFamily="2" charset="0"/>
              </a:rPr>
              <a:t>পশু-পাখি</a:t>
            </a:r>
            <a:r>
              <a:rPr lang="en-US" sz="2824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b="1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24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7645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4647" y="867494"/>
            <a:ext cx="7782900" cy="6898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883" b="1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88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b="1" dirty="0" err="1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88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88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88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b="1" dirty="0" err="1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88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b="1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88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b="1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88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883" b="1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30971" y="2630949"/>
            <a:ext cx="9640781" cy="17220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ঘরবাড়ি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গাছ-পালা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নদ-নদী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পাহাড়-পর্বত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খাল-বিল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স্কুল-কলেজ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মসজিদ-মাদ্রাসা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বন্ধু-বান্ধব</a:t>
            </a:r>
            <a:endParaRPr lang="en-US" sz="353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পশু-পাখি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ইত্যাদিকে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40028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84412" y="2460812"/>
          <a:ext cx="10757648" cy="3159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88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788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itchFamily="2" charset="0"/>
                          <a:cs typeface="NikoshBAN" pitchFamily="2" charset="0"/>
                        </a:rPr>
                        <a:t>শ্রেনিকক্ষের</a:t>
                      </a:r>
                      <a:r>
                        <a:rPr lang="en-US" sz="28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>
                          <a:latin typeface="NikoshBAN" pitchFamily="2" charset="0"/>
                          <a:cs typeface="NikoshBAN" pitchFamily="2" charset="0"/>
                        </a:rPr>
                        <a:t>ভিতরের</a:t>
                      </a:r>
                      <a:r>
                        <a:rPr lang="en-US" sz="28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>
                          <a:latin typeface="NikoshBAN" pitchFamily="2" charset="0"/>
                          <a:cs typeface="NikoshBAN" pitchFamily="2" charset="0"/>
                        </a:rPr>
                        <a:t>জিনিস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0682" marR="80682" marT="40341" marB="4034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165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NikoshBAN" pitchFamily="2" charset="0"/>
                          <a:cs typeface="NikoshBAN" pitchFamily="2" charset="0"/>
                        </a:rPr>
                        <a:t>শ্রেনিকক্ষের</a:t>
                      </a:r>
                      <a:r>
                        <a:rPr lang="en-US" sz="28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>
                          <a:latin typeface="NikoshBAN" pitchFamily="2" charset="0"/>
                          <a:cs typeface="NikoshBAN" pitchFamily="2" charset="0"/>
                        </a:rPr>
                        <a:t>বাহিরের</a:t>
                      </a:r>
                      <a:r>
                        <a:rPr lang="en-US" sz="2800" baseline="0" dirty="0">
                          <a:latin typeface="NikoshBAN" pitchFamily="2" charset="0"/>
                          <a:cs typeface="NikoshBAN" pitchFamily="2" charset="0"/>
                        </a:rPr>
                        <a:t> /</a:t>
                      </a:r>
                      <a:r>
                        <a:rPr lang="en-US" sz="2800" baseline="0" dirty="0" err="1">
                          <a:latin typeface="NikoshBAN" pitchFamily="2" charset="0"/>
                          <a:cs typeface="NikoshBAN" pitchFamily="2" charset="0"/>
                        </a:rPr>
                        <a:t>মাঠের</a:t>
                      </a:r>
                      <a:r>
                        <a:rPr lang="en-US" sz="28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>
                          <a:latin typeface="NikoshBAN" pitchFamily="2" charset="0"/>
                          <a:cs typeface="NikoshBAN" pitchFamily="2" charset="0"/>
                        </a:rPr>
                        <a:t>বা</a:t>
                      </a:r>
                      <a:r>
                        <a:rPr lang="en-US" sz="28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>
                          <a:latin typeface="NikoshBAN" pitchFamily="2" charset="0"/>
                          <a:cs typeface="NikoshBAN" pitchFamily="2" charset="0"/>
                        </a:rPr>
                        <a:t>বাগানের</a:t>
                      </a:r>
                      <a:r>
                        <a:rPr lang="en-US" sz="28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>
                          <a:latin typeface="NikoshBAN" pitchFamily="2" charset="0"/>
                          <a:cs typeface="NikoshBAN" pitchFamily="2" charset="0"/>
                        </a:rPr>
                        <a:t>জিনিস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0682" marR="80682" marT="40341" marB="40341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7501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0682" marR="80682" marT="40341" marB="4034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endParaRPr lang="en-US" sz="1600" dirty="0"/>
                    </a:p>
                  </a:txBody>
                  <a:tcPr marL="80682" marR="80682" marT="40341" marB="40341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91236" y="621769"/>
            <a:ext cx="8488221" cy="10701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177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শ্রেণিকক্ষে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177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580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7156" y="824446"/>
            <a:ext cx="8409673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খাতায়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823" y="2622177"/>
            <a:ext cx="3198309" cy="1741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9533" y="4537746"/>
            <a:ext cx="2511879" cy="1827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824" y="4536105"/>
            <a:ext cx="3183742" cy="18291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6114" y="2581970"/>
            <a:ext cx="3077617" cy="1781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4596" y="2583516"/>
            <a:ext cx="2650935" cy="1780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4459868"/>
            <a:ext cx="1770930" cy="19834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20204" y="1683105"/>
            <a:ext cx="8276625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চিত্রগুলোতে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গাছ-পালা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ঘর-বাড়ি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দরজা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শ্রেণিকক্ষ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353" y="4459869"/>
            <a:ext cx="1613647" cy="19834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70D8AA8-62FF-49E6-B0B1-F3443B7A99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171" y="1027492"/>
            <a:ext cx="1798773" cy="14222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B1ECFDC-D672-4032-9477-D04AC49E9C38}"/>
              </a:ext>
            </a:extLst>
          </p:cNvPr>
          <p:cNvSpPr txBox="1"/>
          <p:nvPr/>
        </p:nvSpPr>
        <p:spPr>
          <a:xfrm>
            <a:off x="667208" y="289695"/>
            <a:ext cx="2406122" cy="635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530" dirty="0">
                <a:latin typeface="NikoshBAN" pitchFamily="2" charset="0"/>
                <a:cs typeface="NikoshBAN" pitchFamily="2" charset="0"/>
              </a:rPr>
              <a:t>  জোড়ায় কাজ 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52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171265" y="2084294"/>
          <a:ext cx="5345206" cy="437029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3452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73374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শ্রেনিকক্ষের</a:t>
                      </a:r>
                      <a:r>
                        <a:rPr lang="en-US" sz="35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35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ভিতরের</a:t>
                      </a:r>
                      <a:r>
                        <a:rPr lang="en-US" sz="35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5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জিনিস</a:t>
                      </a:r>
                      <a:endParaRPr lang="en-US" sz="3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0682" marR="80682" marT="40341" marB="4034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9692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0682" marR="80682" marT="40341" marB="4034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49587" y="2823883"/>
            <a:ext cx="1104790" cy="33515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18" b="1" dirty="0">
                <a:latin typeface="NikoshBAN" pitchFamily="2" charset="0"/>
                <a:cs typeface="NikoshBAN" pitchFamily="2" charset="0"/>
              </a:rPr>
              <a:t>১-   </a:t>
            </a:r>
            <a:r>
              <a:rPr lang="en-US" sz="2118" b="1" dirty="0" err="1">
                <a:latin typeface="NikoshBAN" pitchFamily="2" charset="0"/>
                <a:cs typeface="NikoshBAN" pitchFamily="2" charset="0"/>
              </a:rPr>
              <a:t>চেয়ার</a:t>
            </a:r>
            <a:endParaRPr lang="en-US" sz="2118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118" b="1" dirty="0">
                <a:latin typeface="NikoshBAN" pitchFamily="2" charset="0"/>
                <a:cs typeface="NikoshBAN" pitchFamily="2" charset="0"/>
              </a:rPr>
              <a:t>২-   </a:t>
            </a:r>
            <a:r>
              <a:rPr lang="en-US" sz="2118" b="1" dirty="0" err="1">
                <a:latin typeface="NikoshBAN" pitchFamily="2" charset="0"/>
                <a:cs typeface="NikoshBAN" pitchFamily="2" charset="0"/>
              </a:rPr>
              <a:t>টেবিল</a:t>
            </a:r>
            <a:endParaRPr lang="en-US" sz="2118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118" b="1" dirty="0">
                <a:latin typeface="NikoshBAN" pitchFamily="2" charset="0"/>
                <a:cs typeface="NikoshBAN" pitchFamily="2" charset="0"/>
              </a:rPr>
              <a:t>৩-  </a:t>
            </a:r>
            <a:r>
              <a:rPr lang="en-US" sz="2118" b="1" dirty="0" err="1">
                <a:latin typeface="NikoshBAN" pitchFamily="2" charset="0"/>
                <a:cs typeface="NikoshBAN" pitchFamily="2" charset="0"/>
              </a:rPr>
              <a:t>বই</a:t>
            </a:r>
            <a:endParaRPr lang="en-US" sz="2118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118" b="1" dirty="0">
                <a:latin typeface="NikoshBAN" pitchFamily="2" charset="0"/>
                <a:cs typeface="NikoshBAN" pitchFamily="2" charset="0"/>
              </a:rPr>
              <a:t>৪-   </a:t>
            </a:r>
            <a:r>
              <a:rPr lang="en-US" sz="2118" b="1" dirty="0" err="1">
                <a:latin typeface="NikoshBAN" pitchFamily="2" charset="0"/>
                <a:cs typeface="NikoshBAN" pitchFamily="2" charset="0"/>
              </a:rPr>
              <a:t>খাতা</a:t>
            </a:r>
            <a:endParaRPr lang="en-US" sz="2118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118" b="1" dirty="0">
                <a:latin typeface="NikoshBAN" pitchFamily="2" charset="0"/>
                <a:cs typeface="NikoshBAN" pitchFamily="2" charset="0"/>
              </a:rPr>
              <a:t>৫-  </a:t>
            </a:r>
            <a:r>
              <a:rPr lang="en-US" sz="2118" b="1" dirty="0" err="1">
                <a:latin typeface="NikoshBAN" pitchFamily="2" charset="0"/>
                <a:cs typeface="NikoshBAN" pitchFamily="2" charset="0"/>
              </a:rPr>
              <a:t>পাখা</a:t>
            </a:r>
            <a:endParaRPr lang="en-US" sz="2118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118" b="1" dirty="0">
                <a:latin typeface="NikoshBAN" pitchFamily="2" charset="0"/>
                <a:cs typeface="NikoshBAN" pitchFamily="2" charset="0"/>
              </a:rPr>
              <a:t>৬-  </a:t>
            </a:r>
            <a:r>
              <a:rPr lang="en-US" sz="2118" b="1" dirty="0" err="1">
                <a:latin typeface="NikoshBAN" pitchFamily="2" charset="0"/>
                <a:cs typeface="NikoshBAN" pitchFamily="2" charset="0"/>
              </a:rPr>
              <a:t>লাইট</a:t>
            </a:r>
            <a:endParaRPr lang="en-US" sz="2118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118" b="1" dirty="0">
                <a:latin typeface="NikoshBAN" pitchFamily="2" charset="0"/>
                <a:cs typeface="NikoshBAN" pitchFamily="2" charset="0"/>
              </a:rPr>
              <a:t>৭-  </a:t>
            </a:r>
            <a:r>
              <a:rPr lang="en-US" sz="2118" b="1" dirty="0" err="1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2118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118" b="1" dirty="0">
                <a:latin typeface="NikoshBAN" pitchFamily="2" charset="0"/>
                <a:cs typeface="NikoshBAN" pitchFamily="2" charset="0"/>
              </a:rPr>
              <a:t>৮-  </a:t>
            </a:r>
            <a:r>
              <a:rPr lang="en-US" sz="2118" b="1" dirty="0" err="1">
                <a:latin typeface="NikoshBAN" pitchFamily="2" charset="0"/>
                <a:cs typeface="NikoshBAN" pitchFamily="2" charset="0"/>
              </a:rPr>
              <a:t>চক</a:t>
            </a:r>
            <a:endParaRPr lang="en-US" sz="2118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118" b="1" dirty="0">
                <a:latin typeface="NikoshBAN" pitchFamily="2" charset="0"/>
                <a:cs typeface="NikoshBAN" pitchFamily="2" charset="0"/>
              </a:rPr>
              <a:t>৯-  </a:t>
            </a:r>
            <a:r>
              <a:rPr lang="en-US" sz="2118" b="1" dirty="0" err="1">
                <a:latin typeface="NikoshBAN" pitchFamily="2" charset="0"/>
                <a:cs typeface="NikoshBAN" pitchFamily="2" charset="0"/>
              </a:rPr>
              <a:t>ডাস্টার</a:t>
            </a:r>
            <a:endParaRPr lang="en-US" sz="2118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118" b="1" dirty="0">
                <a:latin typeface="NikoshBAN" pitchFamily="2" charset="0"/>
                <a:cs typeface="NikoshBAN" pitchFamily="2" charset="0"/>
              </a:rPr>
              <a:t>১০- </a:t>
            </a:r>
            <a:r>
              <a:rPr lang="en-US" sz="2118" b="1" dirty="0" err="1">
                <a:latin typeface="NikoshBAN" pitchFamily="2" charset="0"/>
                <a:cs typeface="NikoshBAN" pitchFamily="2" charset="0"/>
              </a:rPr>
              <a:t>চার্ট</a:t>
            </a:r>
            <a:endParaRPr lang="en-US" sz="2118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7617" y="580377"/>
            <a:ext cx="8460971" cy="11787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530" dirty="0" err="1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শ্রেণিকক্ষের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জিনিসগুলো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53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26133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801471" y="1748118"/>
          <a:ext cx="6656294" cy="484094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562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36264">
                <a:tc>
                  <a:txBody>
                    <a:bodyPr/>
                    <a:lstStyle/>
                    <a:p>
                      <a:pPr marL="0" marR="0" indent="0" algn="ctr" defTabSz="1165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শ্রেনিকক্ষের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বাহিরের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/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মাঠের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বাগানের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জিনিস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0682" marR="80682" marT="40341" marB="4034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4677">
                <a:tc>
                  <a:txBody>
                    <a:bodyPr/>
                    <a:lstStyle/>
                    <a:p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0682" marR="80682" marT="40341" marB="4034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60847" y="2958353"/>
            <a:ext cx="1532792" cy="33515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18" b="1" dirty="0">
                <a:latin typeface="NikoshBAN" pitchFamily="2" charset="0"/>
                <a:cs typeface="NikoshBAN" pitchFamily="2" charset="0"/>
              </a:rPr>
              <a:t>১-  </a:t>
            </a:r>
            <a:r>
              <a:rPr lang="en-US" sz="2118" b="1" dirty="0" err="1">
                <a:latin typeface="NikoshBAN" pitchFamily="2" charset="0"/>
                <a:cs typeface="NikoshBAN" pitchFamily="2" charset="0"/>
              </a:rPr>
              <a:t>গাছ-পালা</a:t>
            </a:r>
            <a:endParaRPr lang="en-US" sz="2118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118" b="1" dirty="0">
                <a:latin typeface="NikoshBAN" pitchFamily="2" charset="0"/>
                <a:cs typeface="NikoshBAN" pitchFamily="2" charset="0"/>
              </a:rPr>
              <a:t>২-  </a:t>
            </a:r>
            <a:r>
              <a:rPr lang="en-US" sz="2118" b="1" dirty="0" err="1">
                <a:latin typeface="NikoshBAN" pitchFamily="2" charset="0"/>
                <a:cs typeface="NikoshBAN" pitchFamily="2" charset="0"/>
              </a:rPr>
              <a:t>পশু-পাখি</a:t>
            </a:r>
            <a:endParaRPr lang="en-US" sz="2118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118" b="1" dirty="0">
                <a:latin typeface="NikoshBAN" pitchFamily="2" charset="0"/>
                <a:cs typeface="NikoshBAN" pitchFamily="2" charset="0"/>
              </a:rPr>
              <a:t>৩-  </a:t>
            </a:r>
            <a:r>
              <a:rPr lang="en-US" sz="2118" b="1" dirty="0" err="1">
                <a:latin typeface="NikoshBAN" pitchFamily="2" charset="0"/>
                <a:cs typeface="NikoshBAN" pitchFamily="2" charset="0"/>
              </a:rPr>
              <a:t>নদ-নদী</a:t>
            </a:r>
            <a:endParaRPr lang="en-US" sz="2118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118" b="1" dirty="0">
                <a:latin typeface="NikoshBAN" pitchFamily="2" charset="0"/>
                <a:cs typeface="NikoshBAN" pitchFamily="2" charset="0"/>
              </a:rPr>
              <a:t>৪-  </a:t>
            </a:r>
            <a:r>
              <a:rPr lang="en-US" sz="2118" b="1" dirty="0" err="1"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2118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18" b="1" dirty="0" err="1">
                <a:latin typeface="NikoshBAN" pitchFamily="2" charset="0"/>
                <a:cs typeface="NikoshBAN" pitchFamily="2" charset="0"/>
              </a:rPr>
              <a:t>মাঠ</a:t>
            </a:r>
            <a:endParaRPr lang="en-US" sz="2118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118" b="1" dirty="0">
                <a:latin typeface="NikoshBAN" pitchFamily="2" charset="0"/>
                <a:cs typeface="NikoshBAN" pitchFamily="2" charset="0"/>
              </a:rPr>
              <a:t>৫- </a:t>
            </a:r>
            <a:r>
              <a:rPr lang="en-US" sz="2118" b="1" dirty="0" err="1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2118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18" b="1" dirty="0" err="1">
                <a:latin typeface="NikoshBAN" pitchFamily="2" charset="0"/>
                <a:cs typeface="NikoshBAN" pitchFamily="2" charset="0"/>
              </a:rPr>
              <a:t>জমি</a:t>
            </a:r>
            <a:endParaRPr lang="en-US" sz="2118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118" b="1" dirty="0">
                <a:latin typeface="NikoshBAN" pitchFamily="2" charset="0"/>
                <a:cs typeface="NikoshBAN" pitchFamily="2" charset="0"/>
              </a:rPr>
              <a:t>৬- </a:t>
            </a:r>
            <a:r>
              <a:rPr lang="en-US" sz="2118" b="1" dirty="0" err="1">
                <a:latin typeface="NikoshBAN" pitchFamily="2" charset="0"/>
                <a:cs typeface="NikoshBAN" pitchFamily="2" charset="0"/>
              </a:rPr>
              <a:t>ঘর-বাড়ি</a:t>
            </a:r>
            <a:endParaRPr lang="en-US" sz="2118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118" b="1" dirty="0">
                <a:latin typeface="NikoshBAN" pitchFamily="2" charset="0"/>
                <a:cs typeface="NikoshBAN" pitchFamily="2" charset="0"/>
              </a:rPr>
              <a:t>৭- </a:t>
            </a:r>
            <a:r>
              <a:rPr lang="en-US" sz="2118" b="1" dirty="0" err="1">
                <a:latin typeface="NikoshBAN" pitchFamily="2" charset="0"/>
                <a:cs typeface="NikoshBAN" pitchFamily="2" charset="0"/>
              </a:rPr>
              <a:t>রাস্তা-ঘাট</a:t>
            </a:r>
            <a:endParaRPr lang="en-US" sz="2118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118" b="1" dirty="0">
                <a:latin typeface="NikoshBAN" pitchFamily="2" charset="0"/>
                <a:cs typeface="NikoshBAN" pitchFamily="2" charset="0"/>
              </a:rPr>
              <a:t>৮- </a:t>
            </a:r>
            <a:r>
              <a:rPr lang="en-US" sz="2118" b="1" dirty="0" err="1">
                <a:latin typeface="NikoshBAN" pitchFamily="2" charset="0"/>
                <a:cs typeface="NikoshBAN" pitchFamily="2" charset="0"/>
              </a:rPr>
              <a:t>মসজিদ</a:t>
            </a:r>
            <a:endParaRPr lang="en-US" sz="2118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118" b="1" dirty="0">
                <a:latin typeface="NikoshBAN" pitchFamily="2" charset="0"/>
                <a:cs typeface="NikoshBAN" pitchFamily="2" charset="0"/>
              </a:rPr>
              <a:t>৯- </a:t>
            </a:r>
            <a:r>
              <a:rPr lang="en-US" sz="2118" b="1" dirty="0" err="1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118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118" b="1" dirty="0">
                <a:latin typeface="NikoshBAN" pitchFamily="2" charset="0"/>
                <a:cs typeface="NikoshBAN" pitchFamily="2" charset="0"/>
              </a:rPr>
              <a:t>১০- </a:t>
            </a:r>
            <a:r>
              <a:rPr lang="en-US" sz="2118" b="1" dirty="0" err="1">
                <a:latin typeface="NikoshBAN" pitchFamily="2" charset="0"/>
                <a:cs typeface="NikoshBAN" pitchFamily="2" charset="0"/>
              </a:rPr>
              <a:t>বাজার</a:t>
            </a:r>
            <a:endParaRPr lang="en-US" sz="2118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9216" y="487299"/>
            <a:ext cx="7946406" cy="10701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177" dirty="0" err="1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শ্রেণিকক্ষের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বাহিরে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বাহিরের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জিনিসগুলো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177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69828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8719" y="1375285"/>
            <a:ext cx="9959778" cy="635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en-US" sz="353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প্রশ্নগুলো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দলীয়ভাবে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 descr="download.png">
            <a:extLst>
              <a:ext uri="{FF2B5EF4-FFF2-40B4-BE49-F238E27FC236}">
                <a16:creationId xmlns="" xmlns:a16="http://schemas.microsoft.com/office/drawing/2014/main" id="{6AC32C3F-C06B-42DF-AD78-F4AE07ED4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75" y="3255824"/>
            <a:ext cx="1866549" cy="13927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9E2E5FC-1350-4AE2-9EEC-A493F6983E2F}"/>
              </a:ext>
            </a:extLst>
          </p:cNvPr>
          <p:cNvSpPr txBox="1"/>
          <p:nvPr/>
        </p:nvSpPr>
        <p:spPr>
          <a:xfrm>
            <a:off x="4842488" y="319864"/>
            <a:ext cx="2092239" cy="635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bn-IN" sz="3530" dirty="0">
                <a:latin typeface="NikoshBAN" pitchFamily="2" charset="0"/>
                <a:cs typeface="NikoshBAN" pitchFamily="2" charset="0"/>
              </a:rPr>
              <a:t>দলগত কাজ 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1FE47AA-735B-4BC2-BEB3-B237F00C03D1}"/>
              </a:ext>
            </a:extLst>
          </p:cNvPr>
          <p:cNvSpPr txBox="1"/>
          <p:nvPr/>
        </p:nvSpPr>
        <p:spPr>
          <a:xfrm>
            <a:off x="3597334" y="5137780"/>
            <a:ext cx="7654516" cy="689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883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883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3883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4EB8EDD-0D1F-4FC3-884C-1B7FB4253722}"/>
              </a:ext>
            </a:extLst>
          </p:cNvPr>
          <p:cNvSpPr txBox="1"/>
          <p:nvPr/>
        </p:nvSpPr>
        <p:spPr>
          <a:xfrm>
            <a:off x="3720909" y="2910889"/>
            <a:ext cx="7654516" cy="689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883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883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3883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483FC4D-367F-482D-8DF8-D1328C974DA3}"/>
              </a:ext>
            </a:extLst>
          </p:cNvPr>
          <p:cNvSpPr txBox="1"/>
          <p:nvPr/>
        </p:nvSpPr>
        <p:spPr>
          <a:xfrm>
            <a:off x="3597334" y="3879810"/>
            <a:ext cx="7778091" cy="1233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en-US" sz="3883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3883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3883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বাহিরে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530" dirty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bn-IN" sz="3530" dirty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876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4268" y="434034"/>
            <a:ext cx="8366908" cy="6898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883" dirty="0" err="1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88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88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bn-IN" sz="3883" dirty="0">
                <a:latin typeface="NikoshBAN" pitchFamily="2" charset="0"/>
                <a:cs typeface="NikoshBAN" pitchFamily="2" charset="0"/>
              </a:rPr>
              <a:t>ইয়ের ২পৃষ্ঠা</a:t>
            </a:r>
            <a:r>
              <a:rPr lang="en-US" sz="388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atin typeface="NikoshBAN" pitchFamily="2" charset="0"/>
                <a:cs typeface="NikoshBAN" pitchFamily="2" charset="0"/>
              </a:rPr>
              <a:t>খুলি</a:t>
            </a:r>
            <a:r>
              <a:rPr lang="en-US" sz="388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88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883" dirty="0">
                <a:latin typeface="NikoshBAN" pitchFamily="2" charset="0"/>
                <a:cs typeface="NikoshBAN" pitchFamily="2" charset="0"/>
              </a:rPr>
              <a:t>-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990" y="1680883"/>
            <a:ext cx="3630706" cy="4710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3600711" y="1419081"/>
            <a:ext cx="142054" cy="1135860"/>
          </a:xfrm>
          <a:prstGeom prst="downArrow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3"/>
          <a:stretch/>
        </p:blipFill>
        <p:spPr>
          <a:xfrm>
            <a:off x="1000411" y="2554941"/>
            <a:ext cx="5007262" cy="337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41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171" y="867494"/>
            <a:ext cx="2582758" cy="6898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883" dirty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3883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88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883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1612" y="4773706"/>
            <a:ext cx="7475123" cy="6898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883" dirty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3883" dirty="0" err="1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88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88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883" dirty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883" dirty="0" err="1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388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883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883" dirty="0" smtClean="0"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3883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883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158288" y="2554942"/>
            <a:ext cx="6351419" cy="6898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883" dirty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3883" dirty="0" err="1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88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88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88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88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883" dirty="0">
                <a:latin typeface="NikoshBAN" pitchFamily="2" charset="0"/>
                <a:cs typeface="NikoshBAN" pitchFamily="2" charset="0"/>
              </a:rPr>
              <a:t> ?</a:t>
            </a:r>
            <a:endParaRPr lang="en-US" sz="3530" dirty="0"/>
          </a:p>
        </p:txBody>
      </p:sp>
      <p:sp>
        <p:nvSpPr>
          <p:cNvPr id="5" name="Rectangle 4"/>
          <p:cNvSpPr/>
          <p:nvPr/>
        </p:nvSpPr>
        <p:spPr>
          <a:xfrm>
            <a:off x="4818529" y="329611"/>
            <a:ext cx="1748118" cy="68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83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88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824" y="1675856"/>
            <a:ext cx="8829661" cy="68986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883" dirty="0" err="1">
                <a:latin typeface="NikoshBAN" pitchFamily="2" charset="0"/>
                <a:cs typeface="NikoshBAN" pitchFamily="2" charset="0"/>
              </a:rPr>
              <a:t>পরিবেশঃ</a:t>
            </a:r>
            <a:r>
              <a:rPr lang="en-US" sz="388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88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388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88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88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88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88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883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1120588" y="3361764"/>
            <a:ext cx="7728398" cy="11787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530" dirty="0" err="1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উপাদানঃ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জিনিস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  <a:p>
            <a:r>
              <a:rPr lang="en-US" sz="3530" dirty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।</a:t>
            </a:r>
            <a:endParaRPr lang="en-US" sz="3177" dirty="0"/>
          </a:p>
        </p:txBody>
      </p:sp>
      <p:sp>
        <p:nvSpPr>
          <p:cNvPr id="8" name="Rectangle 7"/>
          <p:cNvSpPr/>
          <p:nvPr/>
        </p:nvSpPr>
        <p:spPr>
          <a:xfrm>
            <a:off x="1187823" y="5715001"/>
            <a:ext cx="9749118" cy="6355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530" dirty="0" err="1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৫টি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হলোঃ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ঘর-বাড়ি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গাছ-পালা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। </a:t>
            </a:r>
            <a:endParaRPr lang="en-US" sz="3177" dirty="0"/>
          </a:p>
        </p:txBody>
      </p:sp>
    </p:spTree>
    <p:extLst>
      <p:ext uri="{BB962C8B-B14F-4D97-AF65-F5344CB8AC3E}">
        <p14:creationId xmlns:p14="http://schemas.microsoft.com/office/powerpoint/2010/main" val="3797651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7219" y="312847"/>
            <a:ext cx="301810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3538" y="4988828"/>
            <a:ext cx="9065467" cy="15588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765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76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65" dirty="0" err="1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476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65" dirty="0" err="1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476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65" dirty="0" err="1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476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65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76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65" dirty="0" err="1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765" dirty="0">
                <a:latin typeface="NikoshBAN" pitchFamily="2" charset="0"/>
                <a:cs typeface="NikoshBAN" pitchFamily="2" charset="0"/>
              </a:rPr>
              <a:t> ১০টি </a:t>
            </a:r>
            <a:r>
              <a:rPr lang="en-US" sz="4765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765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765" dirty="0" smtClean="0"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4765" dirty="0" err="1" smtClean="0">
                <a:latin typeface="NikoshBAN" pitchFamily="2" charset="0"/>
                <a:cs typeface="NikoshBAN" pitchFamily="2" charset="0"/>
              </a:rPr>
              <a:t>খে</a:t>
            </a:r>
            <a:r>
              <a:rPr lang="en-US" sz="4765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65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76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65" dirty="0" err="1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765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5" name="Picture 4" descr="C:\Users\ATAUR RAHMAN\Desktop\pesha\unnamed-file.jpg">
            <a:extLst>
              <a:ext uri="{FF2B5EF4-FFF2-40B4-BE49-F238E27FC236}">
                <a16:creationId xmlns="" xmlns:a16="http://schemas.microsoft.com/office/drawing/2014/main" id="{3846F236-9369-4F3B-829C-0C017CECA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6502" y="1729268"/>
            <a:ext cx="3259104" cy="267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594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p Ribbon 6"/>
          <p:cNvSpPr/>
          <p:nvPr/>
        </p:nvSpPr>
        <p:spPr>
          <a:xfrm>
            <a:off x="6930887" y="403731"/>
            <a:ext cx="4764250" cy="972168"/>
          </a:xfrm>
          <a:prstGeom prst="ribbon2">
            <a:avLst>
              <a:gd name="adj1" fmla="val 33333"/>
              <a:gd name="adj2" fmla="val 75000"/>
            </a:avLst>
          </a:prstGeom>
          <a:solidFill>
            <a:schemeClr val="accent6">
              <a:lumMod val="20000"/>
              <a:lumOff val="80000"/>
            </a:schemeClr>
          </a:solidFill>
          <a:ln w="19050"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 Ribbon 7"/>
          <p:cNvSpPr/>
          <p:nvPr/>
        </p:nvSpPr>
        <p:spPr>
          <a:xfrm>
            <a:off x="857714" y="457714"/>
            <a:ext cx="4471930" cy="890328"/>
          </a:xfrm>
          <a:prstGeom prst="ribbon2">
            <a:avLst>
              <a:gd name="adj1" fmla="val 33333"/>
              <a:gd name="adj2" fmla="val 75000"/>
            </a:avLst>
          </a:prstGeom>
          <a:solidFill>
            <a:schemeClr val="accent6">
              <a:lumMod val="20000"/>
              <a:lumOff val="80000"/>
            </a:schemeClr>
          </a:solidFill>
          <a:ln w="19050"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 </a:t>
            </a:r>
            <a:endParaRPr lang="en-US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081" y="132991"/>
            <a:ext cx="999932" cy="5414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96" y="1"/>
            <a:ext cx="960592" cy="890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83" y="37702"/>
            <a:ext cx="840025" cy="8400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5990" y="4045702"/>
            <a:ext cx="5624845" cy="25545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নার্গিস আক্তার </a:t>
            </a:r>
            <a:endParaRPr lang="bn-I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ফজু খলিফা কান্দি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প্রাঃ বিদ্যালয়।</a:t>
            </a:r>
          </a:p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শিবচর,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মাদারিপুর।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  <a:hlinkClick r:id="rId5"/>
              </a:rPr>
              <a:t>nargisat1981@gmail.com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34" y="1852948"/>
            <a:ext cx="1501988" cy="1934283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5952923" y="877727"/>
            <a:ext cx="50312" cy="59081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105323" y="890041"/>
            <a:ext cx="50312" cy="58759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217" y="1521386"/>
            <a:ext cx="1631589" cy="206078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7" name="TextBox 16"/>
          <p:cNvSpPr txBox="1"/>
          <p:nvPr/>
        </p:nvSpPr>
        <p:spPr>
          <a:xfrm>
            <a:off x="6878141" y="3727656"/>
            <a:ext cx="4425701" cy="28084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53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530" b="1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53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b="1" dirty="0" err="1">
                <a:latin typeface="NikoshBAN" pitchFamily="2" charset="0"/>
                <a:cs typeface="NikoshBAN" pitchFamily="2" charset="0"/>
              </a:rPr>
              <a:t>তৃতীয়</a:t>
            </a:r>
            <a:endParaRPr lang="en-US" sz="353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530" b="1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53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b="1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53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b="1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53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530" b="1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530" b="1" dirty="0">
                <a:latin typeface="NikoshBAN" pitchFamily="2" charset="0"/>
                <a:cs typeface="NikoshBAN" pitchFamily="2" charset="0"/>
              </a:rPr>
              <a:t> -১  </a:t>
            </a:r>
          </a:p>
          <a:p>
            <a:pPr algn="ctr"/>
            <a:r>
              <a:rPr lang="en-US" sz="3530" b="1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53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53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b="1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530" b="1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353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b="1" dirty="0" err="1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53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b="1" dirty="0" smtClean="0">
                <a:latin typeface="NikoshBAN" pitchFamily="2" charset="0"/>
                <a:cs typeface="NikoshBAN" pitchFamily="2" charset="0"/>
              </a:rPr>
              <a:t>০০/০৫/২০২০ </a:t>
            </a:r>
            <a:endParaRPr lang="en-US" sz="353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87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047" y="4993472"/>
            <a:ext cx="8121957" cy="1563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54154" y="5187035"/>
            <a:ext cx="698792" cy="7308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4463" flipH="1">
            <a:off x="6167123" y="5037239"/>
            <a:ext cx="899068" cy="7308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60" flipH="1" flipV="1">
            <a:off x="2542731" y="4844433"/>
            <a:ext cx="1223156" cy="973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545" y="4031007"/>
            <a:ext cx="3529853" cy="231205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72119" y="833518"/>
            <a:ext cx="8067033" cy="797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559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এখানেই শেষ </a:t>
            </a:r>
            <a:endParaRPr lang="en-US" sz="5559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17742" y="1631208"/>
            <a:ext cx="5089571" cy="2145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42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342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273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118" y="1139050"/>
            <a:ext cx="3297167" cy="1932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297" y="1139050"/>
            <a:ext cx="2798669" cy="1932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19" y="3187958"/>
            <a:ext cx="3587824" cy="1912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295" y="3187958"/>
            <a:ext cx="3466919" cy="19124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20" y="1125802"/>
            <a:ext cx="3587824" cy="19780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4820" y="3187958"/>
            <a:ext cx="2589544" cy="19124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82037" y="276475"/>
            <a:ext cx="4253087" cy="6898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883" b="1" dirty="0">
                <a:latin typeface="NikoshBAN" pitchFamily="2" charset="0"/>
                <a:cs typeface="NikoshBAN" pitchFamily="2" charset="0"/>
              </a:rPr>
              <a:t>চিত্রে ভাল ভাবে লক্ষ্য কর</a:t>
            </a:r>
            <a:r>
              <a:rPr lang="en-US" sz="3883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54248" y="5551175"/>
            <a:ext cx="9861011" cy="6355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530" b="1" dirty="0">
                <a:latin typeface="NikoshBAN" pitchFamily="2" charset="0"/>
                <a:cs typeface="NikoshBAN" pitchFamily="2" charset="0"/>
              </a:rPr>
              <a:t>শিক্ষার্থীর মাঝে ছবি দেখিয়ে পাঠের বিষয়বস্তু বের করতে চেষ্টা করব। </a:t>
            </a:r>
            <a:endParaRPr lang="en-US" sz="353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7478" y="5336408"/>
            <a:ext cx="8516305" cy="7441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23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চার পাশের পরিবেশ ও উপাদান </a:t>
            </a:r>
            <a:endParaRPr lang="en-US" sz="4236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83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2305" y="286121"/>
            <a:ext cx="5584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DBF7BED-1CDA-4187-A522-6FC3DA3E16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81" y="1168607"/>
            <a:ext cx="3087664" cy="54935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D8BD996-82B3-4C72-9388-E94F28CBFD07}"/>
              </a:ext>
            </a:extLst>
          </p:cNvPr>
          <p:cNvSpPr txBox="1"/>
          <p:nvPr/>
        </p:nvSpPr>
        <p:spPr>
          <a:xfrm>
            <a:off x="5186876" y="3002508"/>
            <a:ext cx="4639235" cy="165205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5DAEECC-0369-4A7C-B9F6-737C648EB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86875" y="1468582"/>
            <a:ext cx="6035306" cy="482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34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344706"/>
            <a:ext cx="9142198" cy="689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883" b="1" dirty="0">
                <a:latin typeface="NikoshBAN" pitchFamily="2" charset="0"/>
                <a:cs typeface="NikoshBAN" pitchFamily="2" charset="0"/>
              </a:rPr>
              <a:t>এই পাঠ শেষে শিক্ষার্থীরা ...............</a:t>
            </a:r>
            <a:endParaRPr lang="en-US" sz="3883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3000" y="2756647"/>
            <a:ext cx="9360255" cy="1559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177" b="1" dirty="0">
                <a:latin typeface="NikoshBAN" pitchFamily="2" charset="0"/>
                <a:cs typeface="NikoshBAN" pitchFamily="2" charset="0"/>
              </a:rPr>
              <a:t>১.১.১ : </a:t>
            </a:r>
            <a:r>
              <a:rPr lang="en-US" sz="3177" b="1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17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17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17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17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177" b="1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177" b="1" dirty="0">
                <a:latin typeface="NikoshBAN" pitchFamily="2" charset="0"/>
                <a:cs typeface="NikoshBAN" pitchFamily="2" charset="0"/>
              </a:rPr>
              <a:t>১.২.১ : </a:t>
            </a:r>
            <a:r>
              <a:rPr lang="en-US" sz="3177" b="1" dirty="0" err="1">
                <a:latin typeface="NikoshBAN" pitchFamily="2" charset="0"/>
                <a:cs typeface="NikoshBAN" pitchFamily="2" charset="0"/>
              </a:rPr>
              <a:t>পর্যবেক্ষণের</a:t>
            </a:r>
            <a:r>
              <a:rPr lang="en-US" sz="317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17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dirty="0" err="1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17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17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17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177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177" b="1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177" b="1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177" b="1" dirty="0" err="1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177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IN" sz="3177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177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177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177" b="1" dirty="0" err="1">
                <a:latin typeface="NikoshBAN" pitchFamily="2" charset="0"/>
                <a:cs typeface="NikoshBAN" pitchFamily="2" charset="0"/>
              </a:rPr>
              <a:t>নদ-নদী</a:t>
            </a:r>
            <a:r>
              <a:rPr lang="en-US" sz="3177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177" b="1" dirty="0" err="1"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3177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177" b="1" dirty="0" err="1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3177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177" b="1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177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177" b="1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17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dirty="0" err="1"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17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17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177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10782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2685" y="1170899"/>
            <a:ext cx="2798669" cy="1932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19" y="3187958"/>
            <a:ext cx="3587824" cy="1912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2684" y="3188985"/>
            <a:ext cx="2798669" cy="1931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295" y="3187958"/>
            <a:ext cx="3466919" cy="1912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1295" y="1143001"/>
            <a:ext cx="3466919" cy="19608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20" y="1125802"/>
            <a:ext cx="3587824" cy="19780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82037" y="276475"/>
            <a:ext cx="4253087" cy="6898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883" b="1" dirty="0">
                <a:latin typeface="NikoshBAN" pitchFamily="2" charset="0"/>
                <a:cs typeface="NikoshBAN" pitchFamily="2" charset="0"/>
              </a:rPr>
              <a:t>চিত্রে ভাল ভাবে লক্ষ্য কর</a:t>
            </a:r>
            <a:r>
              <a:rPr lang="en-US" sz="3883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09989" y="276475"/>
            <a:ext cx="5256567" cy="6898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883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88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b="1" dirty="0" err="1"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388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88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88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b="1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883" b="1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5735" y="5294121"/>
            <a:ext cx="10360529" cy="12874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883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88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b="1" dirty="0" err="1"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388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b="1" dirty="0" err="1">
                <a:latin typeface="NikoshBAN" pitchFamily="2" charset="0"/>
                <a:cs typeface="NikoshBAN" pitchFamily="2" charset="0"/>
              </a:rPr>
              <a:t>ঘরবাড়ি</a:t>
            </a:r>
            <a:r>
              <a:rPr lang="en-US" sz="3883" b="1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883" b="1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883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883" b="1" dirty="0" err="1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883" b="1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883" b="1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883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883" b="1" dirty="0" err="1">
                <a:latin typeface="NikoshBAN" pitchFamily="2" charset="0"/>
                <a:cs typeface="NikoshBAN" pitchFamily="2" charset="0"/>
              </a:rPr>
              <a:t>গাছ-পালা</a:t>
            </a:r>
            <a:r>
              <a:rPr lang="en-US" sz="3883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883" b="1" dirty="0" err="1">
                <a:latin typeface="NikoshBAN" pitchFamily="2" charset="0"/>
                <a:cs typeface="NikoshBAN" pitchFamily="2" charset="0"/>
              </a:rPr>
              <a:t>নদ-নদী</a:t>
            </a:r>
            <a:r>
              <a:rPr lang="en-US" sz="3883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883" b="1" dirty="0" err="1">
                <a:latin typeface="NikoshBAN" pitchFamily="2" charset="0"/>
                <a:cs typeface="NikoshBAN" pitchFamily="2" charset="0"/>
              </a:rPr>
              <a:t>পাহাড়-পর্বত</a:t>
            </a:r>
            <a:r>
              <a:rPr lang="en-US" sz="3883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883" b="1" dirty="0" err="1">
                <a:latin typeface="NikoshBAN" pitchFamily="2" charset="0"/>
                <a:cs typeface="NikoshBAN" pitchFamily="2" charset="0"/>
              </a:rPr>
              <a:t>খাল-বিল</a:t>
            </a:r>
            <a:r>
              <a:rPr lang="en-US" sz="3883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883" b="1" dirty="0" err="1">
                <a:latin typeface="NikoshBAN" pitchFamily="2" charset="0"/>
                <a:cs typeface="NikoshBAN" pitchFamily="2" charset="0"/>
              </a:rPr>
              <a:t>স্কুল-কলেজ</a:t>
            </a:r>
            <a:r>
              <a:rPr lang="en-US" sz="3883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883" b="1" dirty="0" err="1">
                <a:latin typeface="NikoshBAN" pitchFamily="2" charset="0"/>
                <a:cs typeface="NikoshBAN" pitchFamily="2" charset="0"/>
              </a:rPr>
              <a:t>মসজিদ-মাদ্রাসা</a:t>
            </a:r>
            <a:r>
              <a:rPr lang="en-US" sz="388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b="1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88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b="1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883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63940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209" y="537882"/>
            <a:ext cx="4706471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0589" y="4168588"/>
            <a:ext cx="10018091" cy="11787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শ্রেণিকক্ষের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তাকাও</a:t>
            </a:r>
            <a:endParaRPr lang="en-US" sz="353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8447" y="4277771"/>
            <a:ext cx="10018091" cy="1559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শ্রেণিকক্ষের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চেয়ার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বেঞ্চ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দেয়ালঘড়ি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ফ্যান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লাইট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পোস্টার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পেপার্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‌,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আঁকা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ছাত্র-ছাত্রী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চার্ট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বই-খাতা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দরজা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জানালা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3"/>
          <a:stretch/>
        </p:blipFill>
        <p:spPr>
          <a:xfrm>
            <a:off x="1318463" y="528234"/>
            <a:ext cx="5007262" cy="337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50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1D39530-9627-4BD5-A8A9-8B2E95029426}"/>
              </a:ext>
            </a:extLst>
          </p:cNvPr>
          <p:cNvSpPr txBox="1"/>
          <p:nvPr/>
        </p:nvSpPr>
        <p:spPr>
          <a:xfrm>
            <a:off x="4531055" y="271903"/>
            <a:ext cx="3348213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F2F0EF3-FA73-4BDD-B48C-E85499F52FF7}"/>
              </a:ext>
            </a:extLst>
          </p:cNvPr>
          <p:cNvSpPr txBox="1"/>
          <p:nvPr/>
        </p:nvSpPr>
        <p:spPr>
          <a:xfrm>
            <a:off x="5250984" y="2919651"/>
            <a:ext cx="5899372" cy="6898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883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88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b="1" dirty="0" err="1"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388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88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88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b="1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88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883" b="1" dirty="0">
                <a:latin typeface="NikoshBAN" pitchFamily="2" charset="0"/>
                <a:cs typeface="NikoshBAN" pitchFamily="2" charset="0"/>
              </a:rPr>
              <a:t>পড় </a:t>
            </a:r>
            <a:r>
              <a:rPr lang="en-US" sz="3883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76DE9E1-1382-43F4-BDEE-E912A3A2E4E3}"/>
              </a:ext>
            </a:extLst>
          </p:cNvPr>
          <p:cNvSpPr/>
          <p:nvPr/>
        </p:nvSpPr>
        <p:spPr>
          <a:xfrm>
            <a:off x="5250984" y="38955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শ্রেণিকক্ষের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পড়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7363B53-B462-47D9-963D-AAD8A6C7E8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9"/>
          <a:stretch/>
        </p:blipFill>
        <p:spPr>
          <a:xfrm flipH="1">
            <a:off x="963193" y="1386296"/>
            <a:ext cx="4057733" cy="2832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0915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8471" y="383063"/>
            <a:ext cx="8538881" cy="1396023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23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23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23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শ্রেণিকক্ষের</a:t>
            </a:r>
            <a:r>
              <a:rPr lang="en-US" sz="423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বাহিরে</a:t>
            </a:r>
            <a:r>
              <a:rPr lang="en-US" sz="423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423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23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23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23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423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বাহিরে</a:t>
            </a:r>
            <a:r>
              <a:rPr lang="en-US" sz="423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23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23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23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526" y="2017059"/>
            <a:ext cx="3029886" cy="2144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8588" y="1990383"/>
            <a:ext cx="3029885" cy="2122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3403" y="1990384"/>
            <a:ext cx="3033116" cy="21445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8980" y="4557294"/>
            <a:ext cx="10280378" cy="10701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177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17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dirty="0" err="1">
                <a:latin typeface="NikoshBAN" pitchFamily="2" charset="0"/>
                <a:cs typeface="NikoshBAN" pitchFamily="2" charset="0"/>
              </a:rPr>
              <a:t>শ্রেণিকক্ষের</a:t>
            </a:r>
            <a:r>
              <a:rPr lang="en-US" sz="317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dirty="0" err="1">
                <a:latin typeface="NikoshBAN" pitchFamily="2" charset="0"/>
                <a:cs typeface="NikoshBAN" pitchFamily="2" charset="0"/>
              </a:rPr>
              <a:t>বাহিরে</a:t>
            </a:r>
            <a:r>
              <a:rPr lang="en-US" sz="317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17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17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177" b="1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177" b="1" dirty="0" err="1">
                <a:latin typeface="NikoshBAN" pitchFamily="2" charset="0"/>
                <a:cs typeface="NikoshBAN" pitchFamily="2" charset="0"/>
              </a:rPr>
              <a:t>ঘর-বাড়ি</a:t>
            </a:r>
            <a:r>
              <a:rPr lang="en-US" sz="3177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177" b="1" dirty="0" err="1"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317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dirty="0" err="1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3177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177" b="1" dirty="0" err="1">
                <a:latin typeface="NikoshBAN" pitchFamily="2" charset="0"/>
                <a:cs typeface="NikoshBAN" pitchFamily="2" charset="0"/>
              </a:rPr>
              <a:t>গরু-ছাগল</a:t>
            </a:r>
            <a:endParaRPr lang="en-US" sz="3177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77" b="1" dirty="0" err="1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17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dirty="0" err="1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3177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177" b="1" dirty="0" err="1">
                <a:latin typeface="NikoshBAN" pitchFamily="2" charset="0"/>
                <a:cs typeface="NikoshBAN" pitchFamily="2" charset="0"/>
              </a:rPr>
              <a:t>গাছ-পালা</a:t>
            </a:r>
            <a:r>
              <a:rPr lang="en-US" sz="3177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177" b="1" dirty="0" err="1">
                <a:latin typeface="NikoshBAN" pitchFamily="2" charset="0"/>
                <a:cs typeface="NikoshBAN" pitchFamily="2" charset="0"/>
              </a:rPr>
              <a:t>নদী-নালা</a:t>
            </a:r>
            <a:r>
              <a:rPr lang="en-US" sz="3177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177" b="1" dirty="0" err="1">
                <a:latin typeface="NikoshBAN" pitchFamily="2" charset="0"/>
                <a:cs typeface="NikoshBAN" pitchFamily="2" charset="0"/>
              </a:rPr>
              <a:t>পাহাড়-পুর্বত</a:t>
            </a:r>
            <a:r>
              <a:rPr lang="en-US" sz="3177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177" b="1" dirty="0" err="1">
                <a:latin typeface="NikoshBAN" pitchFamily="2" charset="0"/>
                <a:cs typeface="NikoshBAN" pitchFamily="2" charset="0"/>
              </a:rPr>
              <a:t>পাখী</a:t>
            </a:r>
            <a:r>
              <a:rPr lang="en-US" sz="3177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177" b="1" dirty="0" err="1">
                <a:latin typeface="NikoshBAN" pitchFamily="2" charset="0"/>
                <a:cs typeface="NikoshBAN" pitchFamily="2" charset="0"/>
              </a:rPr>
              <a:t>ফুল-ফল</a:t>
            </a:r>
            <a:r>
              <a:rPr lang="en-US" sz="317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177" b="1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659713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626</Words>
  <Application>Microsoft Office PowerPoint</Application>
  <PresentationFormat>Widescreen</PresentationFormat>
  <Paragraphs>119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Nargis Akter</dc:creator>
  <cp:lastModifiedBy>Kawsar Ahamed</cp:lastModifiedBy>
  <cp:revision>31</cp:revision>
  <dcterms:created xsi:type="dcterms:W3CDTF">2019-11-01T16:25:23Z</dcterms:created>
  <dcterms:modified xsi:type="dcterms:W3CDTF">2020-05-16T08:51:21Z</dcterms:modified>
</cp:coreProperties>
</file>