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7" r:id="rId15"/>
    <p:sldId id="273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7B8"/>
    <a:srgbClr val="EC3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B44E-AFF8-4F72-865C-505DF99C0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29082-C268-461F-98C4-8115DE7F0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42487-8484-472E-99FE-3151EDB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78579-1D68-4038-BEF6-DF028722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D462-F09F-4D76-84A9-55A101F1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1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CF3D-8031-4913-91D1-9C42B77F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57C02-6F74-4A21-957E-6FE3EFA69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D976C-5E41-4E8F-9A6F-9CB3D6F0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0F2A5-A26A-4BA6-B247-0F1D2E9B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14F6-09F8-4773-9F1C-41133790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8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29EF7-FA3D-4907-8CED-945D2670E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2801D-87E6-4F8A-BE34-721C6599C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2B546-527D-45A2-82D6-4B1B3869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BD878-0056-4F99-B553-0A073466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C143A-C9C7-4521-9BA7-36C12637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8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A2EC-1670-4024-B289-04A6889D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6DAC-B39C-4892-86FF-97B51352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B711-880B-41A9-806A-DD54C562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F78CA-2C6D-4C77-A953-443A3F5D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776B-8BA6-4EE6-B8EF-BF8753BC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FFA6-D634-444B-8334-352973D7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EA74C-6CCA-4804-B752-458C33E5A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7CDAC-154E-4F64-93E3-D5973E27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54059-C1CA-4DD3-9DD6-40A8A23E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E0A20-6826-438A-A5C9-B7DFB46F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835E-A803-4311-BA99-64DCAA8C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0E29-A607-488F-AE18-F2EC0A214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52318-873C-486D-AD88-D392DF53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2E83C-3C52-4C07-AE6D-321C5FBA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F36D5-7616-43E1-A153-80997C2F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8A44-EB32-4D5E-BB89-C5C5B973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C05D-C90E-4CE2-BC3B-3DE22D3C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77935-D308-4D13-8E51-8EB3E00E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9C134-0CC7-42FD-954F-670705FB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DB05E-65C2-4B61-B628-43B2FCFB4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889F3-E2DC-4311-B6DD-FC86938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930E9-FC96-4371-8F45-57097D87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266944-653D-4BF6-A8B1-2959ABE1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D1E3B-604C-4062-8FA8-234DE881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3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F6A1-82F8-4FAF-BE43-4F46D586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250D3-97F9-435D-97BC-79A19C5F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6858E-31A5-4802-A8DB-A3192D92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3F899-1CEB-490D-BCF2-DC326470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7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60E5D-DE65-4429-B446-AD5897D1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DB74B-C193-401A-BB1C-AB0EA854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7C2DF-47F9-423C-811A-6DDA90DE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2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FEC3-6F10-47BC-816D-C6BA86D0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24320-DEDE-49E3-B261-40653554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462F9-A3BE-4588-9288-8C8DF84A1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DB1E3-E739-42FB-A2D7-66FCFBD2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C3643-03DF-4BF4-A168-B8D51C80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3A55B-9D98-4156-85C6-FE5AD6D0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48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DD80-6474-4170-84F7-772FC58C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BDDCD-AF08-4021-9494-43E682AEB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400A2-A531-4A67-B0D7-649D886DE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ABF3-DAD4-4554-8693-C22345B7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0E5B8-1E11-4622-A35E-27077EA7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EA17D-AF9B-4465-8CF1-EBA98D7E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9F71F-46E0-4072-8C29-A6836D5C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6233C-9589-4B4B-B59F-912C3D4CB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D458-EFCF-4266-BE01-E79E937C7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B92AE-65CD-45E2-8996-BFF3BC3EB2AD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3415-75BC-4D14-9FCD-E08D9B35C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F78A-9C9A-420C-8D98-7E2A7726C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005BC-602A-45F8-A668-C4EFB82F1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090B2-59A7-44BB-93BD-8E1C3FF0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1131" cy="70004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2037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C147B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1E452-8430-49CA-B9D6-BE5662F28E3A}"/>
              </a:ext>
            </a:extLst>
          </p:cNvPr>
          <p:cNvSpPr txBox="1"/>
          <p:nvPr/>
        </p:nvSpPr>
        <p:spPr>
          <a:xfrm>
            <a:off x="964368" y="2302866"/>
            <a:ext cx="10912832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মূহকে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খ্যার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 )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িহ্ন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617FD0-46FA-42B1-A508-C7A05391F214}"/>
              </a:ext>
            </a:extLst>
          </p:cNvPr>
          <p:cNvCxnSpPr>
            <a:cxnSpLocks/>
          </p:cNvCxnSpPr>
          <p:nvPr/>
        </p:nvCxnSpPr>
        <p:spPr>
          <a:xfrm>
            <a:off x="11407512" y="2466722"/>
            <a:ext cx="0" cy="5294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9BDDCF8-5CB5-417B-9213-CE3364559463}"/>
              </a:ext>
            </a:extLst>
          </p:cNvPr>
          <p:cNvSpPr txBox="1"/>
          <p:nvPr/>
        </p:nvSpPr>
        <p:spPr>
          <a:xfrm>
            <a:off x="3856222" y="643304"/>
            <a:ext cx="539270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4"/>
            </a:solidFill>
            <a:prstDash val="lgDashDotDot"/>
          </a:ln>
          <a:scene3d>
            <a:camera prst="perspectiveContrastingLeftFacing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2B6AFD-3EE5-4C96-8B76-9163301BFD48}"/>
              </a:ext>
            </a:extLst>
          </p:cNvPr>
          <p:cNvCxnSpPr>
            <a:cxnSpLocks/>
          </p:cNvCxnSpPr>
          <p:nvPr/>
        </p:nvCxnSpPr>
        <p:spPr>
          <a:xfrm>
            <a:off x="2623278" y="4452079"/>
            <a:ext cx="0" cy="12591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9175CA-223C-492E-9E89-F5433717F4B1}"/>
              </a:ext>
            </a:extLst>
          </p:cNvPr>
          <p:cNvSpPr txBox="1"/>
          <p:nvPr/>
        </p:nvSpPr>
        <p:spPr>
          <a:xfrm>
            <a:off x="4512036" y="4860480"/>
            <a:ext cx="5456421" cy="584775"/>
          </a:xfrm>
          <a:prstGeom prst="rect">
            <a:avLst/>
          </a:prstGeom>
          <a:solidFill>
            <a:srgbClr val="00B0F0"/>
          </a:solidFill>
          <a:ln w="127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 ।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2A7D4E2-A6C1-405D-AE7B-00699C738E55}"/>
              </a:ext>
            </a:extLst>
          </p:cNvPr>
          <p:cNvSpPr/>
          <p:nvPr/>
        </p:nvSpPr>
        <p:spPr>
          <a:xfrm rot="16200000">
            <a:off x="3516773" y="4221317"/>
            <a:ext cx="116753" cy="178382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07E346-7452-467C-8663-798C5CDCAC56}"/>
              </a:ext>
            </a:extLst>
          </p:cNvPr>
          <p:cNvSpPr txBox="1"/>
          <p:nvPr/>
        </p:nvSpPr>
        <p:spPr>
          <a:xfrm>
            <a:off x="104931" y="164890"/>
            <a:ext cx="11857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খ্যাগুল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িহ্ন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C653E-500D-406F-8686-DB69432E8A4A}"/>
              </a:ext>
            </a:extLst>
          </p:cNvPr>
          <p:cNvSpPr txBox="1"/>
          <p:nvPr/>
        </p:nvSpPr>
        <p:spPr>
          <a:xfrm>
            <a:off x="724524" y="1866195"/>
            <a:ext cx="5300274" cy="40318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B0F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িহ্ন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শেষটির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িহ্ন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A2B8C-66FD-4732-BD2A-23B2A97D0964}"/>
              </a:ext>
            </a:extLst>
          </p:cNvPr>
          <p:cNvSpPr txBox="1"/>
          <p:nvPr/>
        </p:nvSpPr>
        <p:spPr>
          <a:xfrm>
            <a:off x="6962931" y="1866195"/>
            <a:ext cx="614597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B9A791-6375-4B09-9A06-DD01E6D3AE3A}"/>
              </a:ext>
            </a:extLst>
          </p:cNvPr>
          <p:cNvCxnSpPr>
            <a:cxnSpLocks/>
          </p:cNvCxnSpPr>
          <p:nvPr/>
        </p:nvCxnSpPr>
        <p:spPr>
          <a:xfrm>
            <a:off x="7270230" y="1918741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3C11BE-AC31-409B-B33F-374C9E8522C0}"/>
              </a:ext>
            </a:extLst>
          </p:cNvPr>
          <p:cNvSpPr txBox="1"/>
          <p:nvPr/>
        </p:nvSpPr>
        <p:spPr>
          <a:xfrm>
            <a:off x="7090347" y="2512845"/>
            <a:ext cx="614597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DAC3A-C1B7-40EC-B6DA-233D04FAB593}"/>
              </a:ext>
            </a:extLst>
          </p:cNvPr>
          <p:cNvSpPr txBox="1"/>
          <p:nvPr/>
        </p:nvSpPr>
        <p:spPr>
          <a:xfrm>
            <a:off x="8132164" y="1866195"/>
            <a:ext cx="697043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48D48F-9292-4EE0-BAF4-4A85C2E29306}"/>
              </a:ext>
            </a:extLst>
          </p:cNvPr>
          <p:cNvCxnSpPr>
            <a:cxnSpLocks/>
          </p:cNvCxnSpPr>
          <p:nvPr/>
        </p:nvCxnSpPr>
        <p:spPr>
          <a:xfrm>
            <a:off x="8439463" y="1918741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4C0D78-1C7F-4838-8B26-47F05C7EEAE9}"/>
              </a:ext>
            </a:extLst>
          </p:cNvPr>
          <p:cNvSpPr txBox="1"/>
          <p:nvPr/>
        </p:nvSpPr>
        <p:spPr>
          <a:xfrm>
            <a:off x="9751101" y="1866195"/>
            <a:ext cx="1101778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2EDD33-0431-41E7-B5F7-06F3D6158B8A}"/>
              </a:ext>
            </a:extLst>
          </p:cNvPr>
          <p:cNvCxnSpPr>
            <a:cxnSpLocks/>
          </p:cNvCxnSpPr>
          <p:nvPr/>
        </p:nvCxnSpPr>
        <p:spPr>
          <a:xfrm>
            <a:off x="10058400" y="1918741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E72F6D-DA8E-4418-9C21-46ABCC9509D6}"/>
              </a:ext>
            </a:extLst>
          </p:cNvPr>
          <p:cNvSpPr txBox="1"/>
          <p:nvPr/>
        </p:nvSpPr>
        <p:spPr>
          <a:xfrm>
            <a:off x="8334530" y="2512845"/>
            <a:ext cx="614597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4E92-114D-4077-9B7F-13B593C88C42}"/>
              </a:ext>
            </a:extLst>
          </p:cNvPr>
          <p:cNvSpPr txBox="1"/>
          <p:nvPr/>
        </p:nvSpPr>
        <p:spPr>
          <a:xfrm>
            <a:off x="10133350" y="2512845"/>
            <a:ext cx="614597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368B56-DAD6-4572-9E5A-F7A3BA5B9E1E}"/>
              </a:ext>
            </a:extLst>
          </p:cNvPr>
          <p:cNvCxnSpPr>
            <a:cxnSpLocks/>
          </p:cNvCxnSpPr>
          <p:nvPr/>
        </p:nvCxnSpPr>
        <p:spPr>
          <a:xfrm>
            <a:off x="8581869" y="1918741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EEE3D1-7613-40C9-A5B1-B10662652D7E}"/>
              </a:ext>
            </a:extLst>
          </p:cNvPr>
          <p:cNvCxnSpPr>
            <a:cxnSpLocks/>
          </p:cNvCxnSpPr>
          <p:nvPr/>
        </p:nvCxnSpPr>
        <p:spPr>
          <a:xfrm>
            <a:off x="10253272" y="1918741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9124EE-47CC-410F-A6FA-F0198585ECC9}"/>
              </a:ext>
            </a:extLst>
          </p:cNvPr>
          <p:cNvCxnSpPr>
            <a:cxnSpLocks/>
          </p:cNvCxnSpPr>
          <p:nvPr/>
        </p:nvCxnSpPr>
        <p:spPr>
          <a:xfrm>
            <a:off x="10440649" y="1918741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59081E0-E477-4528-BEDF-4A450FE2BDA4}"/>
              </a:ext>
            </a:extLst>
          </p:cNvPr>
          <p:cNvSpPr txBox="1"/>
          <p:nvPr/>
        </p:nvSpPr>
        <p:spPr>
          <a:xfrm>
            <a:off x="7090347" y="4851310"/>
            <a:ext cx="614597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9451A-4BA5-4C16-A379-F23381ADCB75}"/>
              </a:ext>
            </a:extLst>
          </p:cNvPr>
          <p:cNvSpPr txBox="1"/>
          <p:nvPr/>
        </p:nvSpPr>
        <p:spPr>
          <a:xfrm>
            <a:off x="8949127" y="4851310"/>
            <a:ext cx="614597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1BEAB-897C-4BCD-A0FF-2D3182CB5BA0}"/>
              </a:ext>
            </a:extLst>
          </p:cNvPr>
          <p:cNvSpPr txBox="1"/>
          <p:nvPr/>
        </p:nvSpPr>
        <p:spPr>
          <a:xfrm>
            <a:off x="10852879" y="4851310"/>
            <a:ext cx="614597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B828A2-F645-4AEE-9D8C-A7D13E9181E2}"/>
              </a:ext>
            </a:extLst>
          </p:cNvPr>
          <p:cNvSpPr txBox="1"/>
          <p:nvPr/>
        </p:nvSpPr>
        <p:spPr>
          <a:xfrm>
            <a:off x="6520721" y="4206574"/>
            <a:ext cx="1056807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2B1A6C-9C82-44CC-BCCE-2474D9DE706D}"/>
              </a:ext>
            </a:extLst>
          </p:cNvPr>
          <p:cNvCxnSpPr>
            <a:cxnSpLocks/>
          </p:cNvCxnSpPr>
          <p:nvPr/>
        </p:nvCxnSpPr>
        <p:spPr>
          <a:xfrm>
            <a:off x="6768059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29C810-9936-44C8-B241-136685AEED57}"/>
              </a:ext>
            </a:extLst>
          </p:cNvPr>
          <p:cNvCxnSpPr>
            <a:cxnSpLocks/>
          </p:cNvCxnSpPr>
          <p:nvPr/>
        </p:nvCxnSpPr>
        <p:spPr>
          <a:xfrm>
            <a:off x="6962931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EFD265-51FE-44AD-9C64-09E340BD56D9}"/>
              </a:ext>
            </a:extLst>
          </p:cNvPr>
          <p:cNvCxnSpPr>
            <a:cxnSpLocks/>
          </p:cNvCxnSpPr>
          <p:nvPr/>
        </p:nvCxnSpPr>
        <p:spPr>
          <a:xfrm>
            <a:off x="7150308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F659F7-6292-4287-8EB1-A9AC1AB97FBE}"/>
              </a:ext>
            </a:extLst>
          </p:cNvPr>
          <p:cNvCxnSpPr>
            <a:cxnSpLocks/>
          </p:cNvCxnSpPr>
          <p:nvPr/>
        </p:nvCxnSpPr>
        <p:spPr>
          <a:xfrm>
            <a:off x="7317698" y="42616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7FCEC6-CD10-42CC-AB7D-7FC28807B4F9}"/>
              </a:ext>
            </a:extLst>
          </p:cNvPr>
          <p:cNvCxnSpPr>
            <a:cxnSpLocks/>
          </p:cNvCxnSpPr>
          <p:nvPr/>
        </p:nvCxnSpPr>
        <p:spPr>
          <a:xfrm>
            <a:off x="8701790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4EF33E-7E39-4996-B32D-97DBEB1F4BC5}"/>
              </a:ext>
            </a:extLst>
          </p:cNvPr>
          <p:cNvCxnSpPr>
            <a:cxnSpLocks/>
          </p:cNvCxnSpPr>
          <p:nvPr/>
        </p:nvCxnSpPr>
        <p:spPr>
          <a:xfrm>
            <a:off x="8896662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332013-39F8-45E0-B02D-CE823DC3B44B}"/>
              </a:ext>
            </a:extLst>
          </p:cNvPr>
          <p:cNvCxnSpPr>
            <a:cxnSpLocks/>
          </p:cNvCxnSpPr>
          <p:nvPr/>
        </p:nvCxnSpPr>
        <p:spPr>
          <a:xfrm>
            <a:off x="9084039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0A41D6-7A8B-4FA8-8515-FBA14E516E77}"/>
              </a:ext>
            </a:extLst>
          </p:cNvPr>
          <p:cNvCxnSpPr>
            <a:cxnSpLocks/>
          </p:cNvCxnSpPr>
          <p:nvPr/>
        </p:nvCxnSpPr>
        <p:spPr>
          <a:xfrm>
            <a:off x="9251429" y="42616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FD1C77-A1A6-4C86-96FF-905CA25484C9}"/>
              </a:ext>
            </a:extLst>
          </p:cNvPr>
          <p:cNvCxnSpPr>
            <a:cxnSpLocks/>
          </p:cNvCxnSpPr>
          <p:nvPr/>
        </p:nvCxnSpPr>
        <p:spPr>
          <a:xfrm>
            <a:off x="10575561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3744E4-7B5F-45CF-BD73-BCFAFB5DEC35}"/>
              </a:ext>
            </a:extLst>
          </p:cNvPr>
          <p:cNvCxnSpPr>
            <a:cxnSpLocks/>
          </p:cNvCxnSpPr>
          <p:nvPr/>
        </p:nvCxnSpPr>
        <p:spPr>
          <a:xfrm>
            <a:off x="10770433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12009C-6C29-4E5F-BCFE-97D0F4E92E66}"/>
              </a:ext>
            </a:extLst>
          </p:cNvPr>
          <p:cNvCxnSpPr>
            <a:cxnSpLocks/>
          </p:cNvCxnSpPr>
          <p:nvPr/>
        </p:nvCxnSpPr>
        <p:spPr>
          <a:xfrm>
            <a:off x="10957810" y="425911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582782-B48B-405A-93C1-F02C60810658}"/>
              </a:ext>
            </a:extLst>
          </p:cNvPr>
          <p:cNvCxnSpPr>
            <a:cxnSpLocks/>
          </p:cNvCxnSpPr>
          <p:nvPr/>
        </p:nvCxnSpPr>
        <p:spPr>
          <a:xfrm>
            <a:off x="11125200" y="424662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CF647D-AECA-4762-B705-3157C28237E1}"/>
              </a:ext>
            </a:extLst>
          </p:cNvPr>
          <p:cNvCxnSpPr>
            <a:cxnSpLocks/>
          </p:cNvCxnSpPr>
          <p:nvPr/>
        </p:nvCxnSpPr>
        <p:spPr>
          <a:xfrm flipH="1">
            <a:off x="8636832" y="4259118"/>
            <a:ext cx="614597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A06A360-2AAB-4AD6-8905-1EBD59506029}"/>
              </a:ext>
            </a:extLst>
          </p:cNvPr>
          <p:cNvSpPr txBox="1"/>
          <p:nvPr/>
        </p:nvSpPr>
        <p:spPr>
          <a:xfrm>
            <a:off x="8409483" y="4195410"/>
            <a:ext cx="1056807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016466-3EFB-42CC-B981-D1EDE7A92026}"/>
              </a:ext>
            </a:extLst>
          </p:cNvPr>
          <p:cNvCxnSpPr>
            <a:cxnSpLocks/>
          </p:cNvCxnSpPr>
          <p:nvPr/>
        </p:nvCxnSpPr>
        <p:spPr>
          <a:xfrm flipH="1">
            <a:off x="10575563" y="4259118"/>
            <a:ext cx="549636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39C35F-CF81-43C6-8045-1D713091561F}"/>
              </a:ext>
            </a:extLst>
          </p:cNvPr>
          <p:cNvCxnSpPr>
            <a:cxnSpLocks/>
          </p:cNvCxnSpPr>
          <p:nvPr/>
        </p:nvCxnSpPr>
        <p:spPr>
          <a:xfrm>
            <a:off x="11664846" y="4246628"/>
            <a:ext cx="0" cy="4796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459425-7912-406B-B6D6-29E5DD32E850}"/>
              </a:ext>
            </a:extLst>
          </p:cNvPr>
          <p:cNvSpPr txBox="1"/>
          <p:nvPr/>
        </p:nvSpPr>
        <p:spPr>
          <a:xfrm>
            <a:off x="10418162" y="4201658"/>
            <a:ext cx="1456542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6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1" grpId="0"/>
      <p:bldP spid="12" grpId="0" animBg="1"/>
      <p:bldP spid="14" grpId="0" animBg="1"/>
      <p:bldP spid="16" grpId="0"/>
      <p:bldP spid="17" grpId="0"/>
      <p:bldP spid="21" grpId="0"/>
      <p:bldP spid="22" grpId="0"/>
      <p:bldP spid="23" grpId="0"/>
      <p:bldP spid="24" grpId="0" animBg="1"/>
      <p:bldP spid="40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0000">
                <a:alpha val="31000"/>
              </a:srgbClr>
            </a:gs>
            <a:gs pos="26000">
              <a:schemeClr val="bg1"/>
            </a:gs>
            <a:gs pos="62000">
              <a:srgbClr val="00B0F0"/>
            </a:gs>
            <a:gs pos="88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8329B-A3B7-4CEA-8EDE-C4A7E6591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3" y="950182"/>
            <a:ext cx="7047860" cy="5126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4B4092-2618-4E3B-8DEB-6EEAA162C902}"/>
              </a:ext>
            </a:extLst>
          </p:cNvPr>
          <p:cNvSpPr txBox="1"/>
          <p:nvPr/>
        </p:nvSpPr>
        <p:spPr>
          <a:xfrm>
            <a:off x="794478" y="98154"/>
            <a:ext cx="10796657" cy="584775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  <a:prstDash val="solid"/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হনগুলোর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GB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FA07EE-4E91-44AD-A0DC-0A13A4227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75252"/>
              </p:ext>
            </p:extLst>
          </p:nvPr>
        </p:nvGraphicFramePr>
        <p:xfrm>
          <a:off x="7585023" y="1708878"/>
          <a:ext cx="4459557" cy="35029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8407">
                  <a:extLst>
                    <a:ext uri="{9D8B030D-6E8A-4147-A177-3AD203B41FA5}">
                      <a16:colId xmlns:a16="http://schemas.microsoft.com/office/drawing/2014/main" val="3637492969"/>
                    </a:ext>
                  </a:extLst>
                </a:gridCol>
                <a:gridCol w="2031150">
                  <a:extLst>
                    <a:ext uri="{9D8B030D-6E8A-4147-A177-3AD203B41FA5}">
                      <a16:colId xmlns:a16="http://schemas.microsoft.com/office/drawing/2014/main" val="2871171080"/>
                    </a:ext>
                  </a:extLst>
                </a:gridCol>
              </a:tblGrid>
              <a:tr h="404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04357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44890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29917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90917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67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72601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4A607C-03E7-47D7-B67E-8FCD0FD236EF}"/>
              </a:ext>
            </a:extLst>
          </p:cNvPr>
          <p:cNvCxnSpPr/>
          <p:nvPr/>
        </p:nvCxnSpPr>
        <p:spPr>
          <a:xfrm>
            <a:off x="10343213" y="2278583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59CDD8-7A71-40DA-8452-3D93B9E65DEF}"/>
              </a:ext>
            </a:extLst>
          </p:cNvPr>
          <p:cNvCxnSpPr/>
          <p:nvPr/>
        </p:nvCxnSpPr>
        <p:spPr>
          <a:xfrm>
            <a:off x="10493115" y="2278583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FBF806-7AB4-4B39-AE79-B76E2F970B7D}"/>
              </a:ext>
            </a:extLst>
          </p:cNvPr>
          <p:cNvCxnSpPr/>
          <p:nvPr/>
        </p:nvCxnSpPr>
        <p:spPr>
          <a:xfrm>
            <a:off x="10643017" y="2278583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11A03D-4136-40D0-9826-110128770FF1}"/>
              </a:ext>
            </a:extLst>
          </p:cNvPr>
          <p:cNvCxnSpPr>
            <a:cxnSpLocks/>
          </p:cNvCxnSpPr>
          <p:nvPr/>
        </p:nvCxnSpPr>
        <p:spPr>
          <a:xfrm flipH="1">
            <a:off x="10339454" y="2888480"/>
            <a:ext cx="423484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213D07-91C4-4275-9E29-D51A08C59536}"/>
              </a:ext>
            </a:extLst>
          </p:cNvPr>
          <p:cNvCxnSpPr/>
          <p:nvPr/>
        </p:nvCxnSpPr>
        <p:spPr>
          <a:xfrm>
            <a:off x="10341951" y="4068216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AF215F-45AD-4F93-A97E-891CAFE7C4EF}"/>
              </a:ext>
            </a:extLst>
          </p:cNvPr>
          <p:cNvCxnSpPr/>
          <p:nvPr/>
        </p:nvCxnSpPr>
        <p:spPr>
          <a:xfrm>
            <a:off x="10311973" y="3468769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A73C2B-CC5C-4E04-ABDA-88A3777B28DE}"/>
              </a:ext>
            </a:extLst>
          </p:cNvPr>
          <p:cNvCxnSpPr/>
          <p:nvPr/>
        </p:nvCxnSpPr>
        <p:spPr>
          <a:xfrm>
            <a:off x="10343213" y="2888480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CC586B-D510-400E-A9E3-9838038E186D}"/>
              </a:ext>
            </a:extLst>
          </p:cNvPr>
          <p:cNvCxnSpPr/>
          <p:nvPr/>
        </p:nvCxnSpPr>
        <p:spPr>
          <a:xfrm>
            <a:off x="10493115" y="2888480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EA5810-AA34-484C-AC71-CB5A9213A3F5}"/>
              </a:ext>
            </a:extLst>
          </p:cNvPr>
          <p:cNvCxnSpPr/>
          <p:nvPr/>
        </p:nvCxnSpPr>
        <p:spPr>
          <a:xfrm>
            <a:off x="10643017" y="2888480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C4AC46-B5D4-458E-9617-1A3AC28E6161}"/>
              </a:ext>
            </a:extLst>
          </p:cNvPr>
          <p:cNvCxnSpPr/>
          <p:nvPr/>
        </p:nvCxnSpPr>
        <p:spPr>
          <a:xfrm>
            <a:off x="10762938" y="2888480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392150-C300-4AEA-B0C8-913E5432322F}"/>
              </a:ext>
            </a:extLst>
          </p:cNvPr>
          <p:cNvSpPr txBox="1"/>
          <p:nvPr/>
        </p:nvSpPr>
        <p:spPr>
          <a:xfrm>
            <a:off x="7684949" y="1661194"/>
            <a:ext cx="2458385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9BBB0F-BFBD-418A-9117-ECF6FC550C30}"/>
              </a:ext>
            </a:extLst>
          </p:cNvPr>
          <p:cNvSpPr txBox="1"/>
          <p:nvPr/>
        </p:nvSpPr>
        <p:spPr>
          <a:xfrm>
            <a:off x="10143334" y="1738858"/>
            <a:ext cx="1751345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B3FD57-F119-4C26-AD38-8B6CF0FFFF0F}"/>
              </a:ext>
            </a:extLst>
          </p:cNvPr>
          <p:cNvSpPr txBox="1"/>
          <p:nvPr/>
        </p:nvSpPr>
        <p:spPr>
          <a:xfrm>
            <a:off x="7844852" y="2331005"/>
            <a:ext cx="1878769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0E37AA-CCE6-4B71-8DB7-72182B6CC9D9}"/>
              </a:ext>
            </a:extLst>
          </p:cNvPr>
          <p:cNvSpPr txBox="1"/>
          <p:nvPr/>
        </p:nvSpPr>
        <p:spPr>
          <a:xfrm>
            <a:off x="8145907" y="2843610"/>
            <a:ext cx="864438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66521F-3542-428B-8D97-CD000A4BCED8}"/>
              </a:ext>
            </a:extLst>
          </p:cNvPr>
          <p:cNvSpPr txBox="1"/>
          <p:nvPr/>
        </p:nvSpPr>
        <p:spPr>
          <a:xfrm>
            <a:off x="7699947" y="3513421"/>
            <a:ext cx="2168578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BA2A03-DB52-44A0-A261-C412D1D5A6CB}"/>
              </a:ext>
            </a:extLst>
          </p:cNvPr>
          <p:cNvCxnSpPr/>
          <p:nvPr/>
        </p:nvCxnSpPr>
        <p:spPr>
          <a:xfrm>
            <a:off x="10443125" y="3468769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715930-307E-4C58-AD5A-7CDF7D02D3F2}"/>
              </a:ext>
            </a:extLst>
          </p:cNvPr>
          <p:cNvCxnSpPr/>
          <p:nvPr/>
        </p:nvCxnSpPr>
        <p:spPr>
          <a:xfrm>
            <a:off x="10578037" y="3468769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E0D40C-AC7B-4269-AB09-1E64C82D30C8}"/>
              </a:ext>
            </a:extLst>
          </p:cNvPr>
          <p:cNvCxnSpPr/>
          <p:nvPr/>
        </p:nvCxnSpPr>
        <p:spPr>
          <a:xfrm>
            <a:off x="10697959" y="3468769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F12563-C11A-43CA-A937-B664D1CF821E}"/>
              </a:ext>
            </a:extLst>
          </p:cNvPr>
          <p:cNvCxnSpPr>
            <a:cxnSpLocks/>
          </p:cNvCxnSpPr>
          <p:nvPr/>
        </p:nvCxnSpPr>
        <p:spPr>
          <a:xfrm flipH="1">
            <a:off x="10311973" y="3440277"/>
            <a:ext cx="409709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111603-ABC8-4D29-8620-AEB2F22D3D9F}"/>
              </a:ext>
            </a:extLst>
          </p:cNvPr>
          <p:cNvCxnSpPr/>
          <p:nvPr/>
        </p:nvCxnSpPr>
        <p:spPr>
          <a:xfrm>
            <a:off x="11372517" y="3468769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E72D269-3816-4C12-BD6C-D0F551742FBA}"/>
              </a:ext>
            </a:extLst>
          </p:cNvPr>
          <p:cNvSpPr txBox="1"/>
          <p:nvPr/>
        </p:nvSpPr>
        <p:spPr>
          <a:xfrm>
            <a:off x="8203372" y="4026026"/>
            <a:ext cx="806973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DDE86B-1493-4017-87DC-D88F00B4D070}"/>
              </a:ext>
            </a:extLst>
          </p:cNvPr>
          <p:cNvCxnSpPr/>
          <p:nvPr/>
        </p:nvCxnSpPr>
        <p:spPr>
          <a:xfrm>
            <a:off x="10493115" y="4068216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A24A93B-A252-4450-874F-EA49B5DF096B}"/>
              </a:ext>
            </a:extLst>
          </p:cNvPr>
          <p:cNvCxnSpPr/>
          <p:nvPr/>
        </p:nvCxnSpPr>
        <p:spPr>
          <a:xfrm>
            <a:off x="10643017" y="4068216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F9321C6-D570-49CE-ABD9-717504BD8B79}"/>
              </a:ext>
            </a:extLst>
          </p:cNvPr>
          <p:cNvSpPr txBox="1"/>
          <p:nvPr/>
        </p:nvSpPr>
        <p:spPr>
          <a:xfrm>
            <a:off x="8165893" y="4631164"/>
            <a:ext cx="1310398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সিএনজি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B98690F-32BE-4EFB-A700-52265EFD9170}"/>
              </a:ext>
            </a:extLst>
          </p:cNvPr>
          <p:cNvCxnSpPr>
            <a:cxnSpLocks/>
          </p:cNvCxnSpPr>
          <p:nvPr/>
        </p:nvCxnSpPr>
        <p:spPr>
          <a:xfrm flipH="1">
            <a:off x="10383174" y="4616174"/>
            <a:ext cx="11233" cy="5807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8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 tmFilter="0,0; .5, 1; 1, 1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7AD72-F6A2-40A1-891C-755E549C4744}"/>
              </a:ext>
            </a:extLst>
          </p:cNvPr>
          <p:cNvSpPr txBox="1"/>
          <p:nvPr/>
        </p:nvSpPr>
        <p:spPr>
          <a:xfrm>
            <a:off x="1274164" y="197759"/>
            <a:ext cx="10817539" cy="1200329"/>
          </a:xfrm>
          <a:prstGeom prst="rect">
            <a:avLst/>
          </a:prstGeom>
          <a:solidFill>
            <a:schemeClr val="accent4"/>
          </a:solidFill>
          <a:ln w="57150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coolSlant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ট্যাল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িহ্নকে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খ্যায়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GB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63D0BAA-46D1-434E-8589-9E8F1D949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65107"/>
              </p:ext>
            </p:extLst>
          </p:nvPr>
        </p:nvGraphicFramePr>
        <p:xfrm>
          <a:off x="4362140" y="1798818"/>
          <a:ext cx="6355828" cy="414307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377944">
                  <a:extLst>
                    <a:ext uri="{9D8B030D-6E8A-4147-A177-3AD203B41FA5}">
                      <a16:colId xmlns:a16="http://schemas.microsoft.com/office/drawing/2014/main" val="3637492969"/>
                    </a:ext>
                  </a:extLst>
                </a:gridCol>
                <a:gridCol w="1988942">
                  <a:extLst>
                    <a:ext uri="{9D8B030D-6E8A-4147-A177-3AD203B41FA5}">
                      <a16:colId xmlns:a16="http://schemas.microsoft.com/office/drawing/2014/main" val="2871171080"/>
                    </a:ext>
                  </a:extLst>
                </a:gridCol>
                <a:gridCol w="1988942">
                  <a:extLst>
                    <a:ext uri="{9D8B030D-6E8A-4147-A177-3AD203B41FA5}">
                      <a16:colId xmlns:a16="http://schemas.microsoft.com/office/drawing/2014/main" val="3923354007"/>
                    </a:ext>
                  </a:extLst>
                </a:gridCol>
              </a:tblGrid>
              <a:tr h="404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lang="en-GB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04357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endParaRPr lang="en-GB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44890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429917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90917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2867"/>
                  </a:ext>
                </a:extLst>
              </a:tr>
              <a:tr h="584775">
                <a:tc>
                  <a:txBody>
                    <a:bodyPr/>
                    <a:lstStyle/>
                    <a:p>
                      <a:endPara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726014"/>
                  </a:ext>
                </a:extLst>
              </a:tr>
              <a:tr h="584775">
                <a:tc gridSpan="2">
                  <a:txBody>
                    <a:bodyPr/>
                    <a:lstStyle/>
                    <a:p>
                      <a:r>
                        <a:rPr lang="en-GB" sz="3600" dirty="0"/>
                        <a:t>                        </a:t>
                      </a:r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82182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88EF8F-3245-473B-B0D0-62AE42A2EA8E}"/>
              </a:ext>
            </a:extLst>
          </p:cNvPr>
          <p:cNvCxnSpPr/>
          <p:nvPr/>
        </p:nvCxnSpPr>
        <p:spPr>
          <a:xfrm>
            <a:off x="7315202" y="2383523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62BA01-55E3-4D83-9D34-FF652CC5030D}"/>
              </a:ext>
            </a:extLst>
          </p:cNvPr>
          <p:cNvCxnSpPr/>
          <p:nvPr/>
        </p:nvCxnSpPr>
        <p:spPr>
          <a:xfrm>
            <a:off x="7465104" y="2383523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E71403-EE2C-4E97-991D-996393D01269}"/>
              </a:ext>
            </a:extLst>
          </p:cNvPr>
          <p:cNvCxnSpPr/>
          <p:nvPr/>
        </p:nvCxnSpPr>
        <p:spPr>
          <a:xfrm>
            <a:off x="7615006" y="2383523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3DA14E-1C9B-4F23-B1C9-DF59E4BDB66E}"/>
              </a:ext>
            </a:extLst>
          </p:cNvPr>
          <p:cNvCxnSpPr>
            <a:cxnSpLocks/>
          </p:cNvCxnSpPr>
          <p:nvPr/>
        </p:nvCxnSpPr>
        <p:spPr>
          <a:xfrm flipH="1">
            <a:off x="7326430" y="2933444"/>
            <a:ext cx="423484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A50170-B85F-45DD-8F8C-8FDAD0EF17BE}"/>
              </a:ext>
            </a:extLst>
          </p:cNvPr>
          <p:cNvCxnSpPr/>
          <p:nvPr/>
        </p:nvCxnSpPr>
        <p:spPr>
          <a:xfrm>
            <a:off x="7426996" y="4137204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19A9AD-4939-4D5D-95A3-77FEBB0AAE17}"/>
              </a:ext>
            </a:extLst>
          </p:cNvPr>
          <p:cNvCxnSpPr/>
          <p:nvPr/>
        </p:nvCxnSpPr>
        <p:spPr>
          <a:xfrm>
            <a:off x="7202145" y="3572551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5B16D1-4E3A-49F2-93D7-2DFDA9AC1AC7}"/>
              </a:ext>
            </a:extLst>
          </p:cNvPr>
          <p:cNvCxnSpPr/>
          <p:nvPr/>
        </p:nvCxnSpPr>
        <p:spPr>
          <a:xfrm>
            <a:off x="7330189" y="2963415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BC5A75-38D0-4A69-9025-4A1C8DD949C5}"/>
              </a:ext>
            </a:extLst>
          </p:cNvPr>
          <p:cNvCxnSpPr/>
          <p:nvPr/>
        </p:nvCxnSpPr>
        <p:spPr>
          <a:xfrm>
            <a:off x="7480091" y="2963415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1A2A3B-603C-4C14-8C7B-A5B3422E1F97}"/>
              </a:ext>
            </a:extLst>
          </p:cNvPr>
          <p:cNvCxnSpPr/>
          <p:nvPr/>
        </p:nvCxnSpPr>
        <p:spPr>
          <a:xfrm>
            <a:off x="7629993" y="2963415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06805-249A-4CBD-9EBB-40800385EC8A}"/>
              </a:ext>
            </a:extLst>
          </p:cNvPr>
          <p:cNvCxnSpPr/>
          <p:nvPr/>
        </p:nvCxnSpPr>
        <p:spPr>
          <a:xfrm>
            <a:off x="7749914" y="2963415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DA3E7E3-2D35-407A-8427-CC68081CF20C}"/>
              </a:ext>
            </a:extLst>
          </p:cNvPr>
          <p:cNvSpPr txBox="1"/>
          <p:nvPr/>
        </p:nvSpPr>
        <p:spPr>
          <a:xfrm>
            <a:off x="4554505" y="1763972"/>
            <a:ext cx="2458385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50C81-5FEA-40F2-A082-73DC37C0DDD0}"/>
              </a:ext>
            </a:extLst>
          </p:cNvPr>
          <p:cNvSpPr txBox="1"/>
          <p:nvPr/>
        </p:nvSpPr>
        <p:spPr>
          <a:xfrm>
            <a:off x="6818067" y="1776677"/>
            <a:ext cx="1751345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EE19D-3665-4F72-AF8A-2722D0E251F9}"/>
              </a:ext>
            </a:extLst>
          </p:cNvPr>
          <p:cNvSpPr txBox="1"/>
          <p:nvPr/>
        </p:nvSpPr>
        <p:spPr>
          <a:xfrm>
            <a:off x="4601989" y="2372769"/>
            <a:ext cx="1878769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FDCFC-527C-44DD-A9AF-055AD232C6BC}"/>
              </a:ext>
            </a:extLst>
          </p:cNvPr>
          <p:cNvSpPr txBox="1"/>
          <p:nvPr/>
        </p:nvSpPr>
        <p:spPr>
          <a:xfrm>
            <a:off x="5109154" y="2972143"/>
            <a:ext cx="864438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3438D-09A8-4706-8E27-EE48F713276D}"/>
              </a:ext>
            </a:extLst>
          </p:cNvPr>
          <p:cNvSpPr txBox="1"/>
          <p:nvPr/>
        </p:nvSpPr>
        <p:spPr>
          <a:xfrm>
            <a:off x="4457084" y="3579059"/>
            <a:ext cx="2168578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B20A13-5A73-4227-889A-0D6A467DF295}"/>
              </a:ext>
            </a:extLst>
          </p:cNvPr>
          <p:cNvCxnSpPr/>
          <p:nvPr/>
        </p:nvCxnSpPr>
        <p:spPr>
          <a:xfrm>
            <a:off x="7348287" y="3572551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FA875C-9A5A-41EB-BBB6-0AADE3641588}"/>
              </a:ext>
            </a:extLst>
          </p:cNvPr>
          <p:cNvCxnSpPr/>
          <p:nvPr/>
        </p:nvCxnSpPr>
        <p:spPr>
          <a:xfrm>
            <a:off x="7498189" y="3572551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2D0478-B3C6-4A87-A996-658605D43992}"/>
              </a:ext>
            </a:extLst>
          </p:cNvPr>
          <p:cNvCxnSpPr/>
          <p:nvPr/>
        </p:nvCxnSpPr>
        <p:spPr>
          <a:xfrm>
            <a:off x="7648091" y="3572551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44D310-BC58-4BA1-AB0C-1869042C6C70}"/>
              </a:ext>
            </a:extLst>
          </p:cNvPr>
          <p:cNvCxnSpPr>
            <a:cxnSpLocks/>
          </p:cNvCxnSpPr>
          <p:nvPr/>
        </p:nvCxnSpPr>
        <p:spPr>
          <a:xfrm flipH="1">
            <a:off x="7202147" y="3552997"/>
            <a:ext cx="491592" cy="5289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C77C7A-6E71-4531-9442-E7C0B61E487D}"/>
              </a:ext>
            </a:extLst>
          </p:cNvPr>
          <p:cNvCxnSpPr/>
          <p:nvPr/>
        </p:nvCxnSpPr>
        <p:spPr>
          <a:xfrm>
            <a:off x="8199619" y="3572551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F2C274E-3F06-4334-AF39-A6C36BDB8EB2}"/>
              </a:ext>
            </a:extLst>
          </p:cNvPr>
          <p:cNvSpPr txBox="1"/>
          <p:nvPr/>
        </p:nvSpPr>
        <p:spPr>
          <a:xfrm>
            <a:off x="5109154" y="4121896"/>
            <a:ext cx="806973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18CD1E-18A1-4F96-A1F9-768ACD0BF684}"/>
              </a:ext>
            </a:extLst>
          </p:cNvPr>
          <p:cNvCxnSpPr/>
          <p:nvPr/>
        </p:nvCxnSpPr>
        <p:spPr>
          <a:xfrm>
            <a:off x="7578160" y="4137204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B92737-8D4B-4EBC-AE88-FEFBA8C4FC4B}"/>
              </a:ext>
            </a:extLst>
          </p:cNvPr>
          <p:cNvCxnSpPr/>
          <p:nvPr/>
        </p:nvCxnSpPr>
        <p:spPr>
          <a:xfrm>
            <a:off x="7728062" y="4137204"/>
            <a:ext cx="0" cy="53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BD6D42A-F134-469D-B532-AAA4E175E151}"/>
              </a:ext>
            </a:extLst>
          </p:cNvPr>
          <p:cNvSpPr txBox="1"/>
          <p:nvPr/>
        </p:nvSpPr>
        <p:spPr>
          <a:xfrm>
            <a:off x="4785602" y="4696069"/>
            <a:ext cx="1310398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সিএনজি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739490-3CAB-45F1-9DB0-9A07DC36B1AD}"/>
              </a:ext>
            </a:extLst>
          </p:cNvPr>
          <p:cNvCxnSpPr>
            <a:cxnSpLocks/>
          </p:cNvCxnSpPr>
          <p:nvPr/>
        </p:nvCxnSpPr>
        <p:spPr>
          <a:xfrm flipH="1">
            <a:off x="7491326" y="4706671"/>
            <a:ext cx="11233" cy="5807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88F278-DCDC-4B08-8890-464E87B17BDD}"/>
              </a:ext>
            </a:extLst>
          </p:cNvPr>
          <p:cNvSpPr txBox="1"/>
          <p:nvPr/>
        </p:nvSpPr>
        <p:spPr>
          <a:xfrm>
            <a:off x="9276453" y="1776676"/>
            <a:ext cx="991810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9DECF1-9302-4A82-8760-2C9A3619C2E3}"/>
              </a:ext>
            </a:extLst>
          </p:cNvPr>
          <p:cNvSpPr txBox="1"/>
          <p:nvPr/>
        </p:nvSpPr>
        <p:spPr>
          <a:xfrm flipH="1">
            <a:off x="9468857" y="2906192"/>
            <a:ext cx="449706" cy="584778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0EDA5E-D0BE-418B-BBA3-DD8A4A8BA4F1}"/>
              </a:ext>
            </a:extLst>
          </p:cNvPr>
          <p:cNvSpPr txBox="1"/>
          <p:nvPr/>
        </p:nvSpPr>
        <p:spPr>
          <a:xfrm>
            <a:off x="9398955" y="4097239"/>
            <a:ext cx="449705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CB69D5-BC84-43F9-8E7C-6A58BC4155F5}"/>
              </a:ext>
            </a:extLst>
          </p:cNvPr>
          <p:cNvSpPr txBox="1"/>
          <p:nvPr/>
        </p:nvSpPr>
        <p:spPr>
          <a:xfrm flipH="1">
            <a:off x="9429580" y="3507572"/>
            <a:ext cx="449706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26DB41-4EEB-4329-B023-1CC93F40D5EF}"/>
              </a:ext>
            </a:extLst>
          </p:cNvPr>
          <p:cNvSpPr txBox="1"/>
          <p:nvPr/>
        </p:nvSpPr>
        <p:spPr>
          <a:xfrm flipH="1">
            <a:off x="9538114" y="4733637"/>
            <a:ext cx="449706" cy="584778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30B278-56EC-4CF0-A382-1A1C03723156}"/>
              </a:ext>
            </a:extLst>
          </p:cNvPr>
          <p:cNvSpPr txBox="1"/>
          <p:nvPr/>
        </p:nvSpPr>
        <p:spPr>
          <a:xfrm flipH="1">
            <a:off x="9393906" y="2358814"/>
            <a:ext cx="608904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6FC045-A422-405A-B503-A34273C6388E}"/>
              </a:ext>
            </a:extLst>
          </p:cNvPr>
          <p:cNvSpPr txBox="1"/>
          <p:nvPr/>
        </p:nvSpPr>
        <p:spPr>
          <a:xfrm>
            <a:off x="6806548" y="5269231"/>
            <a:ext cx="1543223" cy="646331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D0516E-AAC2-4F4C-BFAC-E9C588E0B015}"/>
              </a:ext>
            </a:extLst>
          </p:cNvPr>
          <p:cNvSpPr txBox="1"/>
          <p:nvPr/>
        </p:nvSpPr>
        <p:spPr>
          <a:xfrm>
            <a:off x="9225427" y="5313731"/>
            <a:ext cx="1075079" cy="646331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</a:p>
        </p:txBody>
      </p:sp>
    </p:spTree>
    <p:extLst>
      <p:ext uri="{BB962C8B-B14F-4D97-AF65-F5344CB8AC3E}">
        <p14:creationId xmlns:p14="http://schemas.microsoft.com/office/powerpoint/2010/main" val="178549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7F75D-3C6E-4867-9697-879EE5C3F8C2}"/>
              </a:ext>
            </a:extLst>
          </p:cNvPr>
          <p:cNvSpPr txBox="1"/>
          <p:nvPr/>
        </p:nvSpPr>
        <p:spPr>
          <a:xfrm rot="20915538">
            <a:off x="287539" y="525641"/>
            <a:ext cx="4680719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F3FCA-4E32-423D-A6D5-6D755C4357BA}"/>
              </a:ext>
            </a:extLst>
          </p:cNvPr>
          <p:cNvSpPr txBox="1"/>
          <p:nvPr/>
        </p:nvSpPr>
        <p:spPr>
          <a:xfrm rot="473139">
            <a:off x="270355" y="3572295"/>
            <a:ext cx="2439561" cy="707886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A8163-5C67-4A90-911E-16D9C85DFFB6}"/>
              </a:ext>
            </a:extLst>
          </p:cNvPr>
          <p:cNvSpPr txBox="1"/>
          <p:nvPr/>
        </p:nvSpPr>
        <p:spPr>
          <a:xfrm rot="473139">
            <a:off x="144926" y="4598510"/>
            <a:ext cx="2306987" cy="830997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596EA-EE29-4163-8852-ED45E7A0AE98}"/>
              </a:ext>
            </a:extLst>
          </p:cNvPr>
          <p:cNvSpPr txBox="1"/>
          <p:nvPr/>
        </p:nvSpPr>
        <p:spPr>
          <a:xfrm rot="473139">
            <a:off x="281565" y="5725728"/>
            <a:ext cx="3194261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987BB-82A7-4034-B6DA-1274BC7F7BAD}"/>
              </a:ext>
            </a:extLst>
          </p:cNvPr>
          <p:cNvSpPr txBox="1"/>
          <p:nvPr/>
        </p:nvSpPr>
        <p:spPr>
          <a:xfrm>
            <a:off x="2627898" y="3732247"/>
            <a:ext cx="9346229" cy="523220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সারণিতে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খোঁজে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1700E-095C-4A6E-9310-BCE4B6536083}"/>
              </a:ext>
            </a:extLst>
          </p:cNvPr>
          <p:cNvSpPr txBox="1"/>
          <p:nvPr/>
        </p:nvSpPr>
        <p:spPr>
          <a:xfrm>
            <a:off x="2602942" y="4713270"/>
            <a:ext cx="9415178" cy="523220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সারণিতে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খোঁজে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73058-2C16-458B-8826-7B37FC5C505D}"/>
              </a:ext>
            </a:extLst>
          </p:cNvPr>
          <p:cNvSpPr txBox="1"/>
          <p:nvPr/>
        </p:nvSpPr>
        <p:spPr>
          <a:xfrm rot="473139">
            <a:off x="3961293" y="5821535"/>
            <a:ext cx="909122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সারণিতে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r>
              <a:rPr lang="en-GB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04856-5448-44DC-A68F-AB2E7218D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59" y="12816"/>
            <a:ext cx="7585023" cy="3450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01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8B456-2915-4F32-A824-AD0A1E5C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99" y="59963"/>
            <a:ext cx="4829981" cy="5787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834365-986C-4562-A1FA-F121A867D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9" y="59962"/>
            <a:ext cx="4654865" cy="5858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8FEDC-1005-4476-9673-062522ADB061}"/>
              </a:ext>
            </a:extLst>
          </p:cNvPr>
          <p:cNvSpPr txBox="1"/>
          <p:nvPr/>
        </p:nvSpPr>
        <p:spPr>
          <a:xfrm rot="16686209">
            <a:off x="2742779" y="2109039"/>
            <a:ext cx="659504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GB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F5FFDC-4AAB-42B8-88F4-409157766D0A}"/>
              </a:ext>
            </a:extLst>
          </p:cNvPr>
          <p:cNvSpPr txBox="1"/>
          <p:nvPr/>
        </p:nvSpPr>
        <p:spPr>
          <a:xfrm>
            <a:off x="3117950" y="6026049"/>
            <a:ext cx="831954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  <a:prstDash val="solid"/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১৩৮ ও ১৩৯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7882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BA9CE-F7B2-470E-B488-ED670DA84B27}"/>
              </a:ext>
            </a:extLst>
          </p:cNvPr>
          <p:cNvSpPr txBox="1"/>
          <p:nvPr/>
        </p:nvSpPr>
        <p:spPr>
          <a:xfrm>
            <a:off x="1903750" y="2921207"/>
            <a:ext cx="8384499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Below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৭টি </a:t>
            </a:r>
            <a:r>
              <a:rPr lang="en-GB" sz="5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আমকে</a:t>
            </a:r>
            <a:r>
              <a:rPr lang="en-GB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GB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GB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5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2EB6E-8E38-4B6E-A7BC-9D37D5B9929B}"/>
              </a:ext>
            </a:extLst>
          </p:cNvPr>
          <p:cNvSpPr txBox="1"/>
          <p:nvPr/>
        </p:nvSpPr>
        <p:spPr>
          <a:xfrm>
            <a:off x="3859133" y="606914"/>
            <a:ext cx="504363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8000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68CA4-D3A9-4D2E-88AA-64ABB1587437}"/>
              </a:ext>
            </a:extLst>
          </p:cNvPr>
          <p:cNvSpPr txBox="1"/>
          <p:nvPr/>
        </p:nvSpPr>
        <p:spPr>
          <a:xfrm>
            <a:off x="1416570" y="4206685"/>
            <a:ext cx="9463790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Below"/>
            <a:lightRig rig="chilly" dir="t">
              <a:rot lat="0" lon="0" rev="18480000"/>
            </a:lightRig>
          </a:scene3d>
          <a:sp3d prstMaterial="clear">
            <a:bevelT h="63500" prst="coolSlant"/>
          </a:sp3d>
        </p:spPr>
        <p:txBody>
          <a:bodyPr wrap="square" rtlCol="0">
            <a:spAutoFit/>
          </a:bodyPr>
          <a:lstStyle/>
          <a:p>
            <a:pPr marL="1600200" lvl="2" indent="-685800">
              <a:buFont typeface="Wingdings" panose="05000000000000000000" pitchFamily="2" charset="2"/>
              <a:buChar char="v"/>
            </a:pP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৯টি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বইকে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A5162-0CAD-4F0B-A799-E4D504A24104}"/>
              </a:ext>
            </a:extLst>
          </p:cNvPr>
          <p:cNvSpPr txBox="1"/>
          <p:nvPr/>
        </p:nvSpPr>
        <p:spPr>
          <a:xfrm>
            <a:off x="754505" y="5492163"/>
            <a:ext cx="10787921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Below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১২টি </a:t>
            </a:r>
            <a:r>
              <a:rPr lang="en-GB" sz="6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GB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মাছকে</a:t>
            </a:r>
            <a:r>
              <a:rPr lang="en-GB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GB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GB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28988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0CE2D-11EF-40FC-97E4-C3929924E6FF}"/>
              </a:ext>
            </a:extLst>
          </p:cNvPr>
          <p:cNvSpPr txBox="1"/>
          <p:nvPr/>
        </p:nvSpPr>
        <p:spPr>
          <a:xfrm>
            <a:off x="5453825" y="111360"/>
            <a:ext cx="6519304" cy="2862322"/>
          </a:xfrm>
          <a:prstGeom prst="rect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এলোমেলোভাবে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ফলগুলোর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চিহ্নকে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সারণিটি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0372A3-F941-402D-8BDC-9A4C08A9F5DD}"/>
              </a:ext>
            </a:extLst>
          </p:cNvPr>
          <p:cNvSpPr/>
          <p:nvPr/>
        </p:nvSpPr>
        <p:spPr>
          <a:xfrm>
            <a:off x="1561607" y="110534"/>
            <a:ext cx="3826193" cy="1135275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GB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76936371-93D7-489E-A764-09D87EF41D76}"/>
              </a:ext>
            </a:extLst>
          </p:cNvPr>
          <p:cNvSpPr/>
          <p:nvPr/>
        </p:nvSpPr>
        <p:spPr>
          <a:xfrm>
            <a:off x="260793" y="1245013"/>
            <a:ext cx="4919857" cy="1780462"/>
          </a:xfrm>
          <a:prstGeom prst="cube">
            <a:avLst>
              <a:gd name="adj" fmla="val 1496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0A7C4-5AD6-4733-8B2D-92A58348DF15}"/>
              </a:ext>
            </a:extLst>
          </p:cNvPr>
          <p:cNvSpPr txBox="1"/>
          <p:nvPr/>
        </p:nvSpPr>
        <p:spPr>
          <a:xfrm>
            <a:off x="199970" y="3183858"/>
            <a:ext cx="5921571" cy="3458929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endParaRPr lang="en-GB" sz="32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044F37-2BAE-4AC8-9654-1A20811D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21" y="3255349"/>
            <a:ext cx="924376" cy="9228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34452-33C4-4166-956E-BE380E4DD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67" y="4119079"/>
            <a:ext cx="791204" cy="6928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761328-346F-4710-9946-2AF102761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363" y="3186148"/>
            <a:ext cx="598632" cy="5986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947202-319F-45B6-AC3F-E4FFC389AC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1892" y="4369121"/>
            <a:ext cx="800023" cy="8086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971D57-D6C9-4DB6-81B6-DD3CA26C7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7332" y="3255349"/>
            <a:ext cx="693755" cy="701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807F84-15E3-44BD-BEE8-E1A7A84DC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7357" y="3972762"/>
            <a:ext cx="806317" cy="814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FD7843-2F83-48AB-ABE8-57483ADC32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0650" y="5226883"/>
            <a:ext cx="826523" cy="8354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7D9296-1CB5-432D-88CB-47EB5092D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5991" y="3295530"/>
            <a:ext cx="767368" cy="7756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3202A8-D3EE-4060-8294-9CD167FC9A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008" y="4453016"/>
            <a:ext cx="650694" cy="6576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DC86D5-25F1-466C-9EE1-0C5F9AB05F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963" y="5765701"/>
            <a:ext cx="701471" cy="8354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C2531EE-759D-4258-9147-5BD1D6ED5A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3359" y="4765740"/>
            <a:ext cx="779067" cy="7874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901F82-84E5-4708-BDDB-EE1CA7AE4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6803" y="3784780"/>
            <a:ext cx="598632" cy="5986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478F51-72DA-4111-AE9B-426A6F472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3160" y="3348630"/>
            <a:ext cx="598632" cy="5986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D46C1A-D53D-44E3-AF82-CDC8038A3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949" y="3783340"/>
            <a:ext cx="598632" cy="5986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2251E3-A77B-404D-A350-E33F7B06E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3801" y="4838176"/>
            <a:ext cx="598632" cy="5986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A4B454-D16D-46F8-84D0-F2D472D4D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173" y="5014356"/>
            <a:ext cx="598632" cy="5986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5C6BDD-87D4-47EB-A679-443ADE9FF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814" y="5348948"/>
            <a:ext cx="598632" cy="5986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077632-A796-4CCE-96BB-CCA16A2CA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227" y="5875012"/>
            <a:ext cx="598632" cy="5986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64DD02F-C834-44CF-A7C5-A726ADCE2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3160" y="5511843"/>
            <a:ext cx="598632" cy="5986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5DAA67A-D821-41A8-BBBF-8B7AD1B1A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793" y="3707741"/>
            <a:ext cx="598632" cy="5986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796B010-447F-4977-B30E-3B3B35523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01" y="5613752"/>
            <a:ext cx="887316" cy="6676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BC4BFF2-0786-40CE-8EDE-E2A2AFCCC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67" y="3313633"/>
            <a:ext cx="767368" cy="63917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3D49FA-A71B-48EC-A914-CEB85F504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17" y="4048455"/>
            <a:ext cx="836111" cy="6291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9CF5F6A-DDA8-4360-98C2-0B8B8C56E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36" y="5250883"/>
            <a:ext cx="803533" cy="6046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167B6E4-96A6-4B5E-A7F2-DF638F3DB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64" y="3764142"/>
            <a:ext cx="751153" cy="565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17346A5-5BF1-4C8F-B8CA-509AC10A7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12" y="4640931"/>
            <a:ext cx="941492" cy="93992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ECA4DEE-E2A8-4A27-87A9-BA5382A4E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99" y="5458577"/>
            <a:ext cx="941492" cy="9399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2426098-3047-43B9-B5F2-F54F529B5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15" y="4089682"/>
            <a:ext cx="806317" cy="804973"/>
          </a:xfrm>
          <a:prstGeom prst="rect">
            <a:avLst/>
          </a:prstGeom>
        </p:spPr>
      </p:pic>
      <p:graphicFrame>
        <p:nvGraphicFramePr>
          <p:cNvPr id="58" name="Table 58">
            <a:extLst>
              <a:ext uri="{FF2B5EF4-FFF2-40B4-BE49-F238E27FC236}">
                <a16:creationId xmlns:a16="http://schemas.microsoft.com/office/drawing/2014/main" id="{C8237EB1-6A8C-42CD-B67A-BC1A868E8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6180"/>
              </p:ext>
            </p:extLst>
          </p:nvPr>
        </p:nvGraphicFramePr>
        <p:xfrm>
          <a:off x="6265889" y="3160621"/>
          <a:ext cx="5787786" cy="3535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4662">
                  <a:extLst>
                    <a:ext uri="{9D8B030D-6E8A-4147-A177-3AD203B41FA5}">
                      <a16:colId xmlns:a16="http://schemas.microsoft.com/office/drawing/2014/main" val="133857771"/>
                    </a:ext>
                  </a:extLst>
                </a:gridCol>
                <a:gridCol w="2577377">
                  <a:extLst>
                    <a:ext uri="{9D8B030D-6E8A-4147-A177-3AD203B41FA5}">
                      <a16:colId xmlns:a16="http://schemas.microsoft.com/office/drawing/2014/main" val="3239871274"/>
                    </a:ext>
                  </a:extLst>
                </a:gridCol>
                <a:gridCol w="1275747">
                  <a:extLst>
                    <a:ext uri="{9D8B030D-6E8A-4147-A177-3AD203B41FA5}">
                      <a16:colId xmlns:a16="http://schemas.microsoft.com/office/drawing/2014/main" val="3896152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7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69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0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87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28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072480"/>
                  </a:ext>
                </a:extLst>
              </a:tr>
            </a:tbl>
          </a:graphicData>
        </a:graphic>
      </p:graphicFrame>
      <p:pic>
        <p:nvPicPr>
          <p:cNvPr id="60" name="Picture 59">
            <a:extLst>
              <a:ext uri="{FF2B5EF4-FFF2-40B4-BE49-F238E27FC236}">
                <a16:creationId xmlns:a16="http://schemas.microsoft.com/office/drawing/2014/main" id="{3C8BBF49-966A-4825-8D8D-DB629D5BD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0093" y="5979778"/>
            <a:ext cx="598632" cy="5986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8C44404-24D0-451E-97DA-CB612A952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729" y="5861613"/>
            <a:ext cx="598632" cy="598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A9B54-4B46-423D-B149-538CFFF7CBAE}"/>
              </a:ext>
            </a:extLst>
          </p:cNvPr>
          <p:cNvSpPr txBox="1"/>
          <p:nvPr/>
        </p:nvSpPr>
        <p:spPr>
          <a:xfrm>
            <a:off x="6438875" y="3193076"/>
            <a:ext cx="1588956" cy="584776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B4E4C4-F292-4DC7-A19D-B3F1ECEA9E39}"/>
              </a:ext>
            </a:extLst>
          </p:cNvPr>
          <p:cNvSpPr txBox="1"/>
          <p:nvPr/>
        </p:nvSpPr>
        <p:spPr>
          <a:xfrm>
            <a:off x="6308390" y="5613761"/>
            <a:ext cx="1746353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0F931F-1DB4-4524-97A3-AF00D957810B}"/>
              </a:ext>
            </a:extLst>
          </p:cNvPr>
          <p:cNvSpPr txBox="1"/>
          <p:nvPr/>
        </p:nvSpPr>
        <p:spPr>
          <a:xfrm>
            <a:off x="10865294" y="3355558"/>
            <a:ext cx="1126834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A08DC5-23DE-4B6E-BF1D-1E48FF2A32AB}"/>
              </a:ext>
            </a:extLst>
          </p:cNvPr>
          <p:cNvSpPr txBox="1"/>
          <p:nvPr/>
        </p:nvSpPr>
        <p:spPr>
          <a:xfrm>
            <a:off x="6352306" y="3863704"/>
            <a:ext cx="1588956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D7A351-8220-4091-9BFA-42D72E950A97}"/>
              </a:ext>
            </a:extLst>
          </p:cNvPr>
          <p:cNvSpPr txBox="1"/>
          <p:nvPr/>
        </p:nvSpPr>
        <p:spPr>
          <a:xfrm>
            <a:off x="6429731" y="4473352"/>
            <a:ext cx="1588956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1BC98E-F084-4AA9-8951-02254A599AC8}"/>
              </a:ext>
            </a:extLst>
          </p:cNvPr>
          <p:cNvSpPr txBox="1"/>
          <p:nvPr/>
        </p:nvSpPr>
        <p:spPr>
          <a:xfrm>
            <a:off x="8573386" y="3313633"/>
            <a:ext cx="1746353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289453-830A-49CF-86BA-3EDE88D9C100}"/>
              </a:ext>
            </a:extLst>
          </p:cNvPr>
          <p:cNvSpPr txBox="1"/>
          <p:nvPr/>
        </p:nvSpPr>
        <p:spPr>
          <a:xfrm>
            <a:off x="6227655" y="5028213"/>
            <a:ext cx="1746353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6BC96-E0F3-417E-8718-2674C854D200}"/>
              </a:ext>
            </a:extLst>
          </p:cNvPr>
          <p:cNvSpPr txBox="1"/>
          <p:nvPr/>
        </p:nvSpPr>
        <p:spPr>
          <a:xfrm>
            <a:off x="6706192" y="6068021"/>
            <a:ext cx="1054322" cy="584775"/>
          </a:xfrm>
          <a:prstGeom prst="rect">
            <a:avLst/>
          </a:prstGeom>
          <a:noFill/>
          <a:ln w="571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B3FC46-2443-4654-A563-FAFBD3584EA2}"/>
              </a:ext>
            </a:extLst>
          </p:cNvPr>
          <p:cNvCxnSpPr>
            <a:cxnSpLocks/>
          </p:cNvCxnSpPr>
          <p:nvPr/>
        </p:nvCxnSpPr>
        <p:spPr>
          <a:xfrm flipV="1">
            <a:off x="8199091" y="6110475"/>
            <a:ext cx="2548857" cy="53231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5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6" grpId="0"/>
      <p:bldP spid="39" grpId="0"/>
      <p:bldP spid="40" grpId="0"/>
      <p:bldP spid="41" grpId="0"/>
      <p:bldP spid="42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F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8A8A4-0229-4EC5-86AA-A66754930AD3}"/>
              </a:ext>
            </a:extLst>
          </p:cNvPr>
          <p:cNvSpPr txBox="1"/>
          <p:nvPr/>
        </p:nvSpPr>
        <p:spPr>
          <a:xfrm>
            <a:off x="254760" y="769615"/>
            <a:ext cx="7110481" cy="186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115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েজ</a:t>
            </a:r>
            <a:endParaRPr lang="en-GB" sz="115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0F3B1-5172-4BB4-A221-9BD59BE6A247}"/>
              </a:ext>
            </a:extLst>
          </p:cNvPr>
          <p:cNvSpPr txBox="1"/>
          <p:nvPr/>
        </p:nvSpPr>
        <p:spPr>
          <a:xfrm rot="1974480">
            <a:off x="5913142" y="3780718"/>
            <a:ext cx="583727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405B1-2406-49B8-97E2-323C97F7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065">
            <a:off x="7493311" y="-712889"/>
            <a:ext cx="4175924" cy="39561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9023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60D681-68FC-42AF-9894-65781E1564B4}"/>
              </a:ext>
            </a:extLst>
          </p:cNvPr>
          <p:cNvSpPr/>
          <p:nvPr/>
        </p:nvSpPr>
        <p:spPr>
          <a:xfrm>
            <a:off x="2317897" y="641938"/>
            <a:ext cx="6188149" cy="3770263"/>
          </a:xfrm>
          <a:prstGeom prst="rect">
            <a:avLst/>
          </a:prstGeom>
          <a:solidFill>
            <a:srgbClr val="C0000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endParaRPr lang="en-GB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EF2B4-9E11-45D3-9381-08F3EA8DBDDA}"/>
              </a:ext>
            </a:extLst>
          </p:cNvPr>
          <p:cNvSpPr/>
          <p:nvPr/>
        </p:nvSpPr>
        <p:spPr>
          <a:xfrm>
            <a:off x="2317897" y="914400"/>
            <a:ext cx="6016634" cy="315471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GB" sz="199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199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199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27000">
              <a:srgbClr val="92D050"/>
            </a:gs>
            <a:gs pos="69000">
              <a:schemeClr val="accent5"/>
            </a:gs>
            <a:gs pos="84000">
              <a:srgbClr val="EC34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E4DFA-C3C9-4AC1-A3E2-F1EB940D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4" y="164893"/>
            <a:ext cx="7330191" cy="6520720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6FA0DEC0-BB8F-4F7F-AE71-64CBA2739AA5}"/>
              </a:ext>
            </a:extLst>
          </p:cNvPr>
          <p:cNvSpPr/>
          <p:nvPr/>
        </p:nvSpPr>
        <p:spPr>
          <a:xfrm>
            <a:off x="7944786" y="164893"/>
            <a:ext cx="4452080" cy="3264107"/>
          </a:xfrm>
          <a:prstGeom prst="wave">
            <a:avLst/>
          </a:prstGeom>
          <a:solidFill>
            <a:srgbClr val="002060"/>
          </a:solidFill>
          <a:ln w="381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74117-B8BF-49F2-8E74-9F702FCF9093}"/>
              </a:ext>
            </a:extLst>
          </p:cNvPr>
          <p:cNvSpPr txBox="1"/>
          <p:nvPr/>
        </p:nvSpPr>
        <p:spPr>
          <a:xfrm>
            <a:off x="8049718" y="674556"/>
            <a:ext cx="37225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আজকের</a:t>
            </a:r>
            <a:r>
              <a:rPr lang="en-GB" sz="4400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</a:p>
          <a:p>
            <a:r>
              <a:rPr lang="en-GB" sz="4400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</a:t>
            </a:r>
            <a:r>
              <a:rPr lang="en-GB" sz="4400" dirty="0" err="1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পাঠে</a:t>
            </a:r>
            <a:endParaRPr lang="en-GB" sz="4400" dirty="0">
              <a:ln w="3810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4400" dirty="0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</a:t>
            </a:r>
            <a:r>
              <a:rPr lang="en-GB" sz="4400" dirty="0" err="1">
                <a:ln w="3810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সবাইকে</a:t>
            </a:r>
            <a:r>
              <a:rPr lang="en-GB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FE4F9-8E13-4A6B-94C4-4143A678168D}"/>
              </a:ext>
            </a:extLst>
          </p:cNvPr>
          <p:cNvSpPr txBox="1"/>
          <p:nvPr/>
        </p:nvSpPr>
        <p:spPr>
          <a:xfrm>
            <a:off x="9591208" y="3015489"/>
            <a:ext cx="1903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 </a:t>
            </a:r>
            <a:r>
              <a:rPr lang="en-GB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শু</a:t>
            </a:r>
            <a:endParaRPr lang="en-GB" sz="9600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C6338-5853-4463-8EA9-916B8716296B}"/>
              </a:ext>
            </a:extLst>
          </p:cNvPr>
          <p:cNvSpPr txBox="1"/>
          <p:nvPr/>
        </p:nvSpPr>
        <p:spPr>
          <a:xfrm>
            <a:off x="9837839" y="2798214"/>
            <a:ext cx="2023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7030A0"/>
                </a:solidFill>
              </a:rPr>
              <a:t> </a:t>
            </a:r>
            <a:r>
              <a:rPr lang="en-GB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ভে</a:t>
            </a:r>
            <a:endParaRPr lang="en-GB" sz="9600" dirty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5294A-85EB-498C-BCA5-E0BE7FCD8658}"/>
              </a:ext>
            </a:extLst>
          </p:cNvPr>
          <p:cNvSpPr txBox="1"/>
          <p:nvPr/>
        </p:nvSpPr>
        <p:spPr>
          <a:xfrm>
            <a:off x="9910997" y="5398614"/>
            <a:ext cx="2908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 </a:t>
            </a:r>
            <a:r>
              <a:rPr lang="en-GB" sz="9600" dirty="0" err="1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চ্ছা</a:t>
            </a:r>
            <a:endParaRPr lang="en-GB" sz="9600" dirty="0"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40464-F592-4D41-98A6-663EC3F13B76}"/>
              </a:ext>
            </a:extLst>
          </p:cNvPr>
          <p:cNvSpPr txBox="1"/>
          <p:nvPr/>
        </p:nvSpPr>
        <p:spPr>
          <a:xfrm>
            <a:off x="8673141" y="3015489"/>
            <a:ext cx="134708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ফুলেল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3948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C49AC66-1108-4EFF-B579-8A621240AE56}"/>
              </a:ext>
            </a:extLst>
          </p:cNvPr>
          <p:cNvSpPr txBox="1">
            <a:spLocks/>
          </p:cNvSpPr>
          <p:nvPr/>
        </p:nvSpPr>
        <p:spPr>
          <a:xfrm>
            <a:off x="5439219" y="1931265"/>
            <a:ext cx="6513343" cy="4304086"/>
          </a:xfrm>
          <a:prstGeom prst="rect">
            <a:avLst/>
          </a:prstGeom>
          <a:solidFill>
            <a:schemeClr val="accent6"/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GB" sz="4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GB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শামছুন</a:t>
            </a:r>
            <a:r>
              <a:rPr lang="en-GB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endParaRPr lang="en-GB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GB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মুরারগাঁও</a:t>
            </a:r>
            <a:r>
              <a:rPr lang="en-GB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dirty="0">
                <a:ln>
                  <a:solidFill>
                    <a:schemeClr val="tx1"/>
                  </a:solidFill>
                </a:ln>
              </a:rPr>
              <a:t>                   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কোম্পানীগঞ্জ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, </a:t>
            </a:r>
            <a:r>
              <a:rPr lang="en-GB" dirty="0" err="1">
                <a:ln>
                  <a:solidFill>
                    <a:schemeClr val="tx1"/>
                  </a:solidFill>
                </a:ln>
              </a:rPr>
              <a:t>সিলেট</a:t>
            </a:r>
            <a:r>
              <a:rPr lang="en-GB" dirty="0">
                <a:ln>
                  <a:solidFill>
                    <a:schemeClr val="tx1"/>
                  </a:solidFill>
                </a:ln>
              </a:rPr>
              <a:t>  ।</a:t>
            </a:r>
          </a:p>
          <a:p>
            <a:pPr marL="0" indent="0">
              <a:buNone/>
            </a:pPr>
            <a:r>
              <a:rPr lang="en-GB" dirty="0">
                <a:ln>
                  <a:solidFill>
                    <a:srgbClr val="7030A0"/>
                  </a:solidFill>
                </a:ln>
              </a:rPr>
              <a:t>    Email address- shadmanheya@gmail.com</a:t>
            </a:r>
            <a:endParaRPr lang="en-GB" sz="1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4B12A479-563B-4E7F-98BC-74EE85E0CC1F}"/>
              </a:ext>
            </a:extLst>
          </p:cNvPr>
          <p:cNvSpPr/>
          <p:nvPr/>
        </p:nvSpPr>
        <p:spPr>
          <a:xfrm rot="5400000">
            <a:off x="3837637" y="2573945"/>
            <a:ext cx="1255076" cy="2126854"/>
          </a:xfrm>
          <a:prstGeom prst="upArrow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DCF7E-93C1-42B8-BE26-B0434778CE31}"/>
              </a:ext>
            </a:extLst>
          </p:cNvPr>
          <p:cNvSpPr txBox="1"/>
          <p:nvPr/>
        </p:nvSpPr>
        <p:spPr>
          <a:xfrm>
            <a:off x="3657601" y="196949"/>
            <a:ext cx="5486400" cy="132343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GB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44544-6615-4B8C-A296-85EA68B35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9" y="1613259"/>
            <a:ext cx="3167289" cy="3714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E42E1C-6D94-4A83-99F7-2A3E1E158A9B}"/>
              </a:ext>
            </a:extLst>
          </p:cNvPr>
          <p:cNvSpPr txBox="1"/>
          <p:nvPr/>
        </p:nvSpPr>
        <p:spPr>
          <a:xfrm>
            <a:off x="7483126" y="5327674"/>
            <a:ext cx="332174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Rockwell" panose="02060603020205020403" pitchFamily="18" charset="0"/>
                <a:cs typeface="NikoshBAN" panose="02000000000000000000" pitchFamily="2" charset="0"/>
              </a:rPr>
              <a:t>01712307039</a:t>
            </a:r>
          </a:p>
        </p:txBody>
      </p:sp>
    </p:spTree>
    <p:extLst>
      <p:ext uri="{BB962C8B-B14F-4D97-AF65-F5344CB8AC3E}">
        <p14:creationId xmlns:p14="http://schemas.microsoft.com/office/powerpoint/2010/main" val="140809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5494B-C09B-4D00-98F4-B64DD55ACC4C}"/>
              </a:ext>
            </a:extLst>
          </p:cNvPr>
          <p:cNvSpPr txBox="1"/>
          <p:nvPr/>
        </p:nvSpPr>
        <p:spPr>
          <a:xfrm rot="242471">
            <a:off x="6246053" y="212650"/>
            <a:ext cx="6077243" cy="1200329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GB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2DF9E-F5EE-408D-942B-9F24FA0F388B}"/>
              </a:ext>
            </a:extLst>
          </p:cNvPr>
          <p:cNvSpPr txBox="1"/>
          <p:nvPr/>
        </p:nvSpPr>
        <p:spPr>
          <a:xfrm>
            <a:off x="5363645" y="1843790"/>
            <a:ext cx="6648473" cy="3785652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</a:p>
          <a:p>
            <a:pPr algn="ctr"/>
            <a:r>
              <a:rPr lang="en-GB" sz="32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GB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GB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6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বিন্যস্তকরণ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F2D81-E15C-484D-B222-808F23E2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8" y="344774"/>
            <a:ext cx="4654868" cy="62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472DBF-4EF0-4F77-8648-64E5DF2D6768}"/>
              </a:ext>
            </a:extLst>
          </p:cNvPr>
          <p:cNvSpPr txBox="1"/>
          <p:nvPr/>
        </p:nvSpPr>
        <p:spPr>
          <a:xfrm>
            <a:off x="3072984" y="304800"/>
            <a:ext cx="5996065" cy="1323439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80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কাঙ্খিত</a:t>
            </a:r>
            <a:r>
              <a:rPr lang="en-GB" sz="80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80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5A7B2-CB58-4E59-8F50-7647EA7894A1}"/>
              </a:ext>
            </a:extLst>
          </p:cNvPr>
          <p:cNvSpPr txBox="1"/>
          <p:nvPr/>
        </p:nvSpPr>
        <p:spPr>
          <a:xfrm>
            <a:off x="649514" y="3108231"/>
            <a:ext cx="10892971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en-GB" sz="4000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২৬.১.১ 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২৬.২.১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ট্যালির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সারণির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0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GB" sz="4000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385B07C-ABA5-4DFC-AB7D-D99DFDE12F1D}"/>
              </a:ext>
            </a:extLst>
          </p:cNvPr>
          <p:cNvSpPr/>
          <p:nvPr/>
        </p:nvSpPr>
        <p:spPr>
          <a:xfrm>
            <a:off x="4312083" y="1684507"/>
            <a:ext cx="2594431" cy="1598339"/>
          </a:xfrm>
          <a:prstGeom prst="downArrow">
            <a:avLst>
              <a:gd name="adj1" fmla="val 50000"/>
              <a:gd name="adj2" fmla="val 48675"/>
            </a:avLst>
          </a:prstGeom>
          <a:solidFill>
            <a:srgbClr val="FFC00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5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38000">
              <a:srgbClr val="FFFF00"/>
            </a:gs>
            <a:gs pos="57000">
              <a:srgbClr val="7030A0"/>
            </a:gs>
            <a:gs pos="86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895BA-23FB-4A48-B640-2EFEA07D5902}"/>
              </a:ext>
            </a:extLst>
          </p:cNvPr>
          <p:cNvSpPr txBox="1"/>
          <p:nvPr/>
        </p:nvSpPr>
        <p:spPr>
          <a:xfrm>
            <a:off x="886264" y="337625"/>
            <a:ext cx="801858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8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5668B415-2B1B-45E4-A070-B1EC0B083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8447"/>
              </p:ext>
            </p:extLst>
          </p:nvPr>
        </p:nvGraphicFramePr>
        <p:xfrm>
          <a:off x="-5586413" y="3421063"/>
          <a:ext cx="24425276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Packager Shell Object" showAsIcon="1" r:id="rId3" imgW="4381200" imgH="437760" progId="Package">
                  <p:embed/>
                </p:oleObj>
              </mc:Choice>
              <mc:Fallback>
                <p:oleObj name="Packager Shell Object" showAsIcon="1" r:id="rId3" imgW="4381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586413" y="3421063"/>
                        <a:ext cx="24425276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533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3CA5B-DA33-4837-AD59-2FFEC7E33E13}"/>
              </a:ext>
            </a:extLst>
          </p:cNvPr>
          <p:cNvSpPr txBox="1"/>
          <p:nvPr/>
        </p:nvSpPr>
        <p:spPr>
          <a:xfrm>
            <a:off x="2621279" y="436097"/>
            <a:ext cx="6949440" cy="1569660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GB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endParaRPr lang="en-GB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B8693-E60C-4255-B6F7-0313067747EC}"/>
              </a:ext>
            </a:extLst>
          </p:cNvPr>
          <p:cNvSpPr txBox="1"/>
          <p:nvPr/>
        </p:nvSpPr>
        <p:spPr>
          <a:xfrm>
            <a:off x="370448" y="5461837"/>
            <a:ext cx="1145110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as-IN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72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:</a:t>
            </a:r>
            <a:r>
              <a:rPr lang="en-GB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GB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C0E7A5E-3DC6-4531-BE37-978D629B1C2B}"/>
              </a:ext>
            </a:extLst>
          </p:cNvPr>
          <p:cNvSpPr/>
          <p:nvPr/>
        </p:nvSpPr>
        <p:spPr>
          <a:xfrm>
            <a:off x="4687220" y="2072466"/>
            <a:ext cx="2017486" cy="3322662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1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4B76FF-C081-41FC-AD67-74DA84B87763}"/>
              </a:ext>
            </a:extLst>
          </p:cNvPr>
          <p:cNvSpPr txBox="1"/>
          <p:nvPr/>
        </p:nvSpPr>
        <p:spPr>
          <a:xfrm>
            <a:off x="3657597" y="14068"/>
            <a:ext cx="603503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FF201-08A2-4EA0-A7F4-63DB7A23A107}"/>
              </a:ext>
            </a:extLst>
          </p:cNvPr>
          <p:cNvSpPr txBox="1"/>
          <p:nvPr/>
        </p:nvSpPr>
        <p:spPr>
          <a:xfrm>
            <a:off x="883403" y="5620800"/>
            <a:ext cx="1077132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তজন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থীদেরকে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।</a:t>
            </a:r>
            <a:r>
              <a:rPr lang="en-GB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5" name="Picture 2" descr="https://external.fdac1-1.fna.fbcdn.net/safe_image.php?d=AQArMphsa6lv-kZ6&amp;w=540&amp;h=282&amp;url=https%3A%2F%2Fwww.jugantor.com%2Fassets%2Fnews_photos%2F2018%2F10%2F26%2Fimage-105009-1540533202.jpg&amp;cfs=1&amp;upscale=1&amp;fallback=news_d_placeholder_publisher&amp;_nc_eui2=AeHz-l9G6cXYnVpST1VywugSpP458wWQerQes7IQjiufz2WuOI39ha26V0lcuCrIJKEAutJJCvYVQfahvCdFsIoOMcmP4WylsLxdtC7vXToeIHFE4jDEj0SzwjAr7RUpRf8&amp;_nc_hash=AQCmbQk-Bzaf58uM">
            <a:extLst>
              <a:ext uri="{FF2B5EF4-FFF2-40B4-BE49-F238E27FC236}">
                <a16:creationId xmlns:a16="http://schemas.microsoft.com/office/drawing/2014/main" id="{BE6F5522-58FF-4FC3-B572-736701FE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42" y="1050744"/>
            <a:ext cx="10383865" cy="4065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5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0A46E-E7C8-437C-BC70-23E3ADBEC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4" y="884420"/>
            <a:ext cx="7857328" cy="3784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6B890-AC87-4A11-A9C2-C268888FC73E}"/>
              </a:ext>
            </a:extLst>
          </p:cNvPr>
          <p:cNvSpPr txBox="1"/>
          <p:nvPr/>
        </p:nvSpPr>
        <p:spPr>
          <a:xfrm>
            <a:off x="4816394" y="33648"/>
            <a:ext cx="279088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FC8CF-0129-47AD-AAC1-5A54A87CB081}"/>
              </a:ext>
            </a:extLst>
          </p:cNvPr>
          <p:cNvSpPr txBox="1"/>
          <p:nvPr/>
        </p:nvSpPr>
        <p:spPr>
          <a:xfrm>
            <a:off x="821515" y="5503050"/>
            <a:ext cx="1078064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  <a:prstDash val="lg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ট্যালির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4CD91-4375-4474-86FC-EB2A742142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45" y="111138"/>
            <a:ext cx="3441128" cy="3395352"/>
          </a:xfrm>
          <a:prstGeom prst="ellipse">
            <a:avLst/>
          </a:prstGeom>
          <a:ln w="190500" cap="rnd">
            <a:solidFill>
              <a:srgbClr val="33CC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1B731E1-02E3-44AF-ACE5-4F1C62E1BB1D}"/>
              </a:ext>
            </a:extLst>
          </p:cNvPr>
          <p:cNvSpPr/>
          <p:nvPr/>
        </p:nvSpPr>
        <p:spPr>
          <a:xfrm>
            <a:off x="4047344" y="4557011"/>
            <a:ext cx="2248525" cy="931050"/>
          </a:xfrm>
          <a:prstGeom prst="down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9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57150">
          <a:solidFill>
            <a:schemeClr val="tx1"/>
          </a:solidFill>
          <a:prstDash val="solid"/>
        </a:ln>
      </a:spPr>
      <a:bodyPr wrap="square" rtlCol="0">
        <a:spAutoFit/>
      </a:bodyPr>
      <a:lstStyle>
        <a:defPPr algn="just">
          <a:defRPr sz="32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850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Rockwell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122</cp:revision>
  <dcterms:created xsi:type="dcterms:W3CDTF">2020-05-05T06:14:49Z</dcterms:created>
  <dcterms:modified xsi:type="dcterms:W3CDTF">2020-05-15T18:27:48Z</dcterms:modified>
</cp:coreProperties>
</file>