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32"/>
  </p:notesMasterIdLst>
  <p:sldIdLst>
    <p:sldId id="387" r:id="rId4"/>
    <p:sldId id="388" r:id="rId5"/>
    <p:sldId id="389" r:id="rId6"/>
    <p:sldId id="287" r:id="rId7"/>
    <p:sldId id="339" r:id="rId8"/>
    <p:sldId id="377" r:id="rId9"/>
    <p:sldId id="378" r:id="rId10"/>
    <p:sldId id="323" r:id="rId11"/>
    <p:sldId id="324" r:id="rId12"/>
    <p:sldId id="362" r:id="rId13"/>
    <p:sldId id="379" r:id="rId14"/>
    <p:sldId id="380" r:id="rId15"/>
    <p:sldId id="363" r:id="rId16"/>
    <p:sldId id="381" r:id="rId17"/>
    <p:sldId id="385" r:id="rId18"/>
    <p:sldId id="366" r:id="rId19"/>
    <p:sldId id="367" r:id="rId20"/>
    <p:sldId id="368" r:id="rId21"/>
    <p:sldId id="370" r:id="rId22"/>
    <p:sldId id="371" r:id="rId23"/>
    <p:sldId id="372" r:id="rId24"/>
    <p:sldId id="386" r:id="rId25"/>
    <p:sldId id="374" r:id="rId26"/>
    <p:sldId id="375" r:id="rId27"/>
    <p:sldId id="305" r:id="rId28"/>
    <p:sldId id="392" r:id="rId29"/>
    <p:sldId id="307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2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jp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61.jpeg"/><Relationship Id="rId10" Type="http://schemas.openxmlformats.org/officeDocument/2006/relationships/image" Target="../media/image65.pn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197893"/>
            <a:ext cx="11914496" cy="653045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42699" y="2321705"/>
            <a:ext cx="750074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1012201" y="382924"/>
            <a:ext cx="8650197" cy="882654"/>
          </a:xfrm>
          <a:prstGeom prst="chevron">
            <a:avLst>
              <a:gd name="adj" fmla="val 396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18" tIns="45710" rIns="91418" bIns="45710" anchor="ctr"/>
          <a:lstStyle/>
          <a:p>
            <a:pPr>
              <a:defRPr/>
            </a:pPr>
            <a:r>
              <a:rPr lang="en-US" sz="48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4694" y="2468595"/>
            <a:ext cx="3167269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3216" y="2468595"/>
            <a:ext cx="4038961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343" y="1317210"/>
            <a:ext cx="11596914" cy="106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গ্লোবাল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ভিলেজ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হচ্ছে।বিশ্বগ্রাম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অতোপ্রতভাবে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39438" y="354194"/>
            <a:ext cx="4491251" cy="913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1918" y="3091943"/>
            <a:ext cx="10438495" cy="8978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38828" cy="1239363"/>
            <a:chOff x="7222010" y="322589"/>
            <a:chExt cx="1338828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10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7977" y="285466"/>
            <a:ext cx="3439235" cy="7108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kern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kern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b="1" kern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2400" kern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9808" y="1357127"/>
            <a:ext cx="7506269" cy="7506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গুলোর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8214" y="2318467"/>
            <a:ext cx="3167269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1.যোগাযোগ</a:t>
            </a:r>
            <a:endParaRPr lang="en-US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2.কর্মসংস্থান</a:t>
            </a:r>
            <a:endParaRPr lang="en-US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3.শিক্ষা</a:t>
            </a:r>
            <a:endParaRPr lang="en-US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4.চিকিৎসা</a:t>
            </a:r>
            <a:endParaRPr lang="en-US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5.গবেষণা</a:t>
            </a:r>
            <a:endParaRPr lang="en-US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1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8932" y="278133"/>
            <a:ext cx="248073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748" y="4105731"/>
            <a:ext cx="2271467" cy="208236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vdo360.com/wp-content/uploads/2015/06/The-Future-of-Video-Conferenc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946" y="4103337"/>
            <a:ext cx="2271467" cy="208236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312" y="4105069"/>
            <a:ext cx="2242439" cy="208236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65" y="1328009"/>
            <a:ext cx="2271467" cy="208236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108" y="1372278"/>
            <a:ext cx="2256953" cy="208236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05" y="4091421"/>
            <a:ext cx="2256953" cy="208236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68337" y="1694980"/>
            <a:ext cx="6452125" cy="2131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43989" y="3525690"/>
            <a:ext cx="1744654" cy="364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154" y="6287701"/>
            <a:ext cx="1744654" cy="364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087" y="3525688"/>
            <a:ext cx="1744654" cy="364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65616" y="6300983"/>
            <a:ext cx="1744654" cy="364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3235" y="6273505"/>
            <a:ext cx="2008061" cy="364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34045" y="6276929"/>
            <a:ext cx="2247108" cy="364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3414" y="1315042"/>
            <a:ext cx="4248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7113" y="1324549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1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8932" y="263619"/>
            <a:ext cx="248073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187" y="4960832"/>
            <a:ext cx="11624556" cy="54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198" y="4171621"/>
            <a:ext cx="3063463" cy="46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ফ্রিল্যান্সিং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9699" y="1161470"/>
            <a:ext cx="5131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0" name="Picture 4" descr="http://www.milestonesmarketingllc.com/wp-content/uploads/2013/12/outsourcin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92" y="2010851"/>
            <a:ext cx="2628474" cy="195735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howtoearnmoneyonlinewithoutanyinvestment.com/wp-content/uploads/2016/04/online-job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20" y="2045766"/>
            <a:ext cx="2666979" cy="19573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834" y="2010852"/>
            <a:ext cx="2629862" cy="195735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576" y="2049649"/>
            <a:ext cx="2628474" cy="195345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6682102" y="4171302"/>
            <a:ext cx="2092123" cy="4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6661" y="4156901"/>
            <a:ext cx="2959968" cy="494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চাকুরীর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29698" y="4123936"/>
            <a:ext cx="2772229" cy="574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2800" b="1" dirty="0">
              <a:ln w="1143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2367" y="5502441"/>
            <a:ext cx="10010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আবেদন,উপযুক্ত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প্রর্থীকে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সর্বপরি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02367" y="5502442"/>
            <a:ext cx="9978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98897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4" grpId="0"/>
      <p:bldP spid="25" grpId="0"/>
      <p:bldP spid="26" grpId="0"/>
      <p:bldP spid="13" grpId="0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04" y="2705416"/>
            <a:ext cx="3633042" cy="25713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777" y="2705416"/>
            <a:ext cx="3663747" cy="25713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69530" y="5961939"/>
            <a:ext cx="8517327" cy="637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à¦à§à§à¦° à¦®à¦§à§à¦¯à§ à¦¶à¦¿à¦à§à¦·à¦¾ à¦à§à¦°à¦¹à¦¨à§ à¦¯à¦¾à¦à§à¦à§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655" y="2705416"/>
            <a:ext cx="3663747" cy="25713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34298" y="209721"/>
            <a:ext cx="248073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0205" y="991977"/>
            <a:ext cx="5131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117" y="2457502"/>
            <a:ext cx="3646008" cy="261187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51" y="2449299"/>
            <a:ext cx="3625094" cy="261187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022376" y="1724087"/>
            <a:ext cx="178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4" descr="Image result for walk education in bangladesh with storm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596" y="2457502"/>
            <a:ext cx="3646008" cy="261187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1461" y="5206755"/>
            <a:ext cx="199528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2376" y="5206754"/>
            <a:ext cx="200679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84502" y="5233222"/>
            <a:ext cx="199528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5614" y="5996338"/>
            <a:ext cx="962979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200" b="1" kern="0" noProof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noProof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noProof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noProof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noProof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পরিসরে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noProof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noProof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noProof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noProof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10" descr="Image result for global education in bangladesh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78" y="2473845"/>
            <a:ext cx="2694590" cy="220461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lated imag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545" y="2487400"/>
            <a:ext cx="2694590" cy="214727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lated imag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091" y="2500440"/>
            <a:ext cx="2671868" cy="212482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lated imag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162" y="2500440"/>
            <a:ext cx="2730814" cy="215141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9457896" y="4785522"/>
            <a:ext cx="2309343" cy="45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47438" y="4801061"/>
            <a:ext cx="2643932" cy="45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শিখছে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469035" y="4791115"/>
            <a:ext cx="2471899" cy="45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99074" y="4799170"/>
            <a:ext cx="2548300" cy="45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074" y="5916518"/>
            <a:ext cx="11081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ধ্যান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268" y="5351895"/>
            <a:ext cx="35745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5316" y="5969042"/>
            <a:ext cx="11777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প্রদর্শণ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প্রানবন্ত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7052" y="5934867"/>
            <a:ext cx="11263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ই-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18460" y="5970371"/>
            <a:ext cx="10798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মাধ্যামে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পারেছে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06293" y="5470061"/>
            <a:ext cx="192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257" y="1765991"/>
            <a:ext cx="7152764" cy="3620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8837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/>
      <p:bldP spid="12" grpId="0"/>
      <p:bldP spid="12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5351" y="249941"/>
            <a:ext cx="196758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à¦à¦¿à¦à¦¿à§à¦¸à¦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25" y="1839484"/>
            <a:ext cx="4964729" cy="341076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49022" y="5344968"/>
            <a:ext cx="2884347" cy="476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রুগী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10286" y="5351847"/>
            <a:ext cx="3106636" cy="482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73226" y="5990494"/>
            <a:ext cx="7577036" cy="554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রুগীরা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34459" y="5949444"/>
            <a:ext cx="8454570" cy="554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রুগীরা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হাসপাতারে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0779" y="1074386"/>
            <a:ext cx="464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210" y="1893819"/>
            <a:ext cx="4964729" cy="3429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82" y="1732739"/>
            <a:ext cx="4658616" cy="310918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6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889" y="1747253"/>
            <a:ext cx="4658616" cy="314406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95272" y="4986889"/>
            <a:ext cx="692992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কনফারে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ন্সের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রুগীদের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778" y="5341144"/>
            <a:ext cx="11611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500"/>
              </a:spcAft>
            </a:pP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ধারণায়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ডাক্তার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রোগীকে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এখন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গ্রাম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শহরে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কিংবা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গিয়ে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বসেই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দূরবর্তী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অবস্থানের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রোগীকে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দিতে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পারছে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91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1" grpId="2"/>
      <p:bldP spid="12" grpId="0"/>
      <p:bldP spid="12" grpId="1"/>
      <p:bldP spid="13" grpId="0"/>
      <p:bldP spid="17" grpId="0" animBg="1"/>
      <p:bldP spid="17" grpId="1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277" y="259288"/>
            <a:ext cx="227530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59" y="1903328"/>
            <a:ext cx="3578742" cy="2478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942" y="1903328"/>
            <a:ext cx="3578744" cy="2509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00" y="1903328"/>
            <a:ext cx="3578743" cy="2500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872709" y="4459658"/>
            <a:ext cx="1967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7180" lvl="0" algn="just"/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85535" y="4477976"/>
            <a:ext cx="14738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7180" lvl="0" algn="just"/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মহাকশে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6831" y="4430630"/>
            <a:ext cx="15199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গবেষণাগার</a:t>
            </a:r>
            <a:endParaRPr lang="en-US" sz="3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0723" y="1137117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9311" y="5279285"/>
            <a:ext cx="11625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একাধিক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বিজ্ঞানী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তাদের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গবেষণা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চিন্তাধারা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প্রান্তের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জানতেও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99282" y="5260323"/>
            <a:ext cx="11553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তথ্যের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গবেষককে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গবেষণা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কেন্দ্রে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লাইব্রেরিতে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ছুটতে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/>
      <p:bldP spid="12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7143" y="220907"/>
            <a:ext cx="228849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5" y="1883390"/>
            <a:ext cx="4610168" cy="306792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48" y="1883390"/>
            <a:ext cx="4610168" cy="306792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99687" y="1046169"/>
            <a:ext cx="4381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43608" y="5039703"/>
            <a:ext cx="3454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endParaRPr lang="en-US" sz="32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73152" y="5025189"/>
            <a:ext cx="387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পরিছন্ন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endParaRPr lang="en-US" sz="32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287" y="5736746"/>
            <a:ext cx="11541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পরিবর্তিত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হওয়ায়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বদলে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যাচ্ছে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অফিসের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ফাইল-পত্র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দৈনন্দিন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484" y="5737252"/>
            <a:ext cx="115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অফিসের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ডকুমেন্ট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সংরক্ষন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কর্মকর্তা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কর্মচারিদের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অভ্যন্তরীন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বহিঃযোগাযোগ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সিদ্ধান্ত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তথা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কার্যক্রম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দক্ষতার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ডিজিটাল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সম্পন্ন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038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6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0368" y="248417"/>
            <a:ext cx="218109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123" y="1741386"/>
            <a:ext cx="4136417" cy="299598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45016" y="4788848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37028" y="4784515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হোম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01465" y="1749794"/>
            <a:ext cx="4153472" cy="2987575"/>
            <a:chOff x="4247431" y="2012385"/>
            <a:chExt cx="3726972" cy="2987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431" y="2012385"/>
              <a:ext cx="3726972" cy="2987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4383314" y="4615543"/>
              <a:ext cx="653143" cy="35538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19315" y="5333163"/>
            <a:ext cx="11611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ব্যবস্থায়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স্মার্ট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হোম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বাসস্থান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রিমোট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বাডির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সিকিউরিটি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কন্ট্রোল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হিটিং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কুলিং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লাইটিং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বিনোদন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সিস্টেমসহ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প্রয়োজনীয়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সিস্টেমকে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নিয়ন্ত্রণ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9687" y="1018873"/>
            <a:ext cx="4381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987" y="1283143"/>
            <a:ext cx="6396738" cy="42263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628278" y="5898204"/>
            <a:ext cx="4658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বাড়ি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মুঠোয়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4852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9" grpId="0"/>
      <p:bldP spid="19" grpId="1"/>
      <p:bldP spid="17" grpId="0"/>
      <p:bldP spid="17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451587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5" y="451587"/>
            <a:ext cx="3100423" cy="41338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6987638" y="4012443"/>
            <a:ext cx="4954153" cy="2358802"/>
          </a:xfrm>
          <a:prstGeom prst="plaqu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just"/>
            <a:r>
              <a:rPr lang="en-US" sz="28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2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altLang="en-US" sz="2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altLang="en-US" sz="24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endParaRPr lang="en-US" sz="2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endParaRPr lang="en-US" sz="24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kern="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kern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679337" y="4585484"/>
            <a:ext cx="3947254" cy="2415662"/>
          </a:xfrm>
          <a:prstGeom prst="plaqu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এল.এম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28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47" y="1169365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1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2675" y="230262"/>
            <a:ext cx="236795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3383" y="1042450"/>
            <a:ext cx="4060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219" y="5766681"/>
            <a:ext cx="11288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মানুষকে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ক্রয়-বিক্রয়ের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গ্রাম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গ্রামে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কিংবা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যেতো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723" y="2586413"/>
            <a:ext cx="3721770" cy="292644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063" y="2586413"/>
            <a:ext cx="3721770" cy="292644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8122487" y="2554329"/>
            <a:ext cx="3769517" cy="2958533"/>
            <a:chOff x="8170613" y="2233489"/>
            <a:chExt cx="3769517" cy="2900929"/>
          </a:xfrm>
        </p:grpSpPr>
        <p:pic>
          <p:nvPicPr>
            <p:cNvPr id="2050" name="Picture 2" descr="Image result for à¦¬à§à¦¯à¦¬à¦¸à¦¾ à¦¬à¦¾à¦£à¦¿à¦à§à¦¯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613" y="2265573"/>
              <a:ext cx="3769517" cy="28688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170613" y="2233489"/>
              <a:ext cx="3769517" cy="9690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99876" y="1611192"/>
            <a:ext cx="6464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অতীতে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কোথায়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গিয়ে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ক্রয়-বিক্রয়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করতো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endParaRPr lang="en-US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Picture 6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96" y="2285505"/>
            <a:ext cx="3769518" cy="2869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71" y="2321940"/>
            <a:ext cx="3769518" cy="2877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433785" y="5766681"/>
            <a:ext cx="11442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কমার্স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ওয়েবসাইট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পছন্দ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করেতে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পারছে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অনলাইনে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মূল্য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পরিশোধ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পারছে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69050" y="5275336"/>
            <a:ext cx="314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কমার্স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33775" y="5219727"/>
            <a:ext cx="314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2991" y="1613295"/>
            <a:ext cx="7459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ব্যবস্থায়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কিভাবে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ক্রয়-বিক্রয়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করছে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992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9" grpId="0"/>
      <p:bldP spid="19" grpId="1"/>
      <p:bldP spid="22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6849" y="334110"/>
            <a:ext cx="26550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00" y="2691406"/>
            <a:ext cx="2806561" cy="252747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489" y="2691405"/>
            <a:ext cx="2806561" cy="255062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130" y="2700336"/>
            <a:ext cx="2800778" cy="255063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150" y="2691406"/>
            <a:ext cx="2805399" cy="255062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214684" y="1186828"/>
            <a:ext cx="370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5660" y="5274826"/>
            <a:ext cx="141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গাদ্দি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4792" y="5332749"/>
            <a:ext cx="141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মুরগ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3352" y="5348791"/>
            <a:ext cx="141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গান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63056" y="5332749"/>
            <a:ext cx="2128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বায়িস্কোপ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37111" y="1831123"/>
            <a:ext cx="7437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760" y="2909881"/>
            <a:ext cx="2251111" cy="225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Content Placeholder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186" y="2909881"/>
            <a:ext cx="2251111" cy="225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58" y="2909881"/>
            <a:ext cx="2251111" cy="225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779" y="2909881"/>
            <a:ext cx="2238130" cy="225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72" y="2909881"/>
            <a:ext cx="2178064" cy="225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61395" y="5401988"/>
            <a:ext cx="141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7159" y="5401622"/>
            <a:ext cx="141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42246" y="5373868"/>
            <a:ext cx="141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066226" y="5406776"/>
            <a:ext cx="141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01349" y="5386633"/>
            <a:ext cx="141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44507" y="1852575"/>
            <a:ext cx="8562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বিশ্বগ্রাম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ব্যবস্থায়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40" grpId="0"/>
      <p:bldP spid="41" grpId="0"/>
      <p:bldP spid="42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3786" y="231533"/>
            <a:ext cx="335380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615" y="1851942"/>
            <a:ext cx="7041145" cy="328696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352541" y="1058492"/>
            <a:ext cx="3430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9121" y="5262014"/>
            <a:ext cx="1089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9135" y="5908345"/>
            <a:ext cx="729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অতীতে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চিঠি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b="1" dirty="0"/>
          </a:p>
        </p:txBody>
      </p:sp>
      <p:pic>
        <p:nvPicPr>
          <p:cNvPr id="18" name="Picture 17" descr="Image result for à¦¸à¦¾à¦®à¦¾à¦à¦¿à¦ à¦¯à§à¦à¦¾à¦¯à§à¦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0711" y="1716504"/>
            <a:ext cx="6610384" cy="34670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000949" y="5220698"/>
            <a:ext cx="3297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5055" y="5716934"/>
            <a:ext cx="11532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নাগরিকরা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Facebook,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Twitter,You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Tube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ধরণের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ওয়েবসাইট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সোশ্যাল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মিডিয়া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5970" y="251859"/>
            <a:ext cx="186963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37" y="2076200"/>
            <a:ext cx="5107051" cy="27833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à¦¨à¦¿à¦à¦-à¦ªà§à¦°à§à¦à¦¾à¦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096" y="2076200"/>
            <a:ext cx="5107051" cy="27833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61789" y="4915982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নিউজ-পোর্টাল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39220" y="4931371"/>
            <a:ext cx="2247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স্যাটেলাইট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চ্যানেল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0549" y="1012805"/>
            <a:ext cx="4761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2716" y="5488846"/>
            <a:ext cx="11678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জায়গায়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ঘটে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যাওয়া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ঘটনার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বিবরণ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অথবা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ভিডিও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মুর্তেই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ইন্টারনেটের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পাঠানো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এমনকি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স্যাটেলাইট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চ্যানেলের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সরাসরি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সম্প্রচার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158" y="5507713"/>
            <a:ext cx="1134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খবরের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আপডেট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প্রতিনিয়ত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নিউজ-পোর্টাল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ওয়েবসাইটের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অতি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দ্রুততার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সংবাদ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প্রচারের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কারণে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011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1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8226" y="284412"/>
            <a:ext cx="186585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60" y="2142693"/>
            <a:ext cx="2790608" cy="244475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8128" y="4677385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034" y="2136202"/>
            <a:ext cx="2790608" cy="244475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039759" y="4677385"/>
            <a:ext cx="1189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জাপানীজ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6" name="Picture 10" descr="Image result for à¦à§à¦¨à¦¾ à¦¸à¦¾à¦à¦¸à§à¦à§à¦¤à¦¿à¦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929" y="2136202"/>
            <a:ext cx="2790608" cy="244475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74433" y="4677385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10" name="Picture 14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4825" y="2136203"/>
            <a:ext cx="2716024" cy="244475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260183" y="4677385"/>
            <a:ext cx="647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চীনা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074" y="5601939"/>
            <a:ext cx="10508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বিশ্বগ্রাম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ব্যবস্থায়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ভিন্ন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জাতি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বর্ণ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ধর্মের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সমাজে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বসবাস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করছে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6349" y="1202870"/>
            <a:ext cx="7483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বলোতো,নিচের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205" y="5601939"/>
            <a:ext cx="1117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ভিন্ন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সংস্কৃতির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মাঝে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বিনিময়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ঘটছে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ভূল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অন্ধবিশ্বাস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দূর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চিন্তা-চেতনার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2" grpId="0"/>
      <p:bldP spid="12" grpId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865728" y="266067"/>
            <a:ext cx="3761704" cy="8382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3096634"/>
            <a:ext cx="11534273" cy="914760"/>
          </a:xfrm>
          <a:prstGeom prst="rect">
            <a:avLst/>
          </a:prstGeom>
        </p:spPr>
        <p:txBody>
          <a:bodyPr/>
          <a:lstStyle/>
          <a:p>
            <a:pPr marL="297180" algn="just">
              <a:lnSpc>
                <a:spcPct val="8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১."যোগাযোগের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বিশ্বটাই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40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40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4581" y="235830"/>
            <a:ext cx="285238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b="1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5" y="1260143"/>
            <a:ext cx="9157647" cy="528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১.বিশ্বগ্রামের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(ঘ)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কানেক্টিভিটি</a:t>
            </a:r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টানাতে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(ঘ)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রেডিওতে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i.জীবনযাত্রার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ii.নতুন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iii.সামাজিক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 ii   (খ) ii ও iii    (গ)  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   (ঘ)    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 ও iii    </a:t>
            </a:r>
          </a:p>
          <a:p>
            <a:pPr>
              <a:buNone/>
            </a:pPr>
            <a:endParaRPr lang="en-US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2736" y="154902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12736" y="472949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12736" y="2661641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8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997" y="3891996"/>
            <a:ext cx="11309895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spc="47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spc="47" dirty="0">
              <a:ln w="11430"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72" y="211875"/>
            <a:ext cx="5040120" cy="271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que 5"/>
          <p:cNvSpPr/>
          <p:nvPr/>
        </p:nvSpPr>
        <p:spPr>
          <a:xfrm>
            <a:off x="2597204" y="513845"/>
            <a:ext cx="3761704" cy="83820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297783" y="541103"/>
            <a:ext cx="6014966" cy="82812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787053"/>
            <a:ext cx="11778018" cy="485003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360" y="1533405"/>
            <a:ext cx="5066097" cy="392994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85" y="1533405"/>
            <a:ext cx="5041446" cy="392994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52429" y="5625322"/>
            <a:ext cx="1806397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5860" y="5625322"/>
            <a:ext cx="2673878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4337" y="395591"/>
            <a:ext cx="5118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BD" sz="4800" b="1" kern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4800" b="1" kern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4800" b="1" kern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</a:t>
            </a:r>
            <a:r>
              <a:rPr lang="en-US" sz="4800" b="1" kern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800" b="1" kern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kern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986" y="395591"/>
            <a:ext cx="1102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9795" y="457147"/>
            <a:ext cx="5631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  <p:bldP spid="11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3238" y="1672032"/>
            <a:ext cx="316798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91" y="2763248"/>
            <a:ext cx="4723922" cy="4094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36979" y="802621"/>
            <a:ext cx="5650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4968" y="2880217"/>
            <a:ext cx="1179166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1925" y="359796"/>
            <a:ext cx="3701142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61" y="1818519"/>
            <a:ext cx="5045060" cy="388559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503" y="1818518"/>
            <a:ext cx="5045060" cy="388559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44189" y="490145"/>
            <a:ext cx="9179745" cy="641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71968" y="5840961"/>
            <a:ext cx="1964130" cy="410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4378" y="5840961"/>
            <a:ext cx="1964130" cy="410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8831" y="727793"/>
            <a:ext cx="11275925" cy="671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হ্যাঁ,এগুলো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8965" y="504986"/>
            <a:ext cx="9179745" cy="641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161" y="727793"/>
            <a:ext cx="11435582" cy="671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1801" y="424186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27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16" y="1295827"/>
            <a:ext cx="273304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835" y="1295827"/>
            <a:ext cx="273304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à¦à§à¦²à¦¿à¦«à§à¦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848" y="1284184"/>
            <a:ext cx="273304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668" y="4035457"/>
            <a:ext cx="273304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142" y="4035457"/>
            <a:ext cx="2733045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333750" y="3531612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1786" y="3529701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3763" y="6269336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78534" y="6257694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18960" y="3515187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10" y="4013953"/>
            <a:ext cx="2679933" cy="2153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556499" y="6257693"/>
            <a:ext cx="2531210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6327" y="268642"/>
            <a:ext cx="4767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21058" y="331647"/>
            <a:ext cx="6324108" cy="5339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0685" y="366521"/>
            <a:ext cx="11506516" cy="5339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</a:t>
            </a:r>
            <a:r>
              <a:rPr lang="as-IN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as-IN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 সাথে </a:t>
            </a:r>
            <a:r>
              <a:rPr lang="as-IN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49" y="1129391"/>
            <a:ext cx="5375505" cy="418283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377" y="1129390"/>
            <a:ext cx="5375505" cy="418283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ounded Rectangle 22"/>
          <p:cNvSpPr/>
          <p:nvPr/>
        </p:nvSpPr>
        <p:spPr>
          <a:xfrm>
            <a:off x="574510" y="5732308"/>
            <a:ext cx="11153036" cy="75557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মুঠোয়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83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25005" y="5037820"/>
            <a:ext cx="5796481" cy="7824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Wingdings" panose="05000000000000000000" pitchFamily="2" charset="2"/>
              <a:buChar char="q"/>
              <a:defRPr/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46844" cy="1239363"/>
            <a:chOff x="7222010" y="322589"/>
            <a:chExt cx="134684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522611" y="397572"/>
            <a:ext cx="4306117" cy="753120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b="1" kern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78" y="1636935"/>
            <a:ext cx="4886581" cy="296156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435593"/>
            <a:ext cx="5735472" cy="860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b="1" kern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kern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kern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kern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400" b="1" kern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828" y="2092442"/>
            <a:ext cx="11596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বা গ্লোবাল ভিলেজ বলতে সাধারণত এমন একটি </a:t>
            </a:r>
            <a:r>
              <a:rPr lang="as-IN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as-IN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ব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ঝানো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যেখানে বিশ্বের বিভিন্ন প্রান্তের লোকজন পরস্পরের সাথে সহজে যাতায়াত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 ও ইলেকট্রনিক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মাধ্যমে যুক্ত </a:t>
            </a:r>
            <a:r>
              <a:rPr lang="as-IN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ক্রমেই একটি একক কমিউনিটিতে পরিণত হয়।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3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8365</TotalTime>
  <Words>968</Words>
  <Application>Microsoft Office PowerPoint</Application>
  <PresentationFormat>Widescreen</PresentationFormat>
  <Paragraphs>205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1057</cp:revision>
  <dcterms:created xsi:type="dcterms:W3CDTF">2019-05-27T04:34:07Z</dcterms:created>
  <dcterms:modified xsi:type="dcterms:W3CDTF">2020-05-16T04:04:36Z</dcterms:modified>
</cp:coreProperties>
</file>