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61" r:id="rId5"/>
    <p:sldId id="262" r:id="rId6"/>
    <p:sldId id="263" r:id="rId7"/>
    <p:sldId id="259" r:id="rId8"/>
    <p:sldId id="264" r:id="rId9"/>
    <p:sldId id="265" r:id="rId10"/>
    <p:sldId id="267" r:id="rId11"/>
    <p:sldId id="266" r:id="rId12"/>
    <p:sldId id="268" r:id="rId13"/>
    <p:sldId id="269" r:id="rId14"/>
    <p:sldId id="270" r:id="rId15"/>
    <p:sldId id="26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9CFC24-E919-4F47-B571-76E9C466D4AA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5CAA7-D8AC-41E0-85BE-83A6FBF68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208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5CAA7-D8AC-41E0-85BE-83A6FBF68F1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02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5CAA7-D8AC-41E0-85BE-83A6FBF68F1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9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5CAA7-D8AC-41E0-85BE-83A6FBF68F1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5CAA7-D8AC-41E0-85BE-83A6FBF68F1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324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DB644-EC33-41BA-9F30-CADCA8D2E5E0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0B9E-77CC-4F2C-997C-0549F7A3C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652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DB644-EC33-41BA-9F30-CADCA8D2E5E0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0B9E-77CC-4F2C-997C-0549F7A3C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918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DB644-EC33-41BA-9F30-CADCA8D2E5E0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0B9E-77CC-4F2C-997C-0549F7A3C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673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DB644-EC33-41BA-9F30-CADCA8D2E5E0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0B9E-77CC-4F2C-997C-0549F7A3C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781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DB644-EC33-41BA-9F30-CADCA8D2E5E0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0B9E-77CC-4F2C-997C-0549F7A3C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190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DB644-EC33-41BA-9F30-CADCA8D2E5E0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0B9E-77CC-4F2C-997C-0549F7A3C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563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DB644-EC33-41BA-9F30-CADCA8D2E5E0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0B9E-77CC-4F2C-997C-0549F7A3C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63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DB644-EC33-41BA-9F30-CADCA8D2E5E0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0B9E-77CC-4F2C-997C-0549F7A3C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094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DB644-EC33-41BA-9F30-CADCA8D2E5E0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0B9E-77CC-4F2C-997C-0549F7A3C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28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DB644-EC33-41BA-9F30-CADCA8D2E5E0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0B9E-77CC-4F2C-997C-0549F7A3C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524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DB644-EC33-41BA-9F30-CADCA8D2E5E0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0B9E-77CC-4F2C-997C-0549F7A3C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380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DB644-EC33-41BA-9F30-CADCA8D2E5E0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F0B9E-77CC-4F2C-997C-0549F7A3C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799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microsoft.com/office/2007/relationships/hdphoto" Target="../media/hdphoto4.wdp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6.wdp"/><Relationship Id="rId7" Type="http://schemas.microsoft.com/office/2007/relationships/hdphoto" Target="../media/hdphoto2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7.wdp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olqf9i8JiM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0"/>
            <a:ext cx="12128079" cy="6858000"/>
            <a:chOff x="0" y="0"/>
            <a:chExt cx="12128079" cy="6858000"/>
          </a:xfrm>
        </p:grpSpPr>
        <p:grpSp>
          <p:nvGrpSpPr>
            <p:cNvPr id="9" name="Group 8"/>
            <p:cNvGrpSpPr/>
            <p:nvPr/>
          </p:nvGrpSpPr>
          <p:grpSpPr>
            <a:xfrm>
              <a:off x="0" y="0"/>
              <a:ext cx="12128079" cy="6858000"/>
              <a:chOff x="-1" y="0"/>
              <a:chExt cx="12114225" cy="6858794"/>
            </a:xfrm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grpSpPr>
          <p:cxnSp>
            <p:nvCxnSpPr>
              <p:cNvPr id="3" name="Straight Connector 2"/>
              <p:cNvCxnSpPr/>
              <p:nvPr/>
            </p:nvCxnSpPr>
            <p:spPr>
              <a:xfrm rot="5400000">
                <a:off x="-3368266" y="3428774"/>
                <a:ext cx="6858000" cy="2040"/>
              </a:xfrm>
              <a:prstGeom prst="line">
                <a:avLst/>
              </a:prstGeom>
              <a:ln w="76200">
                <a:prstDash val="sysDash"/>
                <a:headEnd type="none" w="med" len="med"/>
                <a:tailEnd type="none" w="med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" name="Straight Connector 3"/>
              <p:cNvCxnSpPr/>
              <p:nvPr/>
            </p:nvCxnSpPr>
            <p:spPr>
              <a:xfrm rot="5400000">
                <a:off x="8684204" y="3427980"/>
                <a:ext cx="6858000" cy="2040"/>
              </a:xfrm>
              <a:prstGeom prst="line">
                <a:avLst/>
              </a:prstGeom>
              <a:ln w="76200">
                <a:prstDash val="sysDash"/>
                <a:headEnd type="none" w="med" len="med"/>
                <a:tailEnd type="none" w="med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/>
              <p:cNvCxnSpPr/>
              <p:nvPr/>
            </p:nvCxnSpPr>
            <p:spPr>
              <a:xfrm flipV="1">
                <a:off x="-1" y="0"/>
                <a:ext cx="12112185" cy="60544"/>
              </a:xfrm>
              <a:prstGeom prst="line">
                <a:avLst/>
              </a:prstGeom>
              <a:ln w="76200">
                <a:prstDash val="sysDash"/>
                <a:headEnd type="none" w="med" len="med"/>
                <a:tailEnd type="none" w="med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>
                <a:off x="-1" y="6794280"/>
                <a:ext cx="12112185" cy="63720"/>
              </a:xfrm>
              <a:prstGeom prst="line">
                <a:avLst/>
              </a:prstGeom>
              <a:ln w="76200">
                <a:prstDash val="sysDash"/>
                <a:headEnd type="none" w="med" len="med"/>
                <a:tailEnd type="none" w="med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/>
            <p:cNvGrpSpPr/>
            <p:nvPr/>
          </p:nvGrpSpPr>
          <p:grpSpPr>
            <a:xfrm>
              <a:off x="59783" y="55418"/>
              <a:ext cx="11979837" cy="6737281"/>
              <a:chOff x="166252" y="149369"/>
              <a:chExt cx="11873368" cy="6514667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853"/>
              <a:stretch/>
            </p:blipFill>
            <p:spPr>
              <a:xfrm>
                <a:off x="166252" y="163234"/>
                <a:ext cx="1995057" cy="6500802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853"/>
              <a:stretch/>
            </p:blipFill>
            <p:spPr>
              <a:xfrm>
                <a:off x="2161309" y="163234"/>
                <a:ext cx="1995057" cy="6500802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853"/>
              <a:stretch/>
            </p:blipFill>
            <p:spPr>
              <a:xfrm>
                <a:off x="4073232" y="149374"/>
                <a:ext cx="1995057" cy="6500802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853"/>
              <a:stretch/>
            </p:blipFill>
            <p:spPr>
              <a:xfrm>
                <a:off x="6068289" y="149374"/>
                <a:ext cx="1995057" cy="6500802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853"/>
              <a:stretch/>
            </p:blipFill>
            <p:spPr>
              <a:xfrm>
                <a:off x="8049506" y="149369"/>
                <a:ext cx="1995057" cy="6500802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853"/>
              <a:stretch/>
            </p:blipFill>
            <p:spPr>
              <a:xfrm>
                <a:off x="10044563" y="149369"/>
                <a:ext cx="1995057" cy="650080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47478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28079" cy="6858000"/>
            <a:chOff x="-1" y="0"/>
            <a:chExt cx="12114225" cy="6858794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3" name="Straight Connector 2"/>
            <p:cNvCxnSpPr/>
            <p:nvPr/>
          </p:nvCxnSpPr>
          <p:spPr>
            <a:xfrm rot="5400000">
              <a:off x="-3368266" y="3428774"/>
              <a:ext cx="6858000" cy="2040"/>
            </a:xfrm>
            <a:prstGeom prst="line">
              <a:avLst/>
            </a:prstGeom>
            <a:ln w="76200">
              <a:prstDash val="sysDash"/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rot="5400000">
              <a:off x="8684204" y="3427980"/>
              <a:ext cx="6858000" cy="2040"/>
            </a:xfrm>
            <a:prstGeom prst="line">
              <a:avLst/>
            </a:prstGeom>
            <a:ln w="76200">
              <a:prstDash val="sysDash"/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V="1">
              <a:off x="-1" y="0"/>
              <a:ext cx="12112185" cy="60544"/>
            </a:xfrm>
            <a:prstGeom prst="line">
              <a:avLst/>
            </a:prstGeom>
            <a:ln w="76200">
              <a:prstDash val="sysDash"/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-1" y="6794280"/>
              <a:ext cx="12112185" cy="63720"/>
            </a:xfrm>
            <a:prstGeom prst="line">
              <a:avLst/>
            </a:prstGeom>
            <a:ln w="76200">
              <a:prstDash val="sysDash"/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311725" y="498764"/>
            <a:ext cx="11450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-	                                       	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৭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31614" y="5541333"/>
            <a:ext cx="11918370" cy="1375065"/>
            <a:chOff x="131614" y="5541333"/>
            <a:chExt cx="11918370" cy="137506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5035" b="100000" l="1678" r="9706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3" t="68177" r="50072"/>
            <a:stretch/>
          </p:blipFill>
          <p:spPr>
            <a:xfrm>
              <a:off x="131614" y="5695720"/>
              <a:ext cx="2961550" cy="120682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5035" b="100000" l="1678" r="9706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3" t="68177" r="50072"/>
            <a:stretch/>
          </p:blipFill>
          <p:spPr>
            <a:xfrm rot="10800000">
              <a:off x="2992574" y="5541333"/>
              <a:ext cx="3023754" cy="120682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5035" b="100000" l="1678" r="9706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3" t="68177" r="50072"/>
            <a:stretch/>
          </p:blipFill>
          <p:spPr>
            <a:xfrm rot="21253692">
              <a:off x="5853600" y="5709575"/>
              <a:ext cx="3186546" cy="120682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5035" b="100000" l="1678" r="9706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3" t="68177" r="50072"/>
            <a:stretch/>
          </p:blipFill>
          <p:spPr>
            <a:xfrm rot="10800000">
              <a:off x="8863438" y="5584880"/>
              <a:ext cx="3186546" cy="1206823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228599" y="2509294"/>
            <a:ext cx="11900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ভার্চুয়্যাল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রিয়েলিটিতে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অনুকরণবিদ্যার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(Simulation)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প্রয়োগের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বাস্তবায়ন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উক্তিটি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37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28079" cy="6858000"/>
            <a:chOff x="-1" y="0"/>
            <a:chExt cx="12114225" cy="6858794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3" name="Straight Connector 2"/>
            <p:cNvCxnSpPr/>
            <p:nvPr/>
          </p:nvCxnSpPr>
          <p:spPr>
            <a:xfrm rot="5400000">
              <a:off x="-3368266" y="3428774"/>
              <a:ext cx="6858000" cy="2040"/>
            </a:xfrm>
            <a:prstGeom prst="line">
              <a:avLst/>
            </a:prstGeom>
            <a:ln w="76200">
              <a:prstDash val="sysDash"/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rot="5400000">
              <a:off x="8684204" y="3427980"/>
              <a:ext cx="6858000" cy="2040"/>
            </a:xfrm>
            <a:prstGeom prst="line">
              <a:avLst/>
            </a:prstGeom>
            <a:ln w="76200">
              <a:prstDash val="sysDash"/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V="1">
              <a:off x="-1" y="0"/>
              <a:ext cx="12112185" cy="60544"/>
            </a:xfrm>
            <a:prstGeom prst="line">
              <a:avLst/>
            </a:prstGeom>
            <a:ln w="76200">
              <a:prstDash val="sysDash"/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-1" y="6794280"/>
              <a:ext cx="12112185" cy="63720"/>
            </a:xfrm>
            <a:prstGeom prst="line">
              <a:avLst/>
            </a:prstGeom>
            <a:ln w="76200">
              <a:prstDash val="sysDash"/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4031674" y="166251"/>
            <a:ext cx="4890654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ভার্চুয়্যাল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রিয়েলিটি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87531" y="2798618"/>
            <a:ext cx="1382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235529" y="955966"/>
            <a:ext cx="11720944" cy="2128854"/>
            <a:chOff x="235529" y="955966"/>
            <a:chExt cx="11720944" cy="2128854"/>
          </a:xfrm>
        </p:grpSpPr>
        <p:sp>
          <p:nvSpPr>
            <p:cNvPr id="11" name="TextBox 10"/>
            <p:cNvSpPr txBox="1"/>
            <p:nvPr/>
          </p:nvSpPr>
          <p:spPr>
            <a:xfrm>
              <a:off x="235529" y="955966"/>
              <a:ext cx="117209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১।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ইফেক্ট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(effector):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ইফেক্টর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হলো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বিশেষ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ধরণের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ইন্টারফেস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ডিভাইস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যা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ভার্চুয়্যাল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রিয়েলিটি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পরিবেশর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সাথে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সংযোগ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স্থাপন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যেমন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- </a:t>
              </a:r>
            </a:p>
            <a:p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9436" y="1226779"/>
              <a:ext cx="1518571" cy="164291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616" b="97586" l="2344" r="8984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170"/>
            <a:stretch/>
          </p:blipFill>
          <p:spPr>
            <a:xfrm>
              <a:off x="4802786" y="1363656"/>
              <a:ext cx="2643501" cy="111673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35" y="1281968"/>
              <a:ext cx="1767226" cy="150179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8" name="TextBox 17"/>
            <p:cNvSpPr txBox="1"/>
            <p:nvPr/>
          </p:nvSpPr>
          <p:spPr>
            <a:xfrm>
              <a:off x="487531" y="2687778"/>
              <a:ext cx="16974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মাথায়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বসানো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ডিসপ্লে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647864" y="2576938"/>
              <a:ext cx="9533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হ্যান্ড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গ্লোভ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971887" y="2715488"/>
              <a:ext cx="848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পোষাক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90944" y="4087081"/>
            <a:ext cx="11665529" cy="2348569"/>
            <a:chOff x="290944" y="4087081"/>
            <a:chExt cx="11720944" cy="2348569"/>
          </a:xfrm>
        </p:grpSpPr>
        <p:sp>
          <p:nvSpPr>
            <p:cNvPr id="23" name="TextBox 22"/>
            <p:cNvSpPr txBox="1"/>
            <p:nvPr/>
          </p:nvSpPr>
          <p:spPr>
            <a:xfrm>
              <a:off x="290944" y="4087081"/>
              <a:ext cx="1172094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২।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রিয়েলিটি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সিমুলেটর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(Reality Simulator):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রিয়েলিটি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সিমুলেটর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হলো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এক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ধরণের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হার্ডওয়্যার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যা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সংবেদনশীল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চাক্ষুস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শ্রুতিবোধসম্পন্ন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)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তথ্য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সরবরাহ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যেমন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- </a:t>
              </a:r>
            </a:p>
            <a:p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60201" y="5906516"/>
              <a:ext cx="16197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বিভিন্ন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ধরণের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সেন্সর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565033" y="6036732"/>
              <a:ext cx="27696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অডিও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ভিডিও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প্রসেসিং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ডিভাইস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985724" y="6066318"/>
              <a:ext cx="29168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তাপ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মাত্রা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নিয়ন্ত্রনের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জন্য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ট্রানডিউসার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310" b="100000" l="0" r="989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616" y="4587607"/>
              <a:ext cx="1885922" cy="1294185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393" y="4354478"/>
              <a:ext cx="1691128" cy="175052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6679" y="4451894"/>
              <a:ext cx="2330915" cy="162591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174376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28079" cy="6858000"/>
            <a:chOff x="-1" y="0"/>
            <a:chExt cx="12114225" cy="6858794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3" name="Straight Connector 2"/>
            <p:cNvCxnSpPr/>
            <p:nvPr/>
          </p:nvCxnSpPr>
          <p:spPr>
            <a:xfrm rot="5400000">
              <a:off x="-3368266" y="3428774"/>
              <a:ext cx="6858000" cy="2040"/>
            </a:xfrm>
            <a:prstGeom prst="line">
              <a:avLst/>
            </a:prstGeom>
            <a:ln w="76200">
              <a:prstDash val="sysDash"/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rot="5400000">
              <a:off x="8684204" y="3427980"/>
              <a:ext cx="6858000" cy="2040"/>
            </a:xfrm>
            <a:prstGeom prst="line">
              <a:avLst/>
            </a:prstGeom>
            <a:ln w="76200">
              <a:prstDash val="sysDash"/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V="1">
              <a:off x="-1" y="0"/>
              <a:ext cx="12112185" cy="60544"/>
            </a:xfrm>
            <a:prstGeom prst="line">
              <a:avLst/>
            </a:prstGeom>
            <a:ln w="76200">
              <a:prstDash val="sysDash"/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-1" y="6794280"/>
              <a:ext cx="12112185" cy="63720"/>
            </a:xfrm>
            <a:prstGeom prst="line">
              <a:avLst/>
            </a:prstGeom>
            <a:ln w="76200">
              <a:prstDash val="sysDash"/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233459" y="822895"/>
            <a:ext cx="11736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অ্যাপ্লিকেশন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(Application):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অ্যাপ্লিকেশন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সিমুলেশনের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প্রাসঙ্গিকতা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31674" y="166251"/>
            <a:ext cx="4890654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ভার্চুয়্যাল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রিয়েলিটি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0" t="4407" r="6560" b="11846"/>
          <a:stretch/>
        </p:blipFill>
        <p:spPr>
          <a:xfrm>
            <a:off x="4101392" y="1238393"/>
            <a:ext cx="3227661" cy="18096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5037782" y="3048000"/>
            <a:ext cx="1025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6584" y="3773914"/>
            <a:ext cx="11736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জিওমেট্টি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(Geometry):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জিওমেট্টি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ভার্চুয়্যাল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বাহ্যিক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তথ্যাবলী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571" y="4328398"/>
            <a:ext cx="4465302" cy="16983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xtBox 20"/>
          <p:cNvSpPr txBox="1"/>
          <p:nvPr/>
        </p:nvSpPr>
        <p:spPr>
          <a:xfrm>
            <a:off x="4101392" y="6123701"/>
            <a:ext cx="2812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ভার্চুয়্যাল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রিয়েলিটি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জিওমেট্টি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09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28079" cy="6858000"/>
            <a:chOff x="-1" y="0"/>
            <a:chExt cx="12114225" cy="6858794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3" name="Straight Connector 2"/>
            <p:cNvCxnSpPr/>
            <p:nvPr/>
          </p:nvCxnSpPr>
          <p:spPr>
            <a:xfrm rot="5400000">
              <a:off x="-3368266" y="3428774"/>
              <a:ext cx="6858000" cy="2040"/>
            </a:xfrm>
            <a:prstGeom prst="line">
              <a:avLst/>
            </a:prstGeom>
            <a:ln w="76200">
              <a:prstDash val="sysDash"/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rot="5400000">
              <a:off x="8684204" y="3427980"/>
              <a:ext cx="6858000" cy="2040"/>
            </a:xfrm>
            <a:prstGeom prst="line">
              <a:avLst/>
            </a:prstGeom>
            <a:ln w="76200">
              <a:prstDash val="sysDash"/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V="1">
              <a:off x="-1" y="0"/>
              <a:ext cx="12112185" cy="60544"/>
            </a:xfrm>
            <a:prstGeom prst="line">
              <a:avLst/>
            </a:prstGeom>
            <a:ln w="76200">
              <a:prstDash val="sysDash"/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-1" y="6794280"/>
              <a:ext cx="12112185" cy="63720"/>
            </a:xfrm>
            <a:prstGeom prst="line">
              <a:avLst/>
            </a:prstGeom>
            <a:ln w="76200">
              <a:prstDash val="sysDash"/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131614" y="5541333"/>
            <a:ext cx="11918370" cy="1375065"/>
            <a:chOff x="131614" y="5541333"/>
            <a:chExt cx="11918370" cy="137506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5035" b="100000" l="1678" r="9706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3" t="68177" r="50072"/>
            <a:stretch/>
          </p:blipFill>
          <p:spPr>
            <a:xfrm>
              <a:off x="131614" y="5695720"/>
              <a:ext cx="2961550" cy="120682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5035" b="100000" l="1678" r="9706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3" t="68177" r="50072"/>
            <a:stretch/>
          </p:blipFill>
          <p:spPr>
            <a:xfrm rot="10800000">
              <a:off x="2992574" y="5541333"/>
              <a:ext cx="3023754" cy="120682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5035" b="100000" l="1678" r="9706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3" t="68177" r="50072"/>
            <a:stretch/>
          </p:blipFill>
          <p:spPr>
            <a:xfrm rot="21253692">
              <a:off x="5853600" y="5709575"/>
              <a:ext cx="3186546" cy="120682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5035" b="100000" l="1678" r="9706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3" t="68177" r="50072"/>
            <a:stretch/>
          </p:blipFill>
          <p:spPr>
            <a:xfrm rot="10800000">
              <a:off x="8863438" y="5584880"/>
              <a:ext cx="3186546" cy="1206823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131614" y="498764"/>
            <a:ext cx="119183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-	                            	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৭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1272" y="1745676"/>
            <a:ext cx="102385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ভার্চুয়্যাল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রিয়েলিটি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হার্ডওয়্যারসমূহের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dirty="0"/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গ্রুপ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পদ্মা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মেঘনা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যমুনা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5122" y="3463627"/>
            <a:ext cx="102385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ভার্চুয়্যাল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রিয়েলিটি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সফটওয়্যারসমূহের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dirty="0"/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গ্রুপ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পদ্মা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মেঘনা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যমুনা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4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28079" cy="6858000"/>
            <a:chOff x="-1" y="0"/>
            <a:chExt cx="12114225" cy="6858794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3" name="Straight Connector 2"/>
            <p:cNvCxnSpPr/>
            <p:nvPr/>
          </p:nvCxnSpPr>
          <p:spPr>
            <a:xfrm rot="5400000">
              <a:off x="-3368266" y="3428774"/>
              <a:ext cx="6858000" cy="2040"/>
            </a:xfrm>
            <a:prstGeom prst="line">
              <a:avLst/>
            </a:prstGeom>
            <a:ln w="76200">
              <a:prstDash val="sysDash"/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rot="5400000">
              <a:off x="8684204" y="3427980"/>
              <a:ext cx="6858000" cy="2040"/>
            </a:xfrm>
            <a:prstGeom prst="line">
              <a:avLst/>
            </a:prstGeom>
            <a:ln w="76200">
              <a:prstDash val="sysDash"/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V="1">
              <a:off x="-1" y="0"/>
              <a:ext cx="12112185" cy="60544"/>
            </a:xfrm>
            <a:prstGeom prst="line">
              <a:avLst/>
            </a:prstGeom>
            <a:ln w="76200">
              <a:prstDash val="sysDash"/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-1" y="6794280"/>
              <a:ext cx="12112185" cy="63720"/>
            </a:xfrm>
            <a:prstGeom prst="line">
              <a:avLst/>
            </a:prstGeom>
            <a:ln w="76200">
              <a:prstDash val="sysDash"/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4011511" y="182521"/>
            <a:ext cx="449518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ভার্চুয়্যাল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রিয়েলিটির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33459" y="684345"/>
            <a:ext cx="11736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গেইম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সিনেমাঃ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আকর্ষনীয়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গেইম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ভার্চুয়্যাল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রিয়েলিটি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ব্যপকভাবে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সিনেমা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ঝুঁকিপূর্ণ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দৃশ্য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ভার্চুয়্যাল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রিয়েলিটি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2" r="16638" b="8132"/>
          <a:stretch/>
        </p:blipFill>
        <p:spPr>
          <a:xfrm>
            <a:off x="2509404" y="1475335"/>
            <a:ext cx="2687782" cy="16432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932" y="1540070"/>
            <a:ext cx="3134668" cy="15692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3022978" y="3132450"/>
            <a:ext cx="1316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আকর্ষনীয়</a:t>
            </a:r>
            <a:r>
              <a:rPr lang="en-US" dirty="0"/>
              <a:t> </a:t>
            </a:r>
            <a:r>
              <a:rPr lang="en-US" dirty="0" err="1"/>
              <a:t>গেইম</a:t>
            </a:r>
            <a:r>
              <a:rPr lang="en-US" dirty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69623" y="3118595"/>
            <a:ext cx="1702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ঝুঁকিপূর্ণ</a:t>
            </a:r>
            <a:r>
              <a:rPr lang="en-US" dirty="0" smtClean="0"/>
              <a:t> </a:t>
            </a:r>
            <a:r>
              <a:rPr lang="en-US" dirty="0" err="1" smtClean="0"/>
              <a:t>সিনেমার</a:t>
            </a:r>
            <a:r>
              <a:rPr lang="en-US" dirty="0" smtClean="0"/>
              <a:t> </a:t>
            </a:r>
            <a:r>
              <a:rPr lang="en-US" dirty="0" err="1"/>
              <a:t>দৃশ্য</a:t>
            </a:r>
            <a:r>
              <a:rPr lang="en-US" dirty="0"/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3454" y="684340"/>
            <a:ext cx="11736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গেইম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সিনেমাঃ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আকর্ষনীয়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গেইম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ভার্চুয়্যাল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রিয়েলিটি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ব্যপকভাবে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সিনেমা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ঝুঁকিপূর্ণ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দৃশ্য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ভার্চুয়্যাল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রিয়েলিটি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678" y="4461163"/>
            <a:ext cx="3345770" cy="21336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TextBox 18"/>
          <p:cNvSpPr txBox="1"/>
          <p:nvPr/>
        </p:nvSpPr>
        <p:spPr>
          <a:xfrm>
            <a:off x="270702" y="3505211"/>
            <a:ext cx="1157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শিক্ষাক্ষেত্রেঃ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ভার্চুয়্যাল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রিয়েলিটির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জটিল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বিষয়গুলো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পাঠদানের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চিত্তাকর্ষক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হৃদয়গ্রাহী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1438680" y="4937240"/>
            <a:ext cx="1440873" cy="114910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শিক্ষাক্ষেত্রে</a:t>
            </a:r>
            <a:r>
              <a:rPr lang="en-US" b="1" dirty="0" smtClean="0">
                <a:solidFill>
                  <a:schemeClr val="tx1"/>
                </a:solidFill>
              </a:rPr>
              <a:t>  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20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325 -0.00578 L 0.15196 -0.010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28079" cy="6858000"/>
            <a:chOff x="-1" y="0"/>
            <a:chExt cx="12114225" cy="6858794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3" name="Straight Connector 2"/>
            <p:cNvCxnSpPr/>
            <p:nvPr/>
          </p:nvCxnSpPr>
          <p:spPr>
            <a:xfrm rot="5400000">
              <a:off x="-3368266" y="3428774"/>
              <a:ext cx="6858000" cy="2040"/>
            </a:xfrm>
            <a:prstGeom prst="line">
              <a:avLst/>
            </a:prstGeom>
            <a:ln w="76200">
              <a:prstDash val="sysDash"/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rot="5400000">
              <a:off x="8684204" y="3427980"/>
              <a:ext cx="6858000" cy="2040"/>
            </a:xfrm>
            <a:prstGeom prst="line">
              <a:avLst/>
            </a:prstGeom>
            <a:ln w="76200">
              <a:prstDash val="sysDash"/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V="1">
              <a:off x="-1" y="0"/>
              <a:ext cx="12112185" cy="60544"/>
            </a:xfrm>
            <a:prstGeom prst="line">
              <a:avLst/>
            </a:prstGeom>
            <a:ln w="76200">
              <a:prstDash val="sysDash"/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-1" y="6794280"/>
              <a:ext cx="12112185" cy="63720"/>
            </a:xfrm>
            <a:prstGeom prst="line">
              <a:avLst/>
            </a:prstGeom>
            <a:ln w="76200">
              <a:prstDash val="sysDash"/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4011511" y="182521"/>
            <a:ext cx="449518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ভার্চুয়্যাল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রিয়েলিটির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63174" y="684340"/>
            <a:ext cx="117378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চিকিৎসাক্ষেত্রেঃ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ভার্চুয়াল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রিয়েলিটি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চিকিৎসাবিজ্ঞান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সিমুলেশনের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জটিল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সার্জারি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অত্যন্ত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সূক্ষ্মভাবে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চিকিৎসকদের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প্রশিক্ষণের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ভার্চুয়াল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রিয়েলিটি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ব্যাপকভাবে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511" y="1884669"/>
            <a:ext cx="2138018" cy="16066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879" y="1884669"/>
            <a:ext cx="2435922" cy="16389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Rectangle 12"/>
          <p:cNvSpPr/>
          <p:nvPr/>
        </p:nvSpPr>
        <p:spPr>
          <a:xfrm>
            <a:off x="4256408" y="3592384"/>
            <a:ext cx="1237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705555" y="3638557"/>
            <a:ext cx="1801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জটিল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সার্জারির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63174" y="3902240"/>
            <a:ext cx="1157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ড্রাইভিং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ভার্চুয়্যাল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রিয়েলিটির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গাড়ি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চালনার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প্রশিক্ষণার্থী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গাড়ি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ঝুকির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পরিমানও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674" y="4849910"/>
            <a:ext cx="2784762" cy="17395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Right Arrow 15"/>
          <p:cNvSpPr/>
          <p:nvPr/>
        </p:nvSpPr>
        <p:spPr>
          <a:xfrm>
            <a:off x="1438680" y="4937240"/>
            <a:ext cx="1440873" cy="114910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ড্রাইভিং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প্রশিক্ষণ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325 -0.00578 L 0.15196 -0.010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28079" cy="6858000"/>
            <a:chOff x="-1" y="0"/>
            <a:chExt cx="12114225" cy="6858794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3" name="Straight Connector 2"/>
            <p:cNvCxnSpPr/>
            <p:nvPr/>
          </p:nvCxnSpPr>
          <p:spPr>
            <a:xfrm rot="5400000">
              <a:off x="-3368266" y="3428774"/>
              <a:ext cx="6858000" cy="2040"/>
            </a:xfrm>
            <a:prstGeom prst="line">
              <a:avLst/>
            </a:prstGeom>
            <a:ln w="76200">
              <a:prstDash val="sysDash"/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rot="5400000">
              <a:off x="8684204" y="3427980"/>
              <a:ext cx="6858000" cy="2040"/>
            </a:xfrm>
            <a:prstGeom prst="line">
              <a:avLst/>
            </a:prstGeom>
            <a:ln w="76200">
              <a:prstDash val="sysDash"/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V="1">
              <a:off x="-1" y="0"/>
              <a:ext cx="12112185" cy="60544"/>
            </a:xfrm>
            <a:prstGeom prst="line">
              <a:avLst/>
            </a:prstGeom>
            <a:ln w="76200">
              <a:prstDash val="sysDash"/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-1" y="6794280"/>
              <a:ext cx="12112185" cy="63720"/>
            </a:xfrm>
            <a:prstGeom prst="line">
              <a:avLst/>
            </a:prstGeom>
            <a:ln w="76200">
              <a:prstDash val="sysDash"/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275550" y="826526"/>
            <a:ext cx="116670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সামরিক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বাহিনীঃ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ভার্চুয়্যাল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রিয়েলিটির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সেনাবাহিনীতে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অস্ত্র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যুদ্ধাস্ত্র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নিখুঁতভাবে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প্রশিক্ষণ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বিমানবাহিনীতে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বিমান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প্রশিক্ষণ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প্যারাসুট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প্রশিক্ষণ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নৌবাহিনীতে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ডুবোজাহাজ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প্রশিক্ষণে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ব্যাপকভাবে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ভার্চুয়্যাল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রিয়েলিটি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11511" y="182521"/>
            <a:ext cx="449518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ভার্চুয়্যাল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রিয়েলিটির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92" y="2140681"/>
            <a:ext cx="3559563" cy="32946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205" y="2026855"/>
            <a:ext cx="3483041" cy="34084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419" y="2026854"/>
            <a:ext cx="3690526" cy="34084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689416" y="5929744"/>
            <a:ext cx="2576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সেনাবাহিনীতে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ভার্চুয়্যাল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রিয়েলিটি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22622" y="5929744"/>
            <a:ext cx="2677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বিমানবাহিনীতে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ভার্চুয়্যাল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রিয়েলিটি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06691" y="5929744"/>
            <a:ext cx="2576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নৌবাহিনীতে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ভার্চুয়্যাল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রিয়েলিটি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215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28079" cy="6858000"/>
            <a:chOff x="-1" y="0"/>
            <a:chExt cx="12114225" cy="6858794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3" name="Straight Connector 2"/>
            <p:cNvCxnSpPr/>
            <p:nvPr/>
          </p:nvCxnSpPr>
          <p:spPr>
            <a:xfrm rot="5400000">
              <a:off x="-3368266" y="3428774"/>
              <a:ext cx="6858000" cy="2040"/>
            </a:xfrm>
            <a:prstGeom prst="line">
              <a:avLst/>
            </a:prstGeom>
            <a:ln w="76200">
              <a:prstDash val="sysDash"/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rot="5400000">
              <a:off x="8684204" y="3427980"/>
              <a:ext cx="6858000" cy="2040"/>
            </a:xfrm>
            <a:prstGeom prst="line">
              <a:avLst/>
            </a:prstGeom>
            <a:ln w="76200">
              <a:prstDash val="sysDash"/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V="1">
              <a:off x="-1" y="0"/>
              <a:ext cx="12112185" cy="60544"/>
            </a:xfrm>
            <a:prstGeom prst="line">
              <a:avLst/>
            </a:prstGeom>
            <a:ln w="76200">
              <a:prstDash val="sysDash"/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-1" y="6794280"/>
              <a:ext cx="12112185" cy="63720"/>
            </a:xfrm>
            <a:prstGeom prst="line">
              <a:avLst/>
            </a:prstGeom>
            <a:ln w="76200">
              <a:prstDash val="sysDash"/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4011511" y="182521"/>
            <a:ext cx="449518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ভার্চুয়্যাল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রিয়েলিটির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75550" y="826526"/>
            <a:ext cx="116670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বাণিজ্যঃ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ভার্চুয়্যাল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রিয়েলিটির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গুনাগুন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পরীক্ষার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জনসমক্ষে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349" y="1093652"/>
            <a:ext cx="4148816" cy="21182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275550" y="3428603"/>
            <a:ext cx="116670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ট্রাফিক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সড়ক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জলপথে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চলাচলকারী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যানবাহন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পরিচালনায়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ভার্চুয়্যাল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রিয়েলিটি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বিমান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আকাশে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উড়বে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বিমান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রানওয়ে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স্পর্শ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সুষ্ঠুভাবে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পরিচালনার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জটিল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ভার্চুয়্যাল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রিয়েলিটি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সংবলিত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477" y="4293733"/>
            <a:ext cx="4120498" cy="23287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1682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28079" cy="6858000"/>
            <a:chOff x="-1" y="0"/>
            <a:chExt cx="12114225" cy="6858794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3" name="Straight Connector 2"/>
            <p:cNvCxnSpPr/>
            <p:nvPr/>
          </p:nvCxnSpPr>
          <p:spPr>
            <a:xfrm rot="5400000">
              <a:off x="-3368266" y="3428774"/>
              <a:ext cx="6858000" cy="2040"/>
            </a:xfrm>
            <a:prstGeom prst="line">
              <a:avLst/>
            </a:prstGeom>
            <a:ln w="76200">
              <a:prstDash val="sysDash"/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rot="5400000">
              <a:off x="8684204" y="3427980"/>
              <a:ext cx="6858000" cy="2040"/>
            </a:xfrm>
            <a:prstGeom prst="line">
              <a:avLst/>
            </a:prstGeom>
            <a:ln w="76200">
              <a:prstDash val="sysDash"/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V="1">
              <a:off x="-1" y="0"/>
              <a:ext cx="12112185" cy="60544"/>
            </a:xfrm>
            <a:prstGeom prst="line">
              <a:avLst/>
            </a:prstGeom>
            <a:ln w="76200">
              <a:prstDash val="sysDash"/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-1" y="6794280"/>
              <a:ext cx="12112185" cy="63720"/>
            </a:xfrm>
            <a:prstGeom prst="line">
              <a:avLst/>
            </a:prstGeom>
            <a:ln w="76200">
              <a:prstDash val="sysDash"/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4011511" y="182521"/>
            <a:ext cx="449518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ভার্চুয়্যাল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রিয়েলিটির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52514" y="4993649"/>
            <a:ext cx="118210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মহাকাশ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অভিযানঃ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মহাকাশ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অভিযানে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পর্বেই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নভোচারীগন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কাল্পনিক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মহাকাশে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গবেষণার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পরিচালনার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বিষয়গুলো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মহাশূন্যে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খাপ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খাওয়ানোর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বিষয়গুলো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পূর্বেই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ভার্চুয়্যাল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রিয়েলিটির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প্রশিক্ষণ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পারছেন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346" y="774668"/>
            <a:ext cx="5957344" cy="40552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5336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28079" cy="6858000"/>
            <a:chOff x="-1" y="0"/>
            <a:chExt cx="12114225" cy="6858794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3" name="Straight Connector 2"/>
            <p:cNvCxnSpPr/>
            <p:nvPr/>
          </p:nvCxnSpPr>
          <p:spPr>
            <a:xfrm rot="5400000">
              <a:off x="-3368266" y="3428774"/>
              <a:ext cx="6858000" cy="2040"/>
            </a:xfrm>
            <a:prstGeom prst="line">
              <a:avLst/>
            </a:prstGeom>
            <a:ln w="76200">
              <a:prstDash val="sysDash"/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rot="5400000">
              <a:off x="8684204" y="3427980"/>
              <a:ext cx="6858000" cy="2040"/>
            </a:xfrm>
            <a:prstGeom prst="line">
              <a:avLst/>
            </a:prstGeom>
            <a:ln w="76200">
              <a:prstDash val="sysDash"/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V="1">
              <a:off x="-1" y="0"/>
              <a:ext cx="12112185" cy="60544"/>
            </a:xfrm>
            <a:prstGeom prst="line">
              <a:avLst/>
            </a:prstGeom>
            <a:ln w="76200">
              <a:prstDash val="sysDash"/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-1" y="6794280"/>
              <a:ext cx="12112185" cy="63720"/>
            </a:xfrm>
            <a:prstGeom prst="line">
              <a:avLst/>
            </a:prstGeom>
            <a:ln w="76200">
              <a:prstDash val="sysDash"/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131614" y="5541333"/>
            <a:ext cx="11918370" cy="1375065"/>
            <a:chOff x="131614" y="5541333"/>
            <a:chExt cx="11918370" cy="137506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5035" b="100000" l="1678" r="9706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3" t="68177" r="50072"/>
            <a:stretch/>
          </p:blipFill>
          <p:spPr>
            <a:xfrm>
              <a:off x="131614" y="5695720"/>
              <a:ext cx="2961550" cy="120682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5035" b="100000" l="1678" r="9706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3" t="68177" r="50072"/>
            <a:stretch/>
          </p:blipFill>
          <p:spPr>
            <a:xfrm rot="10800000">
              <a:off x="2992574" y="5541333"/>
              <a:ext cx="3023754" cy="120682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5035" b="100000" l="1678" r="9706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3" t="68177" r="50072"/>
            <a:stretch/>
          </p:blipFill>
          <p:spPr>
            <a:xfrm rot="21253692">
              <a:off x="5853600" y="5709575"/>
              <a:ext cx="3186546" cy="120682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5035" b="100000" l="1678" r="9706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3" t="68177" r="50072"/>
            <a:stretch/>
          </p:blipFill>
          <p:spPr>
            <a:xfrm rot="10800000">
              <a:off x="8863438" y="5584880"/>
              <a:ext cx="3186546" cy="1206823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235527" y="1217887"/>
            <a:ext cx="116134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পোস্টবক্স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3433" y="309747"/>
            <a:ext cx="1497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338920" y="2734759"/>
            <a:ext cx="114455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ভার্চুয়্যাল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রিয়েলিটির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তাৎপর্যসমূহ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49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28079" cy="6858000"/>
            <a:chOff x="-1" y="0"/>
            <a:chExt cx="12114225" cy="6858794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1" name="Straight Connector 10"/>
            <p:cNvCxnSpPr/>
            <p:nvPr/>
          </p:nvCxnSpPr>
          <p:spPr>
            <a:xfrm rot="5400000">
              <a:off x="-3368266" y="3428774"/>
              <a:ext cx="6858000" cy="2040"/>
            </a:xfrm>
            <a:prstGeom prst="line">
              <a:avLst/>
            </a:prstGeom>
            <a:ln w="76200">
              <a:prstDash val="sysDash"/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8684204" y="3427980"/>
              <a:ext cx="6858000" cy="2040"/>
            </a:xfrm>
            <a:prstGeom prst="line">
              <a:avLst/>
            </a:prstGeom>
            <a:ln w="76200">
              <a:prstDash val="sysDash"/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-1" y="0"/>
              <a:ext cx="12112185" cy="60544"/>
            </a:xfrm>
            <a:prstGeom prst="line">
              <a:avLst/>
            </a:prstGeom>
            <a:ln w="76200">
              <a:prstDash val="sysDash"/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-1" y="6794280"/>
              <a:ext cx="12112185" cy="63720"/>
            </a:xfrm>
            <a:prstGeom prst="line">
              <a:avLst/>
            </a:prstGeom>
            <a:ln w="76200">
              <a:prstDash val="sysDash"/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745" y="462324"/>
            <a:ext cx="5084616" cy="2890481"/>
          </a:xfrm>
          <a:prstGeom prst="rect">
            <a:avLst/>
          </a:prstGeom>
        </p:spPr>
      </p:pic>
      <p:sp>
        <p:nvSpPr>
          <p:cNvPr id="20" name="Flowchart: Predefined Process 19"/>
          <p:cNvSpPr/>
          <p:nvPr/>
        </p:nvSpPr>
        <p:spPr>
          <a:xfrm>
            <a:off x="1801081" y="351484"/>
            <a:ext cx="180109" cy="6160154"/>
          </a:xfrm>
          <a:prstGeom prst="flowChartPredefined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801081" y="115957"/>
            <a:ext cx="180109" cy="23552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607107" y="6289965"/>
            <a:ext cx="581891" cy="44334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1704088" y="468470"/>
            <a:ext cx="346961" cy="118541"/>
          </a:xfrm>
          <a:custGeom>
            <a:avLst/>
            <a:gdLst>
              <a:gd name="connsiteX0" fmla="*/ 0 w 457798"/>
              <a:gd name="connsiteY0" fmla="*/ 44147 h 154984"/>
              <a:gd name="connsiteX1" fmla="*/ 457200 w 457798"/>
              <a:gd name="connsiteY1" fmla="*/ 58002 h 154984"/>
              <a:gd name="connsiteX2" fmla="*/ 96982 w 457798"/>
              <a:gd name="connsiteY2" fmla="*/ 2584 h 154984"/>
              <a:gd name="connsiteX3" fmla="*/ 96982 w 457798"/>
              <a:gd name="connsiteY3" fmla="*/ 154984 h 154984"/>
              <a:gd name="connsiteX4" fmla="*/ 96982 w 457798"/>
              <a:gd name="connsiteY4" fmla="*/ 58002 h 154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798" h="154984">
                <a:moveTo>
                  <a:pt x="0" y="44147"/>
                </a:moveTo>
                <a:cubicBezTo>
                  <a:pt x="220518" y="54538"/>
                  <a:pt x="441036" y="64929"/>
                  <a:pt x="457200" y="58002"/>
                </a:cubicBezTo>
                <a:cubicBezTo>
                  <a:pt x="473364" y="51075"/>
                  <a:pt x="157018" y="-13580"/>
                  <a:pt x="96982" y="2584"/>
                </a:cubicBezTo>
                <a:cubicBezTo>
                  <a:pt x="36946" y="18748"/>
                  <a:pt x="96982" y="154984"/>
                  <a:pt x="96982" y="154984"/>
                </a:cubicBezTo>
                <a:lnTo>
                  <a:pt x="96982" y="58002"/>
                </a:ln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1731793" y="3253244"/>
            <a:ext cx="346961" cy="118541"/>
          </a:xfrm>
          <a:custGeom>
            <a:avLst/>
            <a:gdLst>
              <a:gd name="connsiteX0" fmla="*/ 0 w 457798"/>
              <a:gd name="connsiteY0" fmla="*/ 44147 h 154984"/>
              <a:gd name="connsiteX1" fmla="*/ 457200 w 457798"/>
              <a:gd name="connsiteY1" fmla="*/ 58002 h 154984"/>
              <a:gd name="connsiteX2" fmla="*/ 96982 w 457798"/>
              <a:gd name="connsiteY2" fmla="*/ 2584 h 154984"/>
              <a:gd name="connsiteX3" fmla="*/ 96982 w 457798"/>
              <a:gd name="connsiteY3" fmla="*/ 154984 h 154984"/>
              <a:gd name="connsiteX4" fmla="*/ 96982 w 457798"/>
              <a:gd name="connsiteY4" fmla="*/ 58002 h 154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798" h="154984">
                <a:moveTo>
                  <a:pt x="0" y="44147"/>
                </a:moveTo>
                <a:cubicBezTo>
                  <a:pt x="220518" y="54538"/>
                  <a:pt x="441036" y="64929"/>
                  <a:pt x="457200" y="58002"/>
                </a:cubicBezTo>
                <a:cubicBezTo>
                  <a:pt x="473364" y="51075"/>
                  <a:pt x="157018" y="-13580"/>
                  <a:pt x="96982" y="2584"/>
                </a:cubicBezTo>
                <a:cubicBezTo>
                  <a:pt x="36946" y="18748"/>
                  <a:pt x="96982" y="154984"/>
                  <a:pt x="96982" y="154984"/>
                </a:cubicBezTo>
                <a:lnTo>
                  <a:pt x="96982" y="58002"/>
                </a:ln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79" t="4559" r="3072" b="7953"/>
          <a:stretch/>
        </p:blipFill>
        <p:spPr>
          <a:xfrm>
            <a:off x="9282545" y="3501225"/>
            <a:ext cx="1219200" cy="301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07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28079" cy="6858000"/>
            <a:chOff x="-1" y="0"/>
            <a:chExt cx="12114225" cy="6858794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3" name="Straight Connector 2"/>
            <p:cNvCxnSpPr/>
            <p:nvPr/>
          </p:nvCxnSpPr>
          <p:spPr>
            <a:xfrm rot="5400000">
              <a:off x="-3368266" y="3428774"/>
              <a:ext cx="6858000" cy="2040"/>
            </a:xfrm>
            <a:prstGeom prst="line">
              <a:avLst/>
            </a:prstGeom>
            <a:ln w="76200">
              <a:prstDash val="sysDash"/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rot="5400000">
              <a:off x="8684204" y="3427980"/>
              <a:ext cx="6858000" cy="2040"/>
            </a:xfrm>
            <a:prstGeom prst="line">
              <a:avLst/>
            </a:prstGeom>
            <a:ln w="76200">
              <a:prstDash val="sysDash"/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V="1">
              <a:off x="-1" y="0"/>
              <a:ext cx="12112185" cy="60544"/>
            </a:xfrm>
            <a:prstGeom prst="line">
              <a:avLst/>
            </a:prstGeom>
            <a:ln w="76200">
              <a:prstDash val="sysDash"/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-1" y="6794280"/>
              <a:ext cx="12112185" cy="63720"/>
            </a:xfrm>
            <a:prstGeom prst="line">
              <a:avLst/>
            </a:prstGeom>
            <a:ln w="76200">
              <a:prstDash val="sysDash"/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4281676" y="166255"/>
            <a:ext cx="3185923" cy="523220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ভার্চুয়্যাল</a:t>
            </a:r>
            <a:r>
              <a:rPr lang="en-US" sz="2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রিয়েলিটির</a:t>
            </a:r>
            <a:r>
              <a:rPr lang="en-US" sz="28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endParaRPr lang="en-US" sz="28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4072" y="872836"/>
            <a:ext cx="1953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ইতিবাচক</a:t>
            </a:r>
            <a:r>
              <a:rPr lang="en-US" sz="2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প্রভাবঃ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21674" y="1501775"/>
            <a:ext cx="11790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◊ </a:t>
            </a:r>
            <a:r>
              <a:rPr lang="en-US" sz="2400" dirty="0" err="1" smtClean="0"/>
              <a:t>বাস্তবায়নের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পূর্বেই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বাস্তবকে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অনুভব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করাঃ</a:t>
            </a:r>
            <a:r>
              <a:rPr lang="en-US" sz="2400" dirty="0" smtClean="0"/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ভার্চুয়্যাল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রিয়েলিটির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বাস্তবায়ন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পূর্বেই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মেকানিক্যাল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সিভিল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ইলেক্ট্রিক্যাল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ইঞ্জিনিয়ারিং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প্রয়োগের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কাল্পনিক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অনুরুপ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মোতাবেক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বাস্তবায়ন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21669" y="2845665"/>
            <a:ext cx="11790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◊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প্রশিক্ষণকে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আকর্ষণীয়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হৃদয়গ্রাহী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শিক্ষাক্ষেত্রে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জটিল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বিষয়গুলোর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সিম্যুলেসন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মডেলিং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প্রশিক্ষণার্থীদের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বিস্তরণ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5519" y="3898615"/>
            <a:ext cx="11790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◊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ঝুঁকিপূর্ণ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জটিল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শিল্প-কলকারখানার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ঝুঁকিপূর্ণ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জটিল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প্রসেসকে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ভার্চুয়্যাল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রিয়্যালিটির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প্রকৌশল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প্রয়োগে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পরীক্ষা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নিরীক্ষার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সরলভাবে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5519" y="5090104"/>
            <a:ext cx="11790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◊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কমানোঃ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ভার্চুয়্যাল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রিয়্যালিটির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প্রয়োগের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কমানো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বাস্তবায়নের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পূর্বেই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পরীক্ষা-নিরীক্ষার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ডিজাইন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চুড়ান্ত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নির্মাণ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তুলনামূলকভাবে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25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4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1677" y="166255"/>
            <a:ext cx="3172068" cy="523220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ভার্চুয়্যাল</a:t>
            </a:r>
            <a:r>
              <a:rPr lang="en-US" sz="2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রিয়েলিটির</a:t>
            </a:r>
            <a:r>
              <a:rPr lang="en-US" sz="28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endParaRPr lang="en-US" sz="28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4072" y="872836"/>
            <a:ext cx="1953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নেতিবাচক</a:t>
            </a:r>
            <a:r>
              <a:rPr lang="en-US" sz="2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প্রভাবঃ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21674" y="1501775"/>
            <a:ext cx="11790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◊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মনুষ্যত্বহীনতাঃ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মনুষ্যত্বহীনতা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ইস্যুটি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ভার্চুয়্যাল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রিয়েলিটির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নেতিবাচক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12128079" cy="6858000"/>
            <a:chOff x="-1" y="0"/>
            <a:chExt cx="12114225" cy="6858794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6" name="Straight Connector 5"/>
            <p:cNvCxnSpPr/>
            <p:nvPr/>
          </p:nvCxnSpPr>
          <p:spPr>
            <a:xfrm rot="5400000">
              <a:off x="-3368266" y="3428774"/>
              <a:ext cx="6858000" cy="2040"/>
            </a:xfrm>
            <a:prstGeom prst="line">
              <a:avLst/>
            </a:prstGeom>
            <a:ln w="76200">
              <a:prstDash val="sysDash"/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8684204" y="3427980"/>
              <a:ext cx="6858000" cy="2040"/>
            </a:xfrm>
            <a:prstGeom prst="line">
              <a:avLst/>
            </a:prstGeom>
            <a:ln w="76200">
              <a:prstDash val="sysDash"/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-1" y="0"/>
              <a:ext cx="12112185" cy="60544"/>
            </a:xfrm>
            <a:prstGeom prst="line">
              <a:avLst/>
            </a:prstGeom>
            <a:ln w="76200">
              <a:prstDash val="sysDash"/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-1" y="6794280"/>
              <a:ext cx="12112185" cy="63720"/>
            </a:xfrm>
            <a:prstGeom prst="line">
              <a:avLst/>
            </a:prstGeom>
            <a:ln w="76200">
              <a:prstDash val="sysDash"/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221669" y="2083668"/>
            <a:ext cx="11790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◊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কল্পনার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রাজ্যে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বিচরণঃ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ভার্চুয়্যাল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রিয়েলিটির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কল্পনার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রাজ্যে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ইচ্ছেমত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বিচরণ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বেশিরভগ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কাটাবে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কল্পনার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জগতে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জগতে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কল্পনা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বাস্তবতার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অনিশ্চয়তার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সম্মুখীন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35524" y="3538395"/>
            <a:ext cx="11790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◊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ক্ষতিকরঃ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ভার্চুয়্যাল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রিয়েলিটি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দৃষ্টি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শ্রবণ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ক্ষতিসাধন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21669" y="4615351"/>
            <a:ext cx="11790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◊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ডিভাইড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ভার্চুয়্যাল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রিয়েলিটি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ব্যয়সাধ্য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অনেকেই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সামর্থ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পারছেন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ডিভাইড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বৈষম্য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0453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3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8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28079" cy="6858000"/>
            <a:chOff x="-1" y="0"/>
            <a:chExt cx="12114225" cy="6858794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3" name="Straight Connector 2"/>
            <p:cNvCxnSpPr/>
            <p:nvPr/>
          </p:nvCxnSpPr>
          <p:spPr>
            <a:xfrm rot="5400000">
              <a:off x="-3368266" y="3428774"/>
              <a:ext cx="6858000" cy="2040"/>
            </a:xfrm>
            <a:prstGeom prst="line">
              <a:avLst/>
            </a:prstGeom>
            <a:ln w="76200">
              <a:prstDash val="sysDash"/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rot="5400000">
              <a:off x="8684204" y="3427980"/>
              <a:ext cx="6858000" cy="2040"/>
            </a:xfrm>
            <a:prstGeom prst="line">
              <a:avLst/>
            </a:prstGeom>
            <a:ln w="76200">
              <a:prstDash val="sysDash"/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V="1">
              <a:off x="-1" y="0"/>
              <a:ext cx="12112185" cy="60544"/>
            </a:xfrm>
            <a:prstGeom prst="line">
              <a:avLst/>
            </a:prstGeom>
            <a:ln w="76200">
              <a:prstDash val="sysDash"/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-1" y="6794280"/>
              <a:ext cx="12112185" cy="63720"/>
            </a:xfrm>
            <a:prstGeom prst="line">
              <a:avLst/>
            </a:prstGeom>
            <a:ln w="76200">
              <a:prstDash val="sysDash"/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5070764" y="32829"/>
            <a:ext cx="1787803" cy="76944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মূল্যায়ন</a:t>
            </a:r>
            <a:r>
              <a:rPr lang="en-US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endParaRPr lang="en-US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7292" y="1231542"/>
            <a:ext cx="919941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ভার্চুয়্যাল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রিয়েলিটি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সিমুলেটেড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ভার্চুয়্যাল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রিয়েলিটি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বাস্তবায়নে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ভার্চুয়্যাল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রিয়েলিটি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প্রাত্যহিক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ভার্চুয়্যাল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রিয়েলিটির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ইতিবাচক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31614" y="5541333"/>
            <a:ext cx="11918370" cy="1375065"/>
            <a:chOff x="131614" y="5541333"/>
            <a:chExt cx="11918370" cy="137506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5035" b="100000" l="1678" r="9706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3" t="68177" r="50072"/>
            <a:stretch/>
          </p:blipFill>
          <p:spPr>
            <a:xfrm>
              <a:off x="131614" y="5695720"/>
              <a:ext cx="2961550" cy="120682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5035" b="100000" l="1678" r="9706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3" t="68177" r="50072"/>
            <a:stretch/>
          </p:blipFill>
          <p:spPr>
            <a:xfrm rot="10800000">
              <a:off x="2992574" y="5541333"/>
              <a:ext cx="3023754" cy="120682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5035" b="100000" l="1678" r="9706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3" t="68177" r="50072"/>
            <a:stretch/>
          </p:blipFill>
          <p:spPr>
            <a:xfrm rot="21253692">
              <a:off x="5853600" y="5709575"/>
              <a:ext cx="3186546" cy="120682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5035" b="100000" l="1678" r="9706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3" t="68177" r="50072"/>
            <a:stretch/>
          </p:blipFill>
          <p:spPr>
            <a:xfrm rot="10800000">
              <a:off x="8863438" y="5584880"/>
              <a:ext cx="3186546" cy="12068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828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28079" cy="6858000"/>
            <a:chOff x="-1" y="0"/>
            <a:chExt cx="12114225" cy="6858794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3" name="Straight Connector 2"/>
            <p:cNvCxnSpPr/>
            <p:nvPr/>
          </p:nvCxnSpPr>
          <p:spPr>
            <a:xfrm rot="5400000">
              <a:off x="-3368266" y="3428774"/>
              <a:ext cx="6858000" cy="2040"/>
            </a:xfrm>
            <a:prstGeom prst="line">
              <a:avLst/>
            </a:prstGeom>
            <a:ln w="76200">
              <a:prstDash val="sysDash"/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rot="5400000">
              <a:off x="8684204" y="3427980"/>
              <a:ext cx="6858000" cy="2040"/>
            </a:xfrm>
            <a:prstGeom prst="line">
              <a:avLst/>
            </a:prstGeom>
            <a:ln w="76200">
              <a:prstDash val="sysDash"/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V="1">
              <a:off x="-1" y="0"/>
              <a:ext cx="12112185" cy="60544"/>
            </a:xfrm>
            <a:prstGeom prst="line">
              <a:avLst/>
            </a:prstGeom>
            <a:ln w="76200">
              <a:prstDash val="sysDash"/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-1" y="6794280"/>
              <a:ext cx="12112185" cy="63720"/>
            </a:xfrm>
            <a:prstGeom prst="line">
              <a:avLst/>
            </a:prstGeom>
            <a:ln w="76200">
              <a:prstDash val="sysDash"/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8" name="Rectangle 7"/>
          <p:cNvSpPr/>
          <p:nvPr/>
        </p:nvSpPr>
        <p:spPr>
          <a:xfrm>
            <a:off x="249382" y="1202209"/>
            <a:ext cx="11876655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39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39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9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239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39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2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28079" cy="6858000"/>
            <a:chOff x="-1" y="0"/>
            <a:chExt cx="12114225" cy="6858794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3" name="Straight Connector 2"/>
            <p:cNvCxnSpPr/>
            <p:nvPr/>
          </p:nvCxnSpPr>
          <p:spPr>
            <a:xfrm rot="5400000">
              <a:off x="-3368266" y="3428774"/>
              <a:ext cx="6858000" cy="2040"/>
            </a:xfrm>
            <a:prstGeom prst="line">
              <a:avLst/>
            </a:prstGeom>
            <a:ln w="76200">
              <a:prstDash val="sysDash"/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rot="5400000">
              <a:off x="8684204" y="3427980"/>
              <a:ext cx="6858000" cy="2040"/>
            </a:xfrm>
            <a:prstGeom prst="line">
              <a:avLst/>
            </a:prstGeom>
            <a:ln w="76200">
              <a:prstDash val="sysDash"/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V="1">
              <a:off x="-1" y="0"/>
              <a:ext cx="12112185" cy="60544"/>
            </a:xfrm>
            <a:prstGeom prst="line">
              <a:avLst/>
            </a:prstGeom>
            <a:ln w="76200">
              <a:prstDash val="sysDash"/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-1" y="6794280"/>
              <a:ext cx="12112185" cy="63720"/>
            </a:xfrm>
            <a:prstGeom prst="line">
              <a:avLst/>
            </a:prstGeom>
            <a:ln w="76200">
              <a:prstDash val="sysDash"/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89" b="89954" l="3906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10" t="6779" r="42802" b="8207"/>
          <a:stretch/>
        </p:blipFill>
        <p:spPr>
          <a:xfrm>
            <a:off x="321208" y="199800"/>
            <a:ext cx="1855892" cy="19673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89" b="89954" l="9896" r="99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68" t="4693" b="5642"/>
          <a:stretch/>
        </p:blipFill>
        <p:spPr>
          <a:xfrm>
            <a:off x="9168064" y="30268"/>
            <a:ext cx="2547609" cy="19463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0935" y="3177054"/>
            <a:ext cx="11565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ভার্চুয়্যাল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রিয়েলিটি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প্রশিক্ষণের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যুগোপযোগী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উক্তিটির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তাৎপর্য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55098" y="330301"/>
            <a:ext cx="483497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9600" b="1" cap="none" spc="0" dirty="0" err="1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9600" b="1" cap="none" spc="0" dirty="0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cap="none" spc="0" dirty="0" err="1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9600" b="1" cap="none" spc="0" dirty="0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b="1" cap="none" spc="0" dirty="0">
              <a:ln/>
              <a:solidFill>
                <a:schemeClr val="accent4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31614" y="5541333"/>
            <a:ext cx="11918370" cy="1375065"/>
            <a:chOff x="131614" y="5541333"/>
            <a:chExt cx="11918370" cy="137506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035" b="100000" l="1678" r="9706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3" t="68177" r="50072"/>
            <a:stretch/>
          </p:blipFill>
          <p:spPr>
            <a:xfrm>
              <a:off x="131614" y="5695720"/>
              <a:ext cx="2961550" cy="120682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035" b="100000" l="1678" r="9706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3" t="68177" r="50072"/>
            <a:stretch/>
          </p:blipFill>
          <p:spPr>
            <a:xfrm rot="10800000">
              <a:off x="2992574" y="5541333"/>
              <a:ext cx="3023754" cy="120682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035" b="100000" l="1678" r="9706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3" t="68177" r="50072"/>
            <a:stretch/>
          </p:blipFill>
          <p:spPr>
            <a:xfrm rot="21253692">
              <a:off x="5853600" y="5709575"/>
              <a:ext cx="3186546" cy="120682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035" b="100000" l="1678" r="9706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3" t="68177" r="50072"/>
            <a:stretch/>
          </p:blipFill>
          <p:spPr>
            <a:xfrm rot="10800000">
              <a:off x="8863438" y="5584880"/>
              <a:ext cx="3186546" cy="12068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93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28079" cy="6858000"/>
            <a:chOff x="-1" y="0"/>
            <a:chExt cx="12114225" cy="6858794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3" name="Straight Connector 2"/>
            <p:cNvCxnSpPr/>
            <p:nvPr/>
          </p:nvCxnSpPr>
          <p:spPr>
            <a:xfrm rot="5400000">
              <a:off x="-3368266" y="3428774"/>
              <a:ext cx="6858000" cy="2040"/>
            </a:xfrm>
            <a:prstGeom prst="line">
              <a:avLst/>
            </a:prstGeom>
            <a:ln w="76200">
              <a:prstDash val="sysDash"/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rot="5400000">
              <a:off x="8684204" y="3427980"/>
              <a:ext cx="6858000" cy="2040"/>
            </a:xfrm>
            <a:prstGeom prst="line">
              <a:avLst/>
            </a:prstGeom>
            <a:ln w="76200">
              <a:prstDash val="sysDash"/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V="1">
              <a:off x="-1" y="0"/>
              <a:ext cx="12112185" cy="60544"/>
            </a:xfrm>
            <a:prstGeom prst="line">
              <a:avLst/>
            </a:prstGeom>
            <a:ln w="76200">
              <a:prstDash val="sysDash"/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-1" y="6794280"/>
              <a:ext cx="12112185" cy="63720"/>
            </a:xfrm>
            <a:prstGeom prst="line">
              <a:avLst/>
            </a:prstGeom>
            <a:ln w="76200">
              <a:prstDash val="sysDash"/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166255"/>
            <a:ext cx="11790218" cy="6483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 rot="20659488">
            <a:off x="5367501" y="1242762"/>
            <a:ext cx="4095539" cy="1016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3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28079" cy="6858000"/>
            <a:chOff x="-1" y="0"/>
            <a:chExt cx="12114225" cy="6858794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3" name="Straight Connector 2"/>
            <p:cNvCxnSpPr/>
            <p:nvPr/>
          </p:nvCxnSpPr>
          <p:spPr>
            <a:xfrm rot="5400000">
              <a:off x="-3368266" y="3428774"/>
              <a:ext cx="6858000" cy="2040"/>
            </a:xfrm>
            <a:prstGeom prst="line">
              <a:avLst/>
            </a:prstGeom>
            <a:ln w="76200">
              <a:prstDash val="sysDash"/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rot="5400000">
              <a:off x="8684204" y="3427980"/>
              <a:ext cx="6858000" cy="2040"/>
            </a:xfrm>
            <a:prstGeom prst="line">
              <a:avLst/>
            </a:prstGeom>
            <a:ln w="76200">
              <a:prstDash val="sysDash"/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V="1">
              <a:off x="-1" y="0"/>
              <a:ext cx="12112185" cy="60544"/>
            </a:xfrm>
            <a:prstGeom prst="line">
              <a:avLst/>
            </a:prstGeom>
            <a:ln w="76200">
              <a:prstDash val="sysDash"/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-1" y="6794280"/>
              <a:ext cx="12112185" cy="63720"/>
            </a:xfrm>
            <a:prstGeom prst="line">
              <a:avLst/>
            </a:prstGeom>
            <a:ln w="76200">
              <a:prstDash val="sysDash"/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19" y="221672"/>
            <a:ext cx="9448799" cy="64423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728" y="719919"/>
            <a:ext cx="8194963" cy="330634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13865" y="32861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ক্লাশে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5882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28079" cy="6858000"/>
            <a:chOff x="-1" y="0"/>
            <a:chExt cx="12114225" cy="6858794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3" name="Straight Connector 2"/>
            <p:cNvCxnSpPr/>
            <p:nvPr/>
          </p:nvCxnSpPr>
          <p:spPr>
            <a:xfrm rot="5400000">
              <a:off x="-3368266" y="3428774"/>
              <a:ext cx="6858000" cy="2040"/>
            </a:xfrm>
            <a:prstGeom prst="line">
              <a:avLst/>
            </a:prstGeom>
            <a:ln w="76200">
              <a:prstDash val="sysDash"/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rot="5400000">
              <a:off x="8684204" y="3427980"/>
              <a:ext cx="6858000" cy="2040"/>
            </a:xfrm>
            <a:prstGeom prst="line">
              <a:avLst/>
            </a:prstGeom>
            <a:ln w="76200">
              <a:prstDash val="sysDash"/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V="1">
              <a:off x="-1" y="0"/>
              <a:ext cx="12112185" cy="60544"/>
            </a:xfrm>
            <a:prstGeom prst="line">
              <a:avLst/>
            </a:prstGeom>
            <a:ln w="76200">
              <a:prstDash val="sysDash"/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-1" y="6794280"/>
              <a:ext cx="12112185" cy="63720"/>
            </a:xfrm>
            <a:prstGeom prst="line">
              <a:avLst/>
            </a:prstGeom>
            <a:ln w="76200">
              <a:prstDash val="sysDash"/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cxnSp>
        <p:nvCxnSpPr>
          <p:cNvPr id="8" name="Straight Connector 7"/>
          <p:cNvCxnSpPr/>
          <p:nvPr/>
        </p:nvCxnSpPr>
        <p:spPr>
          <a:xfrm>
            <a:off x="5985164" y="512618"/>
            <a:ext cx="27709" cy="6012873"/>
          </a:xfrm>
          <a:prstGeom prst="line">
            <a:avLst/>
          </a:prstGeom>
          <a:ln w="76200">
            <a:solidFill>
              <a:srgbClr val="92D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7200" y="3389055"/>
            <a:ext cx="42879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গোলাম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ওয়ারেছ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তামাই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ইসলামিয়া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ফাযিল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তামাই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বেলকুচি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সিরাজগঞ্জ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– ০১৭১৭৫২২৮৭৪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মেইলঃ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warestamai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80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@gmail.com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wares_tamai@yahoo.com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33309" y="3428603"/>
            <a:ext cx="49322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দ্বাদশ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১,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১.১৩,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ভার্চুয়্যাল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রিয়েলিটি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৪৫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১6/০৪/২০২০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ইং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6981" y="263126"/>
            <a:ext cx="2175163" cy="27821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27" y="263126"/>
            <a:ext cx="2355273" cy="30306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8332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5119"/>
            <a:ext cx="12128079" cy="6858000"/>
            <a:chOff x="-1" y="0"/>
            <a:chExt cx="12114225" cy="6858794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3" name="Straight Connector 2"/>
            <p:cNvCxnSpPr/>
            <p:nvPr/>
          </p:nvCxnSpPr>
          <p:spPr>
            <a:xfrm rot="5400000">
              <a:off x="-3368266" y="3428774"/>
              <a:ext cx="6858000" cy="2040"/>
            </a:xfrm>
            <a:prstGeom prst="line">
              <a:avLst/>
            </a:prstGeom>
            <a:ln w="76200">
              <a:prstDash val="sysDash"/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rot="5400000">
              <a:off x="8684204" y="3427980"/>
              <a:ext cx="6858000" cy="2040"/>
            </a:xfrm>
            <a:prstGeom prst="line">
              <a:avLst/>
            </a:prstGeom>
            <a:ln w="76200">
              <a:prstDash val="sysDash"/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V="1">
              <a:off x="-1" y="0"/>
              <a:ext cx="12112185" cy="60544"/>
            </a:xfrm>
            <a:prstGeom prst="line">
              <a:avLst/>
            </a:prstGeom>
            <a:ln w="76200">
              <a:prstDash val="sysDash"/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-1" y="6794280"/>
              <a:ext cx="12112185" cy="63720"/>
            </a:xfrm>
            <a:prstGeom prst="line">
              <a:avLst/>
            </a:prstGeom>
            <a:ln w="76200">
              <a:prstDash val="sysDash"/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29" y="193964"/>
            <a:ext cx="11793300" cy="64471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3" y="223169"/>
            <a:ext cx="11752796" cy="64040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81" y="237890"/>
            <a:ext cx="11752796" cy="6347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48116" y="293500"/>
            <a:ext cx="4722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18683" y="5738904"/>
            <a:ext cx="6580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</a:rPr>
              <a:t>ভার্চুয়্যাল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রিয়েলিটি</a:t>
            </a:r>
            <a:r>
              <a:rPr lang="en-US" sz="3600" b="1" dirty="0" smtClean="0">
                <a:solidFill>
                  <a:schemeClr val="bg1"/>
                </a:solidFill>
              </a:rPr>
              <a:t> (Virtual Reality)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0136" y="5719104"/>
            <a:ext cx="6969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বন্ধুরা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  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85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350"/>
                            </p:stCondLst>
                            <p:childTnLst>
                              <p:par>
                                <p:cTn id="3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  <p:bldP spid="1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28079" cy="6858000"/>
            <a:chOff x="-1" y="0"/>
            <a:chExt cx="12114225" cy="6858794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3" name="Straight Connector 2"/>
            <p:cNvCxnSpPr/>
            <p:nvPr/>
          </p:nvCxnSpPr>
          <p:spPr>
            <a:xfrm rot="5400000">
              <a:off x="-3368266" y="3428774"/>
              <a:ext cx="6858000" cy="2040"/>
            </a:xfrm>
            <a:prstGeom prst="line">
              <a:avLst/>
            </a:prstGeom>
            <a:ln w="76200">
              <a:prstDash val="sysDash"/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rot="5400000">
              <a:off x="8684204" y="3427980"/>
              <a:ext cx="6858000" cy="2040"/>
            </a:xfrm>
            <a:prstGeom prst="line">
              <a:avLst/>
            </a:prstGeom>
            <a:ln w="76200">
              <a:prstDash val="sysDash"/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V="1">
              <a:off x="-1" y="0"/>
              <a:ext cx="12112185" cy="60544"/>
            </a:xfrm>
            <a:prstGeom prst="line">
              <a:avLst/>
            </a:prstGeom>
            <a:ln w="76200">
              <a:prstDash val="sysDash"/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-1" y="6794280"/>
              <a:ext cx="12112185" cy="63720"/>
            </a:xfrm>
            <a:prstGeom prst="line">
              <a:avLst/>
            </a:prstGeom>
            <a:ln w="76200">
              <a:prstDash val="sysDash"/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7" name="Horizontal Scroll 6"/>
          <p:cNvSpPr/>
          <p:nvPr/>
        </p:nvSpPr>
        <p:spPr>
          <a:xfrm>
            <a:off x="3476981" y="200027"/>
            <a:ext cx="4281132" cy="1628774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– </a:t>
            </a:r>
          </a:p>
          <a:p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-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0075" y="2520662"/>
            <a:ext cx="106016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ভার্চুয়্যাল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রিয়েলিটি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(Virtual Reality)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ভার্চুয়্যাল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রিয়েলিটি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ভার্চুয়্যাল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রিয়েলিটির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(Virtual Reality)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প্রাত্যহিক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ভার্চুয়্যাল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রিয়েলিটির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ইতিবাচক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নেতিবাচক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22106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28079" cy="6858000"/>
            <a:chOff x="-1" y="0"/>
            <a:chExt cx="12114225" cy="6858794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3" name="Straight Connector 2"/>
            <p:cNvCxnSpPr/>
            <p:nvPr/>
          </p:nvCxnSpPr>
          <p:spPr>
            <a:xfrm rot="5400000">
              <a:off x="-3368266" y="3428774"/>
              <a:ext cx="6858000" cy="2040"/>
            </a:xfrm>
            <a:prstGeom prst="line">
              <a:avLst/>
            </a:prstGeom>
            <a:ln w="76200">
              <a:prstDash val="sysDash"/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rot="5400000">
              <a:off x="8684204" y="3427980"/>
              <a:ext cx="6858000" cy="2040"/>
            </a:xfrm>
            <a:prstGeom prst="line">
              <a:avLst/>
            </a:prstGeom>
            <a:ln w="76200">
              <a:prstDash val="sysDash"/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V="1">
              <a:off x="-1" y="0"/>
              <a:ext cx="12112185" cy="60544"/>
            </a:xfrm>
            <a:prstGeom prst="line">
              <a:avLst/>
            </a:prstGeom>
            <a:ln w="76200">
              <a:prstDash val="sysDash"/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-1" y="6794280"/>
              <a:ext cx="12112185" cy="63720"/>
            </a:xfrm>
            <a:prstGeom prst="line">
              <a:avLst/>
            </a:prstGeom>
            <a:ln w="76200">
              <a:prstDash val="sysDash"/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4549149" y="1177639"/>
            <a:ext cx="3089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003964" y="2507581"/>
            <a:ext cx="3962399" cy="3491425"/>
          </a:xfrm>
          <a:prstGeom prst="ellipse">
            <a:avLst/>
          </a:prstGeom>
          <a:noFill/>
          <a:ln w="28575">
            <a:prstDash val="dashDot"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ular Callout 11"/>
          <p:cNvSpPr/>
          <p:nvPr/>
        </p:nvSpPr>
        <p:spPr>
          <a:xfrm>
            <a:off x="4990246" y="4810398"/>
            <a:ext cx="2262789" cy="631446"/>
          </a:xfrm>
          <a:prstGeom prst="wedgeRoundRectCallout">
            <a:avLst>
              <a:gd name="adj1" fmla="val -17498"/>
              <a:gd name="adj2" fmla="val -171457"/>
              <a:gd name="adj3" fmla="val 16667"/>
            </a:avLst>
          </a:prstGeom>
          <a:noFill/>
          <a:ln w="53975">
            <a:solidFill>
              <a:srgbClr val="92D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বক্সে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01792" y="3477478"/>
            <a:ext cx="1514644" cy="907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Rounded Rectangle 13">
            <a:hlinkClick r:id="rId2"/>
          </p:cNvPr>
          <p:cNvSpPr/>
          <p:nvPr/>
        </p:nvSpPr>
        <p:spPr>
          <a:xfrm>
            <a:off x="5371423" y="3428603"/>
            <a:ext cx="814991" cy="526304"/>
          </a:xfrm>
          <a:prstGeom prst="roundRect">
            <a:avLst/>
          </a:prstGeom>
          <a:noFill/>
          <a:ln w="57150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61767" y="222230"/>
            <a:ext cx="1754669" cy="70788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4000" b="1" i="1" u="sng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</a:t>
            </a:r>
            <a:r>
              <a:rPr lang="en-US" sz="40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19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28079" cy="6858000"/>
            <a:chOff x="-1" y="0"/>
            <a:chExt cx="12114225" cy="6858794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3" name="Straight Connector 2"/>
            <p:cNvCxnSpPr/>
            <p:nvPr/>
          </p:nvCxnSpPr>
          <p:spPr>
            <a:xfrm rot="5400000">
              <a:off x="-3368266" y="3428774"/>
              <a:ext cx="6858000" cy="2040"/>
            </a:xfrm>
            <a:prstGeom prst="line">
              <a:avLst/>
            </a:prstGeom>
            <a:ln w="76200">
              <a:prstDash val="sysDash"/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rot="5400000">
              <a:off x="8684204" y="3427980"/>
              <a:ext cx="6858000" cy="2040"/>
            </a:xfrm>
            <a:prstGeom prst="line">
              <a:avLst/>
            </a:prstGeom>
            <a:ln w="76200">
              <a:prstDash val="sysDash"/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V="1">
              <a:off x="-1" y="0"/>
              <a:ext cx="12112185" cy="60544"/>
            </a:xfrm>
            <a:prstGeom prst="line">
              <a:avLst/>
            </a:prstGeom>
            <a:ln w="76200">
              <a:prstDash val="sysDash"/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-1" y="6794280"/>
              <a:ext cx="12112185" cy="63720"/>
            </a:xfrm>
            <a:prstGeom prst="line">
              <a:avLst/>
            </a:prstGeom>
            <a:ln w="76200">
              <a:prstDash val="sysDash"/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218253" y="5001491"/>
            <a:ext cx="117513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ভার্চুয়্যাল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রিয়েলিটি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মডেলিং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(Modeling)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অনুকরণবিদ্যার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(Simulation)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প্রয়োগের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কৃত্রিম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বহুমাত্রিক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ইন্দ্রিয়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গ্রাহ্য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উপলব্ধি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ভার্চুয়্যাল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রিয়েলিটিতে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অনুকরণকৃত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হুবহু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এক্ষেত্রে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ভার্চুয়্যাল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রিয়েলিটি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অভিজ্ঞতা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110" y="200723"/>
            <a:ext cx="5389418" cy="46895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560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28079" cy="6858000"/>
            <a:chOff x="-1" y="0"/>
            <a:chExt cx="12114225" cy="6858794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3" name="Straight Connector 2"/>
            <p:cNvCxnSpPr/>
            <p:nvPr/>
          </p:nvCxnSpPr>
          <p:spPr>
            <a:xfrm rot="5400000">
              <a:off x="-3368266" y="3428774"/>
              <a:ext cx="6858000" cy="2040"/>
            </a:xfrm>
            <a:prstGeom prst="line">
              <a:avLst/>
            </a:prstGeom>
            <a:ln w="76200">
              <a:prstDash val="sysDash"/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rot="5400000">
              <a:off x="8684204" y="3427980"/>
              <a:ext cx="6858000" cy="2040"/>
            </a:xfrm>
            <a:prstGeom prst="line">
              <a:avLst/>
            </a:prstGeom>
            <a:ln w="76200">
              <a:prstDash val="sysDash"/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V="1">
              <a:off x="-1" y="0"/>
              <a:ext cx="12112185" cy="60544"/>
            </a:xfrm>
            <a:prstGeom prst="line">
              <a:avLst/>
            </a:prstGeom>
            <a:ln w="76200">
              <a:prstDash val="sysDash"/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-1" y="6794280"/>
              <a:ext cx="12112185" cy="63720"/>
            </a:xfrm>
            <a:prstGeom prst="line">
              <a:avLst/>
            </a:prstGeom>
            <a:ln w="76200">
              <a:prstDash val="sysDash"/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264106" y="357906"/>
            <a:ext cx="11637815" cy="624786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ভার্চুয়্যাল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রিয়েলিটিতে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ব্যবহারকারী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সম্পুর্ণরুপে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নিয়ন্ত্রিত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নিমজ্জিত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আদান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প্রদানকারী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সম্বলিত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চশমা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মাথায়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বসানো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ডিসপ্লে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গ্লোভ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পোষাক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পরিধান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ভার্চুয়্যাল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রিয়েলিটিতে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বাস্তবকে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উপলব্ধি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সিমুলেটেড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পরিবেশও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অনুকরণবিদ্যার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প্রয়োগে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কৃত্রিম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পরিবেশকে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এমনভাবে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ব্যবহারকারীর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সত্য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27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1125</TotalTime>
  <Words>1125</Words>
  <Application>Microsoft Office PowerPoint</Application>
  <PresentationFormat>Widescreen</PresentationFormat>
  <Paragraphs>107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211</cp:revision>
  <dcterms:created xsi:type="dcterms:W3CDTF">2020-05-04T16:12:46Z</dcterms:created>
  <dcterms:modified xsi:type="dcterms:W3CDTF">2020-05-16T04:23:40Z</dcterms:modified>
</cp:coreProperties>
</file>