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51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18BE1-E2B1-4701-AE59-9D76582B451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DE7C38-76C5-46BF-B07B-0EA7D3831B0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প্রাপ্রহিসাবসমূহের</a:t>
          </a:r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প্রকারভেদ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FDE74EA-4796-40DD-B6B2-F33FFA381FFA}" type="parTrans" cxnId="{E1B3CF82-2066-4E42-BD26-866672EBDEE3}">
      <dgm:prSet/>
      <dgm:spPr/>
      <dgm:t>
        <a:bodyPr/>
        <a:lstStyle/>
        <a:p>
          <a:endParaRPr lang="en-US"/>
        </a:p>
      </dgm:t>
    </dgm:pt>
    <dgm:pt modelId="{0FE4D591-C233-47FD-A8BF-520CE889C9C8}" type="sibTrans" cxnId="{E1B3CF82-2066-4E42-BD26-866672EBDEE3}">
      <dgm:prSet/>
      <dgm:spPr/>
      <dgm:t>
        <a:bodyPr/>
        <a:lstStyle/>
        <a:p>
          <a:endParaRPr lang="en-US"/>
        </a:p>
      </dgm:t>
    </dgm:pt>
    <dgm:pt modelId="{4356792C-69D6-415C-BF49-560D5F7A0601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827701BD-FD7B-4000-AA0D-515008888CE8}" type="parTrans" cxnId="{2C111383-E701-468F-BB30-091A0B7025C0}">
      <dgm:prSet/>
      <dgm:spPr/>
      <dgm:t>
        <a:bodyPr/>
        <a:lstStyle/>
        <a:p>
          <a:endParaRPr lang="en-US"/>
        </a:p>
      </dgm:t>
    </dgm:pt>
    <dgm:pt modelId="{37C1A7FA-B262-4345-958B-F6736CB49CD3}" type="sibTrans" cxnId="{2C111383-E701-468F-BB30-091A0B7025C0}">
      <dgm:prSet/>
      <dgm:spPr/>
      <dgm:t>
        <a:bodyPr/>
        <a:lstStyle/>
        <a:p>
          <a:endParaRPr lang="en-US"/>
        </a:p>
      </dgm:t>
    </dgm:pt>
    <dgm:pt modelId="{D4CC9725-EF61-4ABD-A232-7E6FF1587FFF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নোট</a:t>
          </a:r>
          <a:endParaRPr lang="en-US" sz="28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9DD2A2D2-F0EE-47FA-A272-08B1DBBE3C97}" type="parTrans" cxnId="{F802FF04-1F95-4049-AD78-EE8609845D8C}">
      <dgm:prSet/>
      <dgm:spPr/>
      <dgm:t>
        <a:bodyPr/>
        <a:lstStyle/>
        <a:p>
          <a:endParaRPr lang="en-US"/>
        </a:p>
      </dgm:t>
    </dgm:pt>
    <dgm:pt modelId="{20DF7C2A-0A3A-4A3B-865F-39A0090AB65E}" type="sibTrans" cxnId="{F802FF04-1F95-4049-AD78-EE8609845D8C}">
      <dgm:prSet/>
      <dgm:spPr/>
      <dgm:t>
        <a:bodyPr/>
        <a:lstStyle/>
        <a:p>
          <a:endParaRPr lang="en-US"/>
        </a:p>
      </dgm:t>
    </dgm:pt>
    <dgm:pt modelId="{667928F5-D414-4EF1-B3E4-5BF8CE649CFC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অন্যান্য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প্রাপ্যাদি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C42CF5B-CB1C-4763-80D3-AB880A354043}" type="parTrans" cxnId="{3A037C84-3C7B-45A7-BC03-B16361E49E52}">
      <dgm:prSet/>
      <dgm:spPr/>
      <dgm:t>
        <a:bodyPr/>
        <a:lstStyle/>
        <a:p>
          <a:endParaRPr lang="en-US"/>
        </a:p>
      </dgm:t>
    </dgm:pt>
    <dgm:pt modelId="{ACAE9DD4-3EC1-4C97-BFC3-1E569DA753F4}" type="sibTrans" cxnId="{3A037C84-3C7B-45A7-BC03-B16361E49E52}">
      <dgm:prSet/>
      <dgm:spPr/>
      <dgm:t>
        <a:bodyPr/>
        <a:lstStyle/>
        <a:p>
          <a:endParaRPr lang="en-US"/>
        </a:p>
      </dgm:t>
    </dgm:pt>
    <dgm:pt modelId="{9B008EDA-902E-45D8-B9E1-ADDD46DBC9F6}" type="pres">
      <dgm:prSet presAssocID="{D3918BE1-E2B1-4701-AE59-9D76582B451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5D0857-D8FC-4179-A9A1-8F31D23AA040}" type="pres">
      <dgm:prSet presAssocID="{7CDE7C38-76C5-46BF-B07B-0EA7D3831B07}" presName="roof" presStyleLbl="dkBgShp" presStyleIdx="0" presStyleCnt="2"/>
      <dgm:spPr/>
      <dgm:t>
        <a:bodyPr/>
        <a:lstStyle/>
        <a:p>
          <a:endParaRPr lang="en-US"/>
        </a:p>
      </dgm:t>
    </dgm:pt>
    <dgm:pt modelId="{5BD777B3-2528-483A-844F-F47317DED32D}" type="pres">
      <dgm:prSet presAssocID="{7CDE7C38-76C5-46BF-B07B-0EA7D3831B07}" presName="pillars" presStyleCnt="0"/>
      <dgm:spPr/>
    </dgm:pt>
    <dgm:pt modelId="{DD8D036F-B018-46E6-9929-B1E6CB4C539C}" type="pres">
      <dgm:prSet presAssocID="{7CDE7C38-76C5-46BF-B07B-0EA7D3831B0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F2DE7-E09C-48D4-8EE5-4AC786D1167A}" type="pres">
      <dgm:prSet presAssocID="{D4CC9725-EF61-4ABD-A232-7E6FF1587FFF}" presName="pillarX" presStyleLbl="node1" presStyleIdx="1" presStyleCnt="3" custLinFactNeighborX="5151" custLinFactNeighborY="-2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8A0A8-CF51-48CE-824E-D164797A4369}" type="pres">
      <dgm:prSet presAssocID="{667928F5-D414-4EF1-B3E4-5BF8CE649CFC}" presName="pillarX" presStyleLbl="node1" presStyleIdx="2" presStyleCnt="3" custLinFactNeighborX="6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E73C4-093B-4025-953F-AE151D80683D}" type="pres">
      <dgm:prSet presAssocID="{7CDE7C38-76C5-46BF-B07B-0EA7D3831B07}" presName="base" presStyleLbl="dkBgShp" presStyleIdx="1" presStyleCnt="2" custLinFactY="-100000" custLinFactNeighborX="1299" custLinFactNeighborY="-157143"/>
      <dgm:spPr/>
    </dgm:pt>
  </dgm:ptLst>
  <dgm:cxnLst>
    <dgm:cxn modelId="{492F5D9E-3A3C-44DD-A8E0-6CF401AAD373}" type="presOf" srcId="{7CDE7C38-76C5-46BF-B07B-0EA7D3831B07}" destId="{005D0857-D8FC-4179-A9A1-8F31D23AA040}" srcOrd="0" destOrd="0" presId="urn:microsoft.com/office/officeart/2005/8/layout/hList3"/>
    <dgm:cxn modelId="{3A037C84-3C7B-45A7-BC03-B16361E49E52}" srcId="{7CDE7C38-76C5-46BF-B07B-0EA7D3831B07}" destId="{667928F5-D414-4EF1-B3E4-5BF8CE649CFC}" srcOrd="2" destOrd="0" parTransId="{FC42CF5B-CB1C-4763-80D3-AB880A354043}" sibTransId="{ACAE9DD4-3EC1-4C97-BFC3-1E569DA753F4}"/>
    <dgm:cxn modelId="{F802FF04-1F95-4049-AD78-EE8609845D8C}" srcId="{7CDE7C38-76C5-46BF-B07B-0EA7D3831B07}" destId="{D4CC9725-EF61-4ABD-A232-7E6FF1587FFF}" srcOrd="1" destOrd="0" parTransId="{9DD2A2D2-F0EE-47FA-A272-08B1DBBE3C97}" sibTransId="{20DF7C2A-0A3A-4A3B-865F-39A0090AB65E}"/>
    <dgm:cxn modelId="{1B61E76B-0F58-4BEC-A613-1AC74A4A8480}" type="presOf" srcId="{667928F5-D414-4EF1-B3E4-5BF8CE649CFC}" destId="{E718A0A8-CF51-48CE-824E-D164797A4369}" srcOrd="0" destOrd="0" presId="urn:microsoft.com/office/officeart/2005/8/layout/hList3"/>
    <dgm:cxn modelId="{2C111383-E701-468F-BB30-091A0B7025C0}" srcId="{7CDE7C38-76C5-46BF-B07B-0EA7D3831B07}" destId="{4356792C-69D6-415C-BF49-560D5F7A0601}" srcOrd="0" destOrd="0" parTransId="{827701BD-FD7B-4000-AA0D-515008888CE8}" sibTransId="{37C1A7FA-B262-4345-958B-F6736CB49CD3}"/>
    <dgm:cxn modelId="{E1B3CF82-2066-4E42-BD26-866672EBDEE3}" srcId="{D3918BE1-E2B1-4701-AE59-9D76582B451A}" destId="{7CDE7C38-76C5-46BF-B07B-0EA7D3831B07}" srcOrd="0" destOrd="0" parTransId="{6FDE74EA-4796-40DD-B6B2-F33FFA381FFA}" sibTransId="{0FE4D591-C233-47FD-A8BF-520CE889C9C8}"/>
    <dgm:cxn modelId="{29B5BBC3-5D37-414F-91B8-3CA94C92BB51}" type="presOf" srcId="{D4CC9725-EF61-4ABD-A232-7E6FF1587FFF}" destId="{0A1F2DE7-E09C-48D4-8EE5-4AC786D1167A}" srcOrd="0" destOrd="0" presId="urn:microsoft.com/office/officeart/2005/8/layout/hList3"/>
    <dgm:cxn modelId="{D5B919A5-1392-4D86-9938-300D08CF5065}" type="presOf" srcId="{4356792C-69D6-415C-BF49-560D5F7A0601}" destId="{DD8D036F-B018-46E6-9929-B1E6CB4C539C}" srcOrd="0" destOrd="0" presId="urn:microsoft.com/office/officeart/2005/8/layout/hList3"/>
    <dgm:cxn modelId="{AF4A7AC7-BE0B-422D-B0BD-3C5E00D5B454}" type="presOf" srcId="{D3918BE1-E2B1-4701-AE59-9D76582B451A}" destId="{9B008EDA-902E-45D8-B9E1-ADDD46DBC9F6}" srcOrd="0" destOrd="0" presId="urn:microsoft.com/office/officeart/2005/8/layout/hList3"/>
    <dgm:cxn modelId="{493CEA9F-F411-42EA-AE88-917C61C4B0BD}" type="presParOf" srcId="{9B008EDA-902E-45D8-B9E1-ADDD46DBC9F6}" destId="{005D0857-D8FC-4179-A9A1-8F31D23AA040}" srcOrd="0" destOrd="0" presId="urn:microsoft.com/office/officeart/2005/8/layout/hList3"/>
    <dgm:cxn modelId="{9225E8CB-823F-4EF3-895C-197E2AE09E08}" type="presParOf" srcId="{9B008EDA-902E-45D8-B9E1-ADDD46DBC9F6}" destId="{5BD777B3-2528-483A-844F-F47317DED32D}" srcOrd="1" destOrd="0" presId="urn:microsoft.com/office/officeart/2005/8/layout/hList3"/>
    <dgm:cxn modelId="{B5FE5FB2-A8D8-40E9-B23B-7E05D30F9DB3}" type="presParOf" srcId="{5BD777B3-2528-483A-844F-F47317DED32D}" destId="{DD8D036F-B018-46E6-9929-B1E6CB4C539C}" srcOrd="0" destOrd="0" presId="urn:microsoft.com/office/officeart/2005/8/layout/hList3"/>
    <dgm:cxn modelId="{D8D8CE45-EA87-4357-9BB2-E1C696256374}" type="presParOf" srcId="{5BD777B3-2528-483A-844F-F47317DED32D}" destId="{0A1F2DE7-E09C-48D4-8EE5-4AC786D1167A}" srcOrd="1" destOrd="0" presId="urn:microsoft.com/office/officeart/2005/8/layout/hList3"/>
    <dgm:cxn modelId="{745D8851-DBC1-403B-94CF-9E21D4D16430}" type="presParOf" srcId="{5BD777B3-2528-483A-844F-F47317DED32D}" destId="{E718A0A8-CF51-48CE-824E-D164797A4369}" srcOrd="2" destOrd="0" presId="urn:microsoft.com/office/officeart/2005/8/layout/hList3"/>
    <dgm:cxn modelId="{A20AC301-C437-4A8F-8D92-DE997B637F0D}" type="presParOf" srcId="{9B008EDA-902E-45D8-B9E1-ADDD46DBC9F6}" destId="{492E73C4-093B-4025-953F-AE151D80683D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C94F78-9C58-4783-A44F-92E0DD5ACF3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12531-CC76-4670-820C-ACA71ED9779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সম্পর্কিত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হিসাবরক্ষণ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বিষয়সমূহঃ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1378E69F-C4B3-4C11-8523-CD0FE1FFBF9F}" type="parTrans" cxnId="{C9F7E28D-59AE-41D2-BAD2-72D423AF64B6}">
      <dgm:prSet/>
      <dgm:spPr/>
      <dgm:t>
        <a:bodyPr/>
        <a:lstStyle/>
        <a:p>
          <a:endParaRPr lang="en-US"/>
        </a:p>
      </dgm:t>
    </dgm:pt>
    <dgm:pt modelId="{4FE19CDF-D354-4934-8086-678EB98A442F}" type="sibTrans" cxnId="{C9F7E28D-59AE-41D2-BAD2-72D423AF64B6}">
      <dgm:prSet/>
      <dgm:spPr/>
      <dgm:t>
        <a:bodyPr/>
        <a:lstStyle/>
        <a:p>
          <a:endParaRPr lang="en-US"/>
        </a:p>
      </dgm:t>
    </dgm:pt>
    <dgm:pt modelId="{A55181FD-C91A-4ECE-B00B-4423F3BBB9CD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হিসাবসমূহের</a:t>
          </a:r>
          <a:r>
            <a:rPr lang="en-US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সনাক্তকরণ</a:t>
          </a:r>
          <a:endParaRPr lang="en-US" sz="2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4F570FED-5D35-40AE-93A0-96AAA6BAA897}" type="parTrans" cxnId="{299DFF16-0335-47B0-921D-C346FFE0ABB5}">
      <dgm:prSet/>
      <dgm:spPr/>
      <dgm:t>
        <a:bodyPr/>
        <a:lstStyle/>
        <a:p>
          <a:endParaRPr lang="en-US"/>
        </a:p>
      </dgm:t>
    </dgm:pt>
    <dgm:pt modelId="{C818CD7F-13BB-47FC-A0A9-4D2CA1B568FC}" type="sibTrans" cxnId="{299DFF16-0335-47B0-921D-C346FFE0ABB5}">
      <dgm:prSet/>
      <dgm:spPr/>
      <dgm:t>
        <a:bodyPr/>
        <a:lstStyle/>
        <a:p>
          <a:endParaRPr lang="en-US"/>
        </a:p>
      </dgm:t>
    </dgm:pt>
    <dgm:pt modelId="{17ACB8DA-8B24-4E5F-AECB-5AC30093181E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হিসাবসমূহের</a:t>
          </a:r>
          <a:r>
            <a:rPr lang="en-US" sz="2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মূল্যায়ন</a:t>
          </a:r>
          <a:endParaRPr lang="en-US" sz="24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C6207BD1-ED37-47C0-958A-E7807F0F9A4D}" type="parTrans" cxnId="{57411F61-8451-4CA1-8CBB-CBB404622A28}">
      <dgm:prSet/>
      <dgm:spPr/>
      <dgm:t>
        <a:bodyPr/>
        <a:lstStyle/>
        <a:p>
          <a:endParaRPr lang="en-US"/>
        </a:p>
      </dgm:t>
    </dgm:pt>
    <dgm:pt modelId="{2B651F17-BD1B-4298-AE2E-5BD01BDA83D0}" type="sibTrans" cxnId="{57411F61-8451-4CA1-8CBB-CBB404622A28}">
      <dgm:prSet/>
      <dgm:spPr/>
      <dgm:t>
        <a:bodyPr/>
        <a:lstStyle/>
        <a:p>
          <a:endParaRPr lang="en-US"/>
        </a:p>
      </dgm:t>
    </dgm:pt>
    <dgm:pt modelId="{AA837F42-F7B4-4C62-B64E-3C53FCCFB18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প্রাপ্য </a:t>
          </a:r>
          <a:r>
            <a:rPr lang="en-US" sz="24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হিসাবসমূহের</a:t>
          </a:r>
          <a:r>
            <a: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বিক্রয়করণ</a:t>
          </a:r>
          <a:endParaRPr lang="en-US" sz="24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3CE4F0EC-F437-4820-B03E-970EDB4FFD83}" type="parTrans" cxnId="{C3250258-DD63-45B8-80DA-15ADE93BDE77}">
      <dgm:prSet/>
      <dgm:spPr/>
      <dgm:t>
        <a:bodyPr/>
        <a:lstStyle/>
        <a:p>
          <a:endParaRPr lang="en-US"/>
        </a:p>
      </dgm:t>
    </dgm:pt>
    <dgm:pt modelId="{171065BD-D426-4563-9F1F-CD73185D4C39}" type="sibTrans" cxnId="{C3250258-DD63-45B8-80DA-15ADE93BDE77}">
      <dgm:prSet/>
      <dgm:spPr/>
      <dgm:t>
        <a:bodyPr/>
        <a:lstStyle/>
        <a:p>
          <a:endParaRPr lang="en-US"/>
        </a:p>
      </dgm:t>
    </dgm:pt>
    <dgm:pt modelId="{5EF96D4E-4328-49F4-B143-BCF97E35FB2C}" type="pres">
      <dgm:prSet presAssocID="{6BC94F78-9C58-4783-A44F-92E0DD5ACF3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B6F97-BE70-4AFD-A82B-3E508672D6D6}" type="pres">
      <dgm:prSet presAssocID="{7F712531-CC76-4670-820C-ACA71ED9779A}" presName="roof" presStyleLbl="dkBgShp" presStyleIdx="0" presStyleCnt="2" custLinFactNeighborY="-8333"/>
      <dgm:spPr/>
      <dgm:t>
        <a:bodyPr/>
        <a:lstStyle/>
        <a:p>
          <a:endParaRPr lang="en-US"/>
        </a:p>
      </dgm:t>
    </dgm:pt>
    <dgm:pt modelId="{F460AC7A-4957-4ED4-890D-BBE620884596}" type="pres">
      <dgm:prSet presAssocID="{7F712531-CC76-4670-820C-ACA71ED9779A}" presName="pillars" presStyleCnt="0"/>
      <dgm:spPr/>
    </dgm:pt>
    <dgm:pt modelId="{3C2AC12A-BA77-4BA1-B938-B0A3434CC93B}" type="pres">
      <dgm:prSet presAssocID="{7F712531-CC76-4670-820C-ACA71ED9779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D0050-C798-43E1-8C6A-05B7B5A895B5}" type="pres">
      <dgm:prSet presAssocID="{17ACB8DA-8B24-4E5F-AECB-5AC30093181E}" presName="pillarX" presStyleLbl="node1" presStyleIdx="1" presStyleCnt="3" custLinFactNeighborX="142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ED142-AC04-4E42-8F74-3214D876BD89}" type="pres">
      <dgm:prSet presAssocID="{AA837F42-F7B4-4C62-B64E-3C53FCCFB18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4FA2C-B305-462F-BB06-7A7BC05DE4C7}" type="pres">
      <dgm:prSet presAssocID="{7F712531-CC76-4670-820C-ACA71ED9779A}" presName="base" presStyleLbl="dkBgShp" presStyleIdx="1" presStyleCnt="2"/>
      <dgm:spPr/>
    </dgm:pt>
  </dgm:ptLst>
  <dgm:cxnLst>
    <dgm:cxn modelId="{5BF212A6-A5E5-4C90-8DD8-FD378A95E7D3}" type="presOf" srcId="{A55181FD-C91A-4ECE-B00B-4423F3BBB9CD}" destId="{3C2AC12A-BA77-4BA1-B938-B0A3434CC93B}" srcOrd="0" destOrd="0" presId="urn:microsoft.com/office/officeart/2005/8/layout/hList3"/>
    <dgm:cxn modelId="{C9F7E28D-59AE-41D2-BAD2-72D423AF64B6}" srcId="{6BC94F78-9C58-4783-A44F-92E0DD5ACF31}" destId="{7F712531-CC76-4670-820C-ACA71ED9779A}" srcOrd="0" destOrd="0" parTransId="{1378E69F-C4B3-4C11-8523-CD0FE1FFBF9F}" sibTransId="{4FE19CDF-D354-4934-8086-678EB98A442F}"/>
    <dgm:cxn modelId="{7DBF2379-0EB1-4B77-8C17-A6937ECDF743}" type="presOf" srcId="{7F712531-CC76-4670-820C-ACA71ED9779A}" destId="{B69B6F97-BE70-4AFD-A82B-3E508672D6D6}" srcOrd="0" destOrd="0" presId="urn:microsoft.com/office/officeart/2005/8/layout/hList3"/>
    <dgm:cxn modelId="{16FEEDA5-8B94-4611-8461-34C06C5B02E4}" type="presOf" srcId="{17ACB8DA-8B24-4E5F-AECB-5AC30093181E}" destId="{C45D0050-C798-43E1-8C6A-05B7B5A895B5}" srcOrd="0" destOrd="0" presId="urn:microsoft.com/office/officeart/2005/8/layout/hList3"/>
    <dgm:cxn modelId="{F87152C0-EA17-447A-9F09-0CD8718D3811}" type="presOf" srcId="{AA837F42-F7B4-4C62-B64E-3C53FCCFB185}" destId="{BB7ED142-AC04-4E42-8F74-3214D876BD89}" srcOrd="0" destOrd="0" presId="urn:microsoft.com/office/officeart/2005/8/layout/hList3"/>
    <dgm:cxn modelId="{C3250258-DD63-45B8-80DA-15ADE93BDE77}" srcId="{7F712531-CC76-4670-820C-ACA71ED9779A}" destId="{AA837F42-F7B4-4C62-B64E-3C53FCCFB185}" srcOrd="2" destOrd="0" parTransId="{3CE4F0EC-F437-4820-B03E-970EDB4FFD83}" sibTransId="{171065BD-D426-4563-9F1F-CD73185D4C39}"/>
    <dgm:cxn modelId="{84F71593-C3B9-4465-9CC4-1919B1BCBE99}" type="presOf" srcId="{6BC94F78-9C58-4783-A44F-92E0DD5ACF31}" destId="{5EF96D4E-4328-49F4-B143-BCF97E35FB2C}" srcOrd="0" destOrd="0" presId="urn:microsoft.com/office/officeart/2005/8/layout/hList3"/>
    <dgm:cxn modelId="{299DFF16-0335-47B0-921D-C346FFE0ABB5}" srcId="{7F712531-CC76-4670-820C-ACA71ED9779A}" destId="{A55181FD-C91A-4ECE-B00B-4423F3BBB9CD}" srcOrd="0" destOrd="0" parTransId="{4F570FED-5D35-40AE-93A0-96AAA6BAA897}" sibTransId="{C818CD7F-13BB-47FC-A0A9-4D2CA1B568FC}"/>
    <dgm:cxn modelId="{57411F61-8451-4CA1-8CBB-CBB404622A28}" srcId="{7F712531-CC76-4670-820C-ACA71ED9779A}" destId="{17ACB8DA-8B24-4E5F-AECB-5AC30093181E}" srcOrd="1" destOrd="0" parTransId="{C6207BD1-ED37-47C0-958A-E7807F0F9A4D}" sibTransId="{2B651F17-BD1B-4298-AE2E-5BD01BDA83D0}"/>
    <dgm:cxn modelId="{2C2D0E26-5436-460C-AAE5-CE220788D140}" type="presParOf" srcId="{5EF96D4E-4328-49F4-B143-BCF97E35FB2C}" destId="{B69B6F97-BE70-4AFD-A82B-3E508672D6D6}" srcOrd="0" destOrd="0" presId="urn:microsoft.com/office/officeart/2005/8/layout/hList3"/>
    <dgm:cxn modelId="{F1743384-27A8-435C-9CFF-D2BE09DC86E5}" type="presParOf" srcId="{5EF96D4E-4328-49F4-B143-BCF97E35FB2C}" destId="{F460AC7A-4957-4ED4-890D-BBE620884596}" srcOrd="1" destOrd="0" presId="urn:microsoft.com/office/officeart/2005/8/layout/hList3"/>
    <dgm:cxn modelId="{4F0E2D69-885C-4DB3-AE68-0F464F79DC23}" type="presParOf" srcId="{F460AC7A-4957-4ED4-890D-BBE620884596}" destId="{3C2AC12A-BA77-4BA1-B938-B0A3434CC93B}" srcOrd="0" destOrd="0" presId="urn:microsoft.com/office/officeart/2005/8/layout/hList3"/>
    <dgm:cxn modelId="{ADAED91A-53CF-494A-9351-E14F1584187D}" type="presParOf" srcId="{F460AC7A-4957-4ED4-890D-BBE620884596}" destId="{C45D0050-C798-43E1-8C6A-05B7B5A895B5}" srcOrd="1" destOrd="0" presId="urn:microsoft.com/office/officeart/2005/8/layout/hList3"/>
    <dgm:cxn modelId="{080C92A6-9B16-4203-87DD-84932BB5124E}" type="presParOf" srcId="{F460AC7A-4957-4ED4-890D-BBE620884596}" destId="{BB7ED142-AC04-4E42-8F74-3214D876BD89}" srcOrd="2" destOrd="0" presId="urn:microsoft.com/office/officeart/2005/8/layout/hList3"/>
    <dgm:cxn modelId="{7C4D5ADE-9CFD-4F30-ADDB-405B6E942189}" type="presParOf" srcId="{5EF96D4E-4328-49F4-B143-BCF97E35FB2C}" destId="{1234FA2C-B305-462F-BB06-7A7BC05DE4C7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2CFA39-7BB1-459F-91FE-53FAA7D3263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D9F684-C678-40DF-8127-42DD01306852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নোট</a:t>
          </a:r>
          <a:endParaRPr lang="en-US" sz="28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48FC8D0-7D82-4E6A-B0F7-338C147DBC27}" type="parTrans" cxnId="{CDFB75E7-4C2F-4674-9D4D-A53A2738C201}">
      <dgm:prSet/>
      <dgm:spPr/>
      <dgm:t>
        <a:bodyPr/>
        <a:lstStyle/>
        <a:p>
          <a:endParaRPr lang="en-US"/>
        </a:p>
      </dgm:t>
    </dgm:pt>
    <dgm:pt modelId="{A7B4DEF5-5026-4A59-A7CA-0AC62F23EB65}" type="sibTrans" cxnId="{CDFB75E7-4C2F-4674-9D4D-A53A2738C201}">
      <dgm:prSet/>
      <dgm:spPr/>
      <dgm:t>
        <a:bodyPr/>
        <a:lstStyle/>
        <a:p>
          <a:endParaRPr lang="en-US"/>
        </a:p>
      </dgm:t>
    </dgm:pt>
    <dgm:pt modelId="{4E3592AA-4BFF-42B3-9200-4E13B7E211B3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নোট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আদায়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5B15EAB6-26F6-476E-90AC-79E20428BBED}" type="parTrans" cxnId="{F58A0E31-8F9E-4DE0-BFFD-92147CB975B3}">
      <dgm:prSet/>
      <dgm:spPr/>
      <dgm:t>
        <a:bodyPr/>
        <a:lstStyle/>
        <a:p>
          <a:endParaRPr lang="en-US"/>
        </a:p>
      </dgm:t>
    </dgm:pt>
    <dgm:pt modelId="{20259812-AD2C-4DC5-8797-B6350FA5D3A3}" type="sibTrans" cxnId="{F58A0E31-8F9E-4DE0-BFFD-92147CB975B3}">
      <dgm:prSet/>
      <dgm:spPr/>
      <dgm:t>
        <a:bodyPr/>
        <a:lstStyle/>
        <a:p>
          <a:endParaRPr lang="en-US"/>
        </a:p>
      </dgm:t>
    </dgm:pt>
    <dgm:pt modelId="{B1097F36-A747-4518-B540-FE3117C68183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নোট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অমর্যাদা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87CEF1DB-8969-4485-888C-482D0C583969}" type="parTrans" cxnId="{516EBBDD-2055-41CA-B221-799998392E06}">
      <dgm:prSet/>
      <dgm:spPr/>
      <dgm:t>
        <a:bodyPr/>
        <a:lstStyle/>
        <a:p>
          <a:endParaRPr lang="en-US"/>
        </a:p>
      </dgm:t>
    </dgm:pt>
    <dgm:pt modelId="{2FBE8908-42CC-4E5B-9BC3-B87D23AD1E1E}" type="sibTrans" cxnId="{516EBBDD-2055-41CA-B221-799998392E06}">
      <dgm:prSet/>
      <dgm:spPr/>
      <dgm:t>
        <a:bodyPr/>
        <a:lstStyle/>
        <a:p>
          <a:endParaRPr lang="en-US"/>
        </a:p>
      </dgm:t>
    </dgm:pt>
    <dgm:pt modelId="{DE84F5D8-A4F5-4038-AC2A-679B60C46E15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নোটের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নবায়ন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প্রদান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FAB72CB3-1E63-4B0D-93BF-DBC8D0D92D51}" type="parTrans" cxnId="{59610BCD-969F-455F-8947-3A40E8F7DB5D}">
      <dgm:prSet/>
      <dgm:spPr/>
      <dgm:t>
        <a:bodyPr/>
        <a:lstStyle/>
        <a:p>
          <a:endParaRPr lang="en-US"/>
        </a:p>
      </dgm:t>
    </dgm:pt>
    <dgm:pt modelId="{04A006D6-9C96-44EA-8E41-9C33C7EA6F2F}" type="sibTrans" cxnId="{59610BCD-969F-455F-8947-3A40E8F7DB5D}">
      <dgm:prSet/>
      <dgm:spPr/>
      <dgm:t>
        <a:bodyPr/>
        <a:lstStyle/>
        <a:p>
          <a:endParaRPr lang="en-US"/>
        </a:p>
      </dgm:t>
    </dgm:pt>
    <dgm:pt modelId="{D054A2FB-058A-4735-A57F-1DB53A84A078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নোট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স্বীকৃতি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A2E95CD-92EF-404C-AF5C-DE65ED89CE7C}" type="parTrans" cxnId="{0A15CA03-0302-41C6-BCB3-22678DC0123D}">
      <dgm:prSet/>
      <dgm:spPr/>
      <dgm:t>
        <a:bodyPr/>
        <a:lstStyle/>
        <a:p>
          <a:endParaRPr lang="en-US"/>
        </a:p>
      </dgm:t>
    </dgm:pt>
    <dgm:pt modelId="{5C4DA099-C427-4402-AD26-AD2832CFEB53}" type="sibTrans" cxnId="{0A15CA03-0302-41C6-BCB3-22678DC0123D}">
      <dgm:prSet/>
      <dgm:spPr/>
      <dgm:t>
        <a:bodyPr/>
        <a:lstStyle/>
        <a:p>
          <a:endParaRPr lang="en-US"/>
        </a:p>
      </dgm:t>
    </dgm:pt>
    <dgm:pt modelId="{3B667EC2-7DA4-4D19-95D1-027D39BD02C2}" type="pres">
      <dgm:prSet presAssocID="{E72CFA39-7BB1-459F-91FE-53FAA7D3263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F4A62C-D80A-460B-A08F-9C115FE4EB2E}" type="pres">
      <dgm:prSet presAssocID="{E72CFA39-7BB1-459F-91FE-53FAA7D32630}" presName="radial" presStyleCnt="0">
        <dgm:presLayoutVars>
          <dgm:animLvl val="ctr"/>
        </dgm:presLayoutVars>
      </dgm:prSet>
      <dgm:spPr/>
    </dgm:pt>
    <dgm:pt modelId="{2C862102-BB7E-4366-9EE7-FE03236BB972}" type="pres">
      <dgm:prSet presAssocID="{86D9F684-C678-40DF-8127-42DD01306852}" presName="centerShape" presStyleLbl="vennNode1" presStyleIdx="0" presStyleCnt="5" custScaleX="135211" custScaleY="126197"/>
      <dgm:spPr/>
      <dgm:t>
        <a:bodyPr/>
        <a:lstStyle/>
        <a:p>
          <a:endParaRPr lang="en-US"/>
        </a:p>
      </dgm:t>
    </dgm:pt>
    <dgm:pt modelId="{E66A636B-E4F4-4B54-AE8F-5F7BBDFBFFA7}" type="pres">
      <dgm:prSet presAssocID="{4E3592AA-4BFF-42B3-9200-4E13B7E211B3}" presName="node" presStyleLbl="vennNode1" presStyleIdx="1" presStyleCnt="5" custScaleX="133693" custScaleY="174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5F6A3-98A6-4723-92B6-C9F1326B7345}" type="pres">
      <dgm:prSet presAssocID="{B1097F36-A747-4518-B540-FE3117C68183}" presName="node" presStyleLbl="vennNode1" presStyleIdx="2" presStyleCnt="5" custScaleX="122375" custScaleY="153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8D4CB-5E60-41BB-824A-0AF364C4E4C4}" type="pres">
      <dgm:prSet presAssocID="{DE84F5D8-A4F5-4038-AC2A-679B60C46E15}" presName="node" presStyleLbl="vennNode1" presStyleIdx="3" presStyleCnt="5" custScaleX="135306" custScaleY="135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80BC6-1FC8-4211-B66D-52231C691953}" type="pres">
      <dgm:prSet presAssocID="{D054A2FB-058A-4735-A57F-1DB53A84A078}" presName="node" presStyleLbl="vennNode1" presStyleIdx="4" presStyleCnt="5" custScaleX="129874" custScaleY="158548" custRadScaleRad="87601" custRadScaleInc="-3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BD285D-F45A-4F1A-9844-506360B813BD}" type="presOf" srcId="{D054A2FB-058A-4735-A57F-1DB53A84A078}" destId="{5E580BC6-1FC8-4211-B66D-52231C691953}" srcOrd="0" destOrd="0" presId="urn:microsoft.com/office/officeart/2005/8/layout/radial3"/>
    <dgm:cxn modelId="{7AB72692-7FF2-4CE9-8188-691AA7A1CD81}" type="presOf" srcId="{4E3592AA-4BFF-42B3-9200-4E13B7E211B3}" destId="{E66A636B-E4F4-4B54-AE8F-5F7BBDFBFFA7}" srcOrd="0" destOrd="0" presId="urn:microsoft.com/office/officeart/2005/8/layout/radial3"/>
    <dgm:cxn modelId="{516EBBDD-2055-41CA-B221-799998392E06}" srcId="{86D9F684-C678-40DF-8127-42DD01306852}" destId="{B1097F36-A747-4518-B540-FE3117C68183}" srcOrd="1" destOrd="0" parTransId="{87CEF1DB-8969-4485-888C-482D0C583969}" sibTransId="{2FBE8908-42CC-4E5B-9BC3-B87D23AD1E1E}"/>
    <dgm:cxn modelId="{CDFB75E7-4C2F-4674-9D4D-A53A2738C201}" srcId="{E72CFA39-7BB1-459F-91FE-53FAA7D32630}" destId="{86D9F684-C678-40DF-8127-42DD01306852}" srcOrd="0" destOrd="0" parTransId="{148FC8D0-7D82-4E6A-B0F7-338C147DBC27}" sibTransId="{A7B4DEF5-5026-4A59-A7CA-0AC62F23EB65}"/>
    <dgm:cxn modelId="{B5176738-FA27-45A4-85C9-DD162C7E424F}" type="presOf" srcId="{B1097F36-A747-4518-B540-FE3117C68183}" destId="{6E55F6A3-98A6-4723-92B6-C9F1326B7345}" srcOrd="0" destOrd="0" presId="urn:microsoft.com/office/officeart/2005/8/layout/radial3"/>
    <dgm:cxn modelId="{0A15CA03-0302-41C6-BCB3-22678DC0123D}" srcId="{86D9F684-C678-40DF-8127-42DD01306852}" destId="{D054A2FB-058A-4735-A57F-1DB53A84A078}" srcOrd="3" destOrd="0" parTransId="{CA2E95CD-92EF-404C-AF5C-DE65ED89CE7C}" sibTransId="{5C4DA099-C427-4402-AD26-AD2832CFEB53}"/>
    <dgm:cxn modelId="{9D13C4D2-8D7D-4632-BDB1-8B05BF9CB624}" type="presOf" srcId="{DE84F5D8-A4F5-4038-AC2A-679B60C46E15}" destId="{D828D4CB-5E60-41BB-824A-0AF364C4E4C4}" srcOrd="0" destOrd="0" presId="urn:microsoft.com/office/officeart/2005/8/layout/radial3"/>
    <dgm:cxn modelId="{F58A0E31-8F9E-4DE0-BFFD-92147CB975B3}" srcId="{86D9F684-C678-40DF-8127-42DD01306852}" destId="{4E3592AA-4BFF-42B3-9200-4E13B7E211B3}" srcOrd="0" destOrd="0" parTransId="{5B15EAB6-26F6-476E-90AC-79E20428BBED}" sibTransId="{20259812-AD2C-4DC5-8797-B6350FA5D3A3}"/>
    <dgm:cxn modelId="{8A38B771-FE09-4287-B4C3-6A5E6B2783C9}" type="presOf" srcId="{86D9F684-C678-40DF-8127-42DD01306852}" destId="{2C862102-BB7E-4366-9EE7-FE03236BB972}" srcOrd="0" destOrd="0" presId="urn:microsoft.com/office/officeart/2005/8/layout/radial3"/>
    <dgm:cxn modelId="{59610BCD-969F-455F-8947-3A40E8F7DB5D}" srcId="{86D9F684-C678-40DF-8127-42DD01306852}" destId="{DE84F5D8-A4F5-4038-AC2A-679B60C46E15}" srcOrd="2" destOrd="0" parTransId="{FAB72CB3-1E63-4B0D-93BF-DBC8D0D92D51}" sibTransId="{04A006D6-9C96-44EA-8E41-9C33C7EA6F2F}"/>
    <dgm:cxn modelId="{A81EE644-33CD-456A-98AA-2109FD2E0044}" type="presOf" srcId="{E72CFA39-7BB1-459F-91FE-53FAA7D32630}" destId="{3B667EC2-7DA4-4D19-95D1-027D39BD02C2}" srcOrd="0" destOrd="0" presId="urn:microsoft.com/office/officeart/2005/8/layout/radial3"/>
    <dgm:cxn modelId="{0C378E5D-2628-465C-B63A-B9C53B300C79}" type="presParOf" srcId="{3B667EC2-7DA4-4D19-95D1-027D39BD02C2}" destId="{0AF4A62C-D80A-460B-A08F-9C115FE4EB2E}" srcOrd="0" destOrd="0" presId="urn:microsoft.com/office/officeart/2005/8/layout/radial3"/>
    <dgm:cxn modelId="{FA7C00AF-2F39-459A-AC67-D6E4BFA58A99}" type="presParOf" srcId="{0AF4A62C-D80A-460B-A08F-9C115FE4EB2E}" destId="{2C862102-BB7E-4366-9EE7-FE03236BB972}" srcOrd="0" destOrd="0" presId="urn:microsoft.com/office/officeart/2005/8/layout/radial3"/>
    <dgm:cxn modelId="{64763D0B-9D16-4258-A51A-F1E3012FB897}" type="presParOf" srcId="{0AF4A62C-D80A-460B-A08F-9C115FE4EB2E}" destId="{E66A636B-E4F4-4B54-AE8F-5F7BBDFBFFA7}" srcOrd="1" destOrd="0" presId="urn:microsoft.com/office/officeart/2005/8/layout/radial3"/>
    <dgm:cxn modelId="{4F97526D-0A35-43FD-8C2D-D01C0FB78DFD}" type="presParOf" srcId="{0AF4A62C-D80A-460B-A08F-9C115FE4EB2E}" destId="{6E55F6A3-98A6-4723-92B6-C9F1326B7345}" srcOrd="2" destOrd="0" presId="urn:microsoft.com/office/officeart/2005/8/layout/radial3"/>
    <dgm:cxn modelId="{49F731F3-A899-427D-8A51-8A2C9C0C8565}" type="presParOf" srcId="{0AF4A62C-D80A-460B-A08F-9C115FE4EB2E}" destId="{D828D4CB-5E60-41BB-824A-0AF364C4E4C4}" srcOrd="3" destOrd="0" presId="urn:microsoft.com/office/officeart/2005/8/layout/radial3"/>
    <dgm:cxn modelId="{BD9E9C2F-12D8-47A7-AE5A-17DC5BC9942B}" type="presParOf" srcId="{0AF4A62C-D80A-460B-A08F-9C115FE4EB2E}" destId="{5E580BC6-1FC8-4211-B66D-52231C691953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2438400"/>
            <a:ext cx="6324600" cy="2133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আছো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876800"/>
            <a:ext cx="6277858" cy="47023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04800" y="1143000"/>
            <a:ext cx="624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বিসমিল্লাহহির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838200"/>
            <a:ext cx="23310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9050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প্রাপ্যসমূহের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কী?প্রাপ্য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হিসাবভূক্তকরণ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3124200"/>
            <a:ext cx="19912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8862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নোটের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 descr="images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0"/>
            <a:ext cx="4953000" cy="3709968"/>
          </a:xfrm>
          <a:prstGeom prst="flowChartAlternateProcess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19200" y="8610600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762000" y="1143000"/>
            <a:ext cx="5257800" cy="11430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pic>
        <p:nvPicPr>
          <p:cNvPr id="5" name="Picture 4" descr="Harun Sir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67000"/>
            <a:ext cx="3662363" cy="3662363"/>
          </a:xfrm>
          <a:prstGeom prst="ellipse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6781800"/>
            <a:ext cx="2971800" cy="175432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as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as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হারুনুর রশীদ</a:t>
            </a:r>
          </a:p>
          <a:p>
            <a:r>
              <a:rPr lang="as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প্রভাষক- হিসাববিজ্ঞান বিভাগ</a:t>
            </a:r>
          </a:p>
          <a:p>
            <a:r>
              <a:rPr lang="as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শহীদ জিয়াউর রহমান ডিগ্রি কলেজ, জামালপুর।</a:t>
            </a:r>
          </a:p>
          <a:p>
            <a:r>
              <a:rPr lang="as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মোবা: ০১৭১১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৩৭৮৫২৭</a:t>
            </a:r>
            <a:endPara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6781800"/>
            <a:ext cx="3124200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১ম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endParaRPr lang="as-IN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1৭</a:t>
            </a:r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edefined Process 5"/>
          <p:cNvSpPr/>
          <p:nvPr/>
        </p:nvSpPr>
        <p:spPr>
          <a:xfrm>
            <a:off x="304800" y="2362200"/>
            <a:ext cx="6172200" cy="8382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হিসাবসমূহের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হিসাবরক্ষণ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295400" y="1066800"/>
            <a:ext cx="41148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1981200" y="3505200"/>
            <a:ext cx="26670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Predefined Process 9"/>
          <p:cNvSpPr/>
          <p:nvPr/>
        </p:nvSpPr>
        <p:spPr>
          <a:xfrm>
            <a:off x="0" y="4724400"/>
            <a:ext cx="6858000" cy="51816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শিক্ষার্থরা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হিসাবসমূহ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সন্দেহজনক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সঞ্চিতিকে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সন্দেহজনক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সঞ্চিতিকে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অবলোপনকৃত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হিসাবভূক্ত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990600"/>
            <a:ext cx="68580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u="sng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u="sng" smtClean="0">
                <a:latin typeface="NikoshBAN" pitchFamily="2" charset="0"/>
                <a:cs typeface="NikoshBAN" pitchFamily="2" charset="0"/>
              </a:rPr>
              <a:t>প্রাপ্যাদিঃ</a:t>
            </a:r>
            <a:endParaRPr lang="en-US" sz="2800" b="1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প্রাপ্যাদির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চিহ্নিতকরণ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হিসাবভূক্তকরণ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প্রতিবেদনে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তাৎপর্যর্পর্ণ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প্রাপ্যাদির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সুষ্ঠু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হিসাবরক্ষণ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গুরুত্বর্পর্ণ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হিসাববিজ্ঞানে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সীমিত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ব্যবহ্রত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smtClean="0">
                <a:latin typeface="NikoshBAN" pitchFamily="2" charset="0"/>
                <a:cs typeface="NikoshBAN" pitchFamily="2" charset="0"/>
              </a:rPr>
              <a:t> দাবিকে প্রাপ্যাদি বলে।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248400"/>
            <a:ext cx="5791200" cy="184785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914400" y="8686800"/>
            <a:ext cx="50292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দেনা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নিষ্পত্তি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2514600"/>
          <a:ext cx="58674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85800" y="5562600"/>
          <a:ext cx="5181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762000" y="1219200"/>
            <a:ext cx="52578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হিসাবভূক্তকরণ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2514600"/>
          <a:ext cx="5715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splay 3"/>
          <p:cNvSpPr/>
          <p:nvPr/>
        </p:nvSpPr>
        <p:spPr>
          <a:xfrm>
            <a:off x="304800" y="1219200"/>
            <a:ext cx="6172200" cy="198120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নোটের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733800"/>
            <a:ext cx="6019800" cy="2895599"/>
          </a:xfrm>
          <a:prstGeom prst="rect">
            <a:avLst/>
          </a:prstGeom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934200"/>
            <a:ext cx="5867400" cy="259080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04800" y="1066800"/>
            <a:ext cx="63246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কার্ডের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বিকয়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5586">
            <a:off x="1752600" y="1905000"/>
            <a:ext cx="2628900" cy="1600200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228600" y="3657600"/>
            <a:ext cx="6324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কার্ডের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বিক্রয়কে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19600"/>
            <a:ext cx="2895600" cy="1752600"/>
          </a:xfrm>
          <a:prstGeom prst="rect">
            <a:avLst/>
          </a:prstGeom>
        </p:spPr>
      </p:pic>
      <p:pic>
        <p:nvPicPr>
          <p:cNvPr id="9" name="Picture 8" descr="download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419600"/>
            <a:ext cx="3076575" cy="1695450"/>
          </a:xfrm>
          <a:prstGeom prst="rect">
            <a:avLst/>
          </a:prstGeom>
        </p:spPr>
      </p:pic>
      <p:pic>
        <p:nvPicPr>
          <p:cNvPr id="10" name="Picture 9" descr="images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6248400"/>
            <a:ext cx="2790825" cy="1638300"/>
          </a:xfrm>
          <a:prstGeom prst="rect">
            <a:avLst/>
          </a:prstGeom>
        </p:spPr>
      </p:pic>
      <p:pic>
        <p:nvPicPr>
          <p:cNvPr id="11" name="Picture 10" descr="images (1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6172200"/>
            <a:ext cx="3086100" cy="1600200"/>
          </a:xfrm>
          <a:prstGeom prst="rect">
            <a:avLst/>
          </a:prstGeom>
        </p:spPr>
      </p:pic>
      <p:sp>
        <p:nvSpPr>
          <p:cNvPr id="12" name="Frame 11"/>
          <p:cNvSpPr/>
          <p:nvPr/>
        </p:nvSpPr>
        <p:spPr>
          <a:xfrm>
            <a:off x="0" y="8077200"/>
            <a:ext cx="6858000" cy="1828800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আমেরিকান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এক্সপ্রেস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লংকা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ভিসা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মাস্টার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বাকিতে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990600"/>
            <a:ext cx="18582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514600"/>
            <a:ext cx="1728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81000" y="1752600"/>
            <a:ext cx="60960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কার্ডের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3276600"/>
            <a:ext cx="20056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4191000"/>
            <a:ext cx="617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নোটের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স্ট্যান্ডার্ড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চার্টাড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ইস্যুকৃত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মাষ্টার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		(ঘ)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	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	(গ)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(ঘ)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বাট্টা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---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(ঘ)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828800" y="8305800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399</Words>
  <Application>Microsoft Office PowerPoint</Application>
  <PresentationFormat>A4 Paper (210x297 mm)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61</cp:revision>
  <dcterms:created xsi:type="dcterms:W3CDTF">2006-08-16T00:00:00Z</dcterms:created>
  <dcterms:modified xsi:type="dcterms:W3CDTF">2020-05-17T14:22:50Z</dcterms:modified>
</cp:coreProperties>
</file>