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tmp" ContentType="image/png"/>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56" r:id="rId3"/>
    <p:sldId id="257" r:id="rId4"/>
    <p:sldId id="258" r:id="rId5"/>
    <p:sldId id="259" r:id="rId6"/>
    <p:sldId id="260" r:id="rId7"/>
    <p:sldId id="261" r:id="rId8"/>
    <p:sldId id="262" r:id="rId9"/>
    <p:sldId id="265" r:id="rId10"/>
    <p:sldId id="266" r:id="rId11"/>
    <p:sldId id="267" r:id="rId12"/>
    <p:sldId id="268" r:id="rId13"/>
    <p:sldId id="269" r:id="rId14"/>
    <p:sldId id="270" r:id="rId15"/>
    <p:sldId id="271" r:id="rId16"/>
    <p:sldId id="272" r:id="rId17"/>
    <p:sldId id="27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CC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9742D-7A46-4706-B4C3-DF0225A572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A386770-3FEC-416D-8C0B-7BF85DF859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D6DBD52-6CBB-48F9-8BF5-35D01A377763}"/>
              </a:ext>
            </a:extLst>
          </p:cNvPr>
          <p:cNvSpPr>
            <a:spLocks noGrp="1"/>
          </p:cNvSpPr>
          <p:nvPr>
            <p:ph type="dt" sz="half" idx="10"/>
          </p:nvPr>
        </p:nvSpPr>
        <p:spPr/>
        <p:txBody>
          <a:bodyPr/>
          <a:lstStyle/>
          <a:p>
            <a:fld id="{95FE57AE-9168-48C8-A6CE-C892B255520F}" type="datetimeFigureOut">
              <a:rPr lang="en-US" smtClean="0"/>
              <a:t>5/10/2020</a:t>
            </a:fld>
            <a:endParaRPr lang="en-US"/>
          </a:p>
        </p:txBody>
      </p:sp>
      <p:sp>
        <p:nvSpPr>
          <p:cNvPr id="5" name="Footer Placeholder 4">
            <a:extLst>
              <a:ext uri="{FF2B5EF4-FFF2-40B4-BE49-F238E27FC236}">
                <a16:creationId xmlns:a16="http://schemas.microsoft.com/office/drawing/2014/main" id="{5164F7B7-6EE1-42ED-80D8-CA2C90510A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1558FE-79A7-4764-BCBB-DC013D273C0F}"/>
              </a:ext>
            </a:extLst>
          </p:cNvPr>
          <p:cNvSpPr>
            <a:spLocks noGrp="1"/>
          </p:cNvSpPr>
          <p:nvPr>
            <p:ph type="sldNum" sz="quarter" idx="12"/>
          </p:nvPr>
        </p:nvSpPr>
        <p:spPr/>
        <p:txBody>
          <a:bodyPr/>
          <a:lstStyle/>
          <a:p>
            <a:fld id="{DF82A17E-938B-43FA-B7EA-F1819C6A87A3}" type="slidenum">
              <a:rPr lang="en-US" smtClean="0"/>
              <a:t>‹#›</a:t>
            </a:fld>
            <a:endParaRPr lang="en-US"/>
          </a:p>
        </p:txBody>
      </p:sp>
    </p:spTree>
    <p:extLst>
      <p:ext uri="{BB962C8B-B14F-4D97-AF65-F5344CB8AC3E}">
        <p14:creationId xmlns:p14="http://schemas.microsoft.com/office/powerpoint/2010/main" val="196355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5B87F-95EB-4130-8EAC-0766D67A81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0D2D149-3738-4AFD-BBF1-C4FC0B0CCD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F7262E-E4F4-41A9-AF20-99361C86EA5C}"/>
              </a:ext>
            </a:extLst>
          </p:cNvPr>
          <p:cNvSpPr>
            <a:spLocks noGrp="1"/>
          </p:cNvSpPr>
          <p:nvPr>
            <p:ph type="dt" sz="half" idx="10"/>
          </p:nvPr>
        </p:nvSpPr>
        <p:spPr/>
        <p:txBody>
          <a:bodyPr/>
          <a:lstStyle/>
          <a:p>
            <a:fld id="{95FE57AE-9168-48C8-A6CE-C892B255520F}" type="datetimeFigureOut">
              <a:rPr lang="en-US" smtClean="0"/>
              <a:t>5/10/2020</a:t>
            </a:fld>
            <a:endParaRPr lang="en-US"/>
          </a:p>
        </p:txBody>
      </p:sp>
      <p:sp>
        <p:nvSpPr>
          <p:cNvPr id="5" name="Footer Placeholder 4">
            <a:extLst>
              <a:ext uri="{FF2B5EF4-FFF2-40B4-BE49-F238E27FC236}">
                <a16:creationId xmlns:a16="http://schemas.microsoft.com/office/drawing/2014/main" id="{164A0375-3139-4567-97F3-E97BDB594B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87A53E-1C09-462D-8D3D-60A536A76B0B}"/>
              </a:ext>
            </a:extLst>
          </p:cNvPr>
          <p:cNvSpPr>
            <a:spLocks noGrp="1"/>
          </p:cNvSpPr>
          <p:nvPr>
            <p:ph type="sldNum" sz="quarter" idx="12"/>
          </p:nvPr>
        </p:nvSpPr>
        <p:spPr/>
        <p:txBody>
          <a:bodyPr/>
          <a:lstStyle/>
          <a:p>
            <a:fld id="{DF82A17E-938B-43FA-B7EA-F1819C6A87A3}" type="slidenum">
              <a:rPr lang="en-US" smtClean="0"/>
              <a:t>‹#›</a:t>
            </a:fld>
            <a:endParaRPr lang="en-US"/>
          </a:p>
        </p:txBody>
      </p:sp>
    </p:spTree>
    <p:extLst>
      <p:ext uri="{BB962C8B-B14F-4D97-AF65-F5344CB8AC3E}">
        <p14:creationId xmlns:p14="http://schemas.microsoft.com/office/powerpoint/2010/main" val="1623245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42CDC6-57ED-463B-9D90-D09C45C6005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70F60B-EF68-4A9E-BC27-A9D7A759454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E73223-C355-4253-BB72-ECB98321AE84}"/>
              </a:ext>
            </a:extLst>
          </p:cNvPr>
          <p:cNvSpPr>
            <a:spLocks noGrp="1"/>
          </p:cNvSpPr>
          <p:nvPr>
            <p:ph type="dt" sz="half" idx="10"/>
          </p:nvPr>
        </p:nvSpPr>
        <p:spPr/>
        <p:txBody>
          <a:bodyPr/>
          <a:lstStyle/>
          <a:p>
            <a:fld id="{95FE57AE-9168-48C8-A6CE-C892B255520F}" type="datetimeFigureOut">
              <a:rPr lang="en-US" smtClean="0"/>
              <a:t>5/10/2020</a:t>
            </a:fld>
            <a:endParaRPr lang="en-US"/>
          </a:p>
        </p:txBody>
      </p:sp>
      <p:sp>
        <p:nvSpPr>
          <p:cNvPr id="5" name="Footer Placeholder 4">
            <a:extLst>
              <a:ext uri="{FF2B5EF4-FFF2-40B4-BE49-F238E27FC236}">
                <a16:creationId xmlns:a16="http://schemas.microsoft.com/office/drawing/2014/main" id="{3705482F-4C38-4395-B75A-863E8FD76C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8B2BB5-8806-4CC2-B3BE-D941AFBD8C9E}"/>
              </a:ext>
            </a:extLst>
          </p:cNvPr>
          <p:cNvSpPr>
            <a:spLocks noGrp="1"/>
          </p:cNvSpPr>
          <p:nvPr>
            <p:ph type="sldNum" sz="quarter" idx="12"/>
          </p:nvPr>
        </p:nvSpPr>
        <p:spPr/>
        <p:txBody>
          <a:bodyPr/>
          <a:lstStyle/>
          <a:p>
            <a:fld id="{DF82A17E-938B-43FA-B7EA-F1819C6A87A3}" type="slidenum">
              <a:rPr lang="en-US" smtClean="0"/>
              <a:t>‹#›</a:t>
            </a:fld>
            <a:endParaRPr lang="en-US"/>
          </a:p>
        </p:txBody>
      </p:sp>
    </p:spTree>
    <p:extLst>
      <p:ext uri="{BB962C8B-B14F-4D97-AF65-F5344CB8AC3E}">
        <p14:creationId xmlns:p14="http://schemas.microsoft.com/office/powerpoint/2010/main" val="1372951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AD056-5129-48EA-A737-B335F2054F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231707-7580-48C4-92C8-E1702D275D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A39001-4AF9-4165-888B-780A4E924133}"/>
              </a:ext>
            </a:extLst>
          </p:cNvPr>
          <p:cNvSpPr>
            <a:spLocks noGrp="1"/>
          </p:cNvSpPr>
          <p:nvPr>
            <p:ph type="dt" sz="half" idx="10"/>
          </p:nvPr>
        </p:nvSpPr>
        <p:spPr/>
        <p:txBody>
          <a:bodyPr/>
          <a:lstStyle/>
          <a:p>
            <a:fld id="{95FE57AE-9168-48C8-A6CE-C892B255520F}" type="datetimeFigureOut">
              <a:rPr lang="en-US" smtClean="0"/>
              <a:t>5/10/2020</a:t>
            </a:fld>
            <a:endParaRPr lang="en-US"/>
          </a:p>
        </p:txBody>
      </p:sp>
      <p:sp>
        <p:nvSpPr>
          <p:cNvPr id="5" name="Footer Placeholder 4">
            <a:extLst>
              <a:ext uri="{FF2B5EF4-FFF2-40B4-BE49-F238E27FC236}">
                <a16:creationId xmlns:a16="http://schemas.microsoft.com/office/drawing/2014/main" id="{0C707E97-5B0C-4B9D-9218-6690C22C93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E7BC33-18DA-4744-829B-27FF783162C1}"/>
              </a:ext>
            </a:extLst>
          </p:cNvPr>
          <p:cNvSpPr>
            <a:spLocks noGrp="1"/>
          </p:cNvSpPr>
          <p:nvPr>
            <p:ph type="sldNum" sz="quarter" idx="12"/>
          </p:nvPr>
        </p:nvSpPr>
        <p:spPr/>
        <p:txBody>
          <a:bodyPr/>
          <a:lstStyle/>
          <a:p>
            <a:fld id="{DF82A17E-938B-43FA-B7EA-F1819C6A87A3}" type="slidenum">
              <a:rPr lang="en-US" smtClean="0"/>
              <a:t>‹#›</a:t>
            </a:fld>
            <a:endParaRPr lang="en-US"/>
          </a:p>
        </p:txBody>
      </p:sp>
    </p:spTree>
    <p:extLst>
      <p:ext uri="{BB962C8B-B14F-4D97-AF65-F5344CB8AC3E}">
        <p14:creationId xmlns:p14="http://schemas.microsoft.com/office/powerpoint/2010/main" val="2141750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0A0E5-3102-4A37-B4A8-3EBF043EA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15C89EA-1FDF-44E1-A538-D8C114A420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9E5A34-F6D3-4366-9A32-9D39DAA2A99D}"/>
              </a:ext>
            </a:extLst>
          </p:cNvPr>
          <p:cNvSpPr>
            <a:spLocks noGrp="1"/>
          </p:cNvSpPr>
          <p:nvPr>
            <p:ph type="dt" sz="half" idx="10"/>
          </p:nvPr>
        </p:nvSpPr>
        <p:spPr/>
        <p:txBody>
          <a:bodyPr/>
          <a:lstStyle/>
          <a:p>
            <a:fld id="{95FE57AE-9168-48C8-A6CE-C892B255520F}" type="datetimeFigureOut">
              <a:rPr lang="en-US" smtClean="0"/>
              <a:t>5/10/2020</a:t>
            </a:fld>
            <a:endParaRPr lang="en-US"/>
          </a:p>
        </p:txBody>
      </p:sp>
      <p:sp>
        <p:nvSpPr>
          <p:cNvPr id="5" name="Footer Placeholder 4">
            <a:extLst>
              <a:ext uri="{FF2B5EF4-FFF2-40B4-BE49-F238E27FC236}">
                <a16:creationId xmlns:a16="http://schemas.microsoft.com/office/drawing/2014/main" id="{F30950FF-DABA-47AD-8EFF-726ADEA02C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BA9227-4334-4B4D-8B51-F8C5E98D1CD0}"/>
              </a:ext>
            </a:extLst>
          </p:cNvPr>
          <p:cNvSpPr>
            <a:spLocks noGrp="1"/>
          </p:cNvSpPr>
          <p:nvPr>
            <p:ph type="sldNum" sz="quarter" idx="12"/>
          </p:nvPr>
        </p:nvSpPr>
        <p:spPr/>
        <p:txBody>
          <a:bodyPr/>
          <a:lstStyle/>
          <a:p>
            <a:fld id="{DF82A17E-938B-43FA-B7EA-F1819C6A87A3}" type="slidenum">
              <a:rPr lang="en-US" smtClean="0"/>
              <a:t>‹#›</a:t>
            </a:fld>
            <a:endParaRPr lang="en-US"/>
          </a:p>
        </p:txBody>
      </p:sp>
    </p:spTree>
    <p:extLst>
      <p:ext uri="{BB962C8B-B14F-4D97-AF65-F5344CB8AC3E}">
        <p14:creationId xmlns:p14="http://schemas.microsoft.com/office/powerpoint/2010/main" val="1397226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84B06-82FD-4E85-A645-5BBFCCFDDA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056FF2-C8DD-4186-B7CD-40DA62A5A1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A32F176-C1D0-4EC2-9572-DA4BE24F1B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DF1162C-0E35-4608-800A-249FBBA85951}"/>
              </a:ext>
            </a:extLst>
          </p:cNvPr>
          <p:cNvSpPr>
            <a:spLocks noGrp="1"/>
          </p:cNvSpPr>
          <p:nvPr>
            <p:ph type="dt" sz="half" idx="10"/>
          </p:nvPr>
        </p:nvSpPr>
        <p:spPr/>
        <p:txBody>
          <a:bodyPr/>
          <a:lstStyle/>
          <a:p>
            <a:fld id="{95FE57AE-9168-48C8-A6CE-C892B255520F}" type="datetimeFigureOut">
              <a:rPr lang="en-US" smtClean="0"/>
              <a:t>5/10/2020</a:t>
            </a:fld>
            <a:endParaRPr lang="en-US"/>
          </a:p>
        </p:txBody>
      </p:sp>
      <p:sp>
        <p:nvSpPr>
          <p:cNvPr id="6" name="Footer Placeholder 5">
            <a:extLst>
              <a:ext uri="{FF2B5EF4-FFF2-40B4-BE49-F238E27FC236}">
                <a16:creationId xmlns:a16="http://schemas.microsoft.com/office/drawing/2014/main" id="{53DDB3BE-1F05-4E8A-BE15-478E58D6FE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4BFA12-2E87-43CE-ADFA-D7601CB698F7}"/>
              </a:ext>
            </a:extLst>
          </p:cNvPr>
          <p:cNvSpPr>
            <a:spLocks noGrp="1"/>
          </p:cNvSpPr>
          <p:nvPr>
            <p:ph type="sldNum" sz="quarter" idx="12"/>
          </p:nvPr>
        </p:nvSpPr>
        <p:spPr/>
        <p:txBody>
          <a:bodyPr/>
          <a:lstStyle/>
          <a:p>
            <a:fld id="{DF82A17E-938B-43FA-B7EA-F1819C6A87A3}" type="slidenum">
              <a:rPr lang="en-US" smtClean="0"/>
              <a:t>‹#›</a:t>
            </a:fld>
            <a:endParaRPr lang="en-US"/>
          </a:p>
        </p:txBody>
      </p:sp>
    </p:spTree>
    <p:extLst>
      <p:ext uri="{BB962C8B-B14F-4D97-AF65-F5344CB8AC3E}">
        <p14:creationId xmlns:p14="http://schemas.microsoft.com/office/powerpoint/2010/main" val="871198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139B7-B859-4F32-9927-B88EB86B8F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D86D525-2AD0-47E7-BFDD-D0F77ECEB6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DC5D58-1DCA-437E-9F14-2AC72AB974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955156-1CF4-42C9-89F5-B3FFA8FA98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4F2C54-BF80-43EC-8FD1-0311BB70F30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6A05EA3-0F7E-4AEE-A022-2A24DB9F87DA}"/>
              </a:ext>
            </a:extLst>
          </p:cNvPr>
          <p:cNvSpPr>
            <a:spLocks noGrp="1"/>
          </p:cNvSpPr>
          <p:nvPr>
            <p:ph type="dt" sz="half" idx="10"/>
          </p:nvPr>
        </p:nvSpPr>
        <p:spPr/>
        <p:txBody>
          <a:bodyPr/>
          <a:lstStyle/>
          <a:p>
            <a:fld id="{95FE57AE-9168-48C8-A6CE-C892B255520F}" type="datetimeFigureOut">
              <a:rPr lang="en-US" smtClean="0"/>
              <a:t>5/10/2020</a:t>
            </a:fld>
            <a:endParaRPr lang="en-US"/>
          </a:p>
        </p:txBody>
      </p:sp>
      <p:sp>
        <p:nvSpPr>
          <p:cNvPr id="8" name="Footer Placeholder 7">
            <a:extLst>
              <a:ext uri="{FF2B5EF4-FFF2-40B4-BE49-F238E27FC236}">
                <a16:creationId xmlns:a16="http://schemas.microsoft.com/office/drawing/2014/main" id="{1A8FC41D-2BD1-4EC4-A4D1-0C2CB13DD58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02DE48-E9DC-40C3-8141-9FB85837DFC6}"/>
              </a:ext>
            </a:extLst>
          </p:cNvPr>
          <p:cNvSpPr>
            <a:spLocks noGrp="1"/>
          </p:cNvSpPr>
          <p:nvPr>
            <p:ph type="sldNum" sz="quarter" idx="12"/>
          </p:nvPr>
        </p:nvSpPr>
        <p:spPr/>
        <p:txBody>
          <a:bodyPr/>
          <a:lstStyle/>
          <a:p>
            <a:fld id="{DF82A17E-938B-43FA-B7EA-F1819C6A87A3}" type="slidenum">
              <a:rPr lang="en-US" smtClean="0"/>
              <a:t>‹#›</a:t>
            </a:fld>
            <a:endParaRPr lang="en-US"/>
          </a:p>
        </p:txBody>
      </p:sp>
    </p:spTree>
    <p:extLst>
      <p:ext uri="{BB962C8B-B14F-4D97-AF65-F5344CB8AC3E}">
        <p14:creationId xmlns:p14="http://schemas.microsoft.com/office/powerpoint/2010/main" val="3149982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E5523-308F-4CE2-8F56-1068D325C6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A4414EB-16FE-4EE4-9812-F4B20D04375F}"/>
              </a:ext>
            </a:extLst>
          </p:cNvPr>
          <p:cNvSpPr>
            <a:spLocks noGrp="1"/>
          </p:cNvSpPr>
          <p:nvPr>
            <p:ph type="dt" sz="half" idx="10"/>
          </p:nvPr>
        </p:nvSpPr>
        <p:spPr/>
        <p:txBody>
          <a:bodyPr/>
          <a:lstStyle/>
          <a:p>
            <a:fld id="{95FE57AE-9168-48C8-A6CE-C892B255520F}" type="datetimeFigureOut">
              <a:rPr lang="en-US" smtClean="0"/>
              <a:t>5/10/2020</a:t>
            </a:fld>
            <a:endParaRPr lang="en-US"/>
          </a:p>
        </p:txBody>
      </p:sp>
      <p:sp>
        <p:nvSpPr>
          <p:cNvPr id="4" name="Footer Placeholder 3">
            <a:extLst>
              <a:ext uri="{FF2B5EF4-FFF2-40B4-BE49-F238E27FC236}">
                <a16:creationId xmlns:a16="http://schemas.microsoft.com/office/drawing/2014/main" id="{1746982F-89F3-4A4B-A853-DC8B15AE5F3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438066-A130-4E20-82F6-17DEE25E9DC5}"/>
              </a:ext>
            </a:extLst>
          </p:cNvPr>
          <p:cNvSpPr>
            <a:spLocks noGrp="1"/>
          </p:cNvSpPr>
          <p:nvPr>
            <p:ph type="sldNum" sz="quarter" idx="12"/>
          </p:nvPr>
        </p:nvSpPr>
        <p:spPr/>
        <p:txBody>
          <a:bodyPr/>
          <a:lstStyle/>
          <a:p>
            <a:fld id="{DF82A17E-938B-43FA-B7EA-F1819C6A87A3}" type="slidenum">
              <a:rPr lang="en-US" smtClean="0"/>
              <a:t>‹#›</a:t>
            </a:fld>
            <a:endParaRPr lang="en-US"/>
          </a:p>
        </p:txBody>
      </p:sp>
    </p:spTree>
    <p:extLst>
      <p:ext uri="{BB962C8B-B14F-4D97-AF65-F5344CB8AC3E}">
        <p14:creationId xmlns:p14="http://schemas.microsoft.com/office/powerpoint/2010/main" val="2500100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447220-1040-497E-A425-14467C80EC9A}"/>
              </a:ext>
            </a:extLst>
          </p:cNvPr>
          <p:cNvSpPr>
            <a:spLocks noGrp="1"/>
          </p:cNvSpPr>
          <p:nvPr>
            <p:ph type="dt" sz="half" idx="10"/>
          </p:nvPr>
        </p:nvSpPr>
        <p:spPr/>
        <p:txBody>
          <a:bodyPr/>
          <a:lstStyle/>
          <a:p>
            <a:fld id="{95FE57AE-9168-48C8-A6CE-C892B255520F}" type="datetimeFigureOut">
              <a:rPr lang="en-US" smtClean="0"/>
              <a:t>5/10/2020</a:t>
            </a:fld>
            <a:endParaRPr lang="en-US"/>
          </a:p>
        </p:txBody>
      </p:sp>
      <p:sp>
        <p:nvSpPr>
          <p:cNvPr id="3" name="Footer Placeholder 2">
            <a:extLst>
              <a:ext uri="{FF2B5EF4-FFF2-40B4-BE49-F238E27FC236}">
                <a16:creationId xmlns:a16="http://schemas.microsoft.com/office/drawing/2014/main" id="{4B5B2D29-FF2D-4B3A-8079-8452E340CFA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17CE0F6-0E64-4F0A-9AF3-0E665BA8ED1A}"/>
              </a:ext>
            </a:extLst>
          </p:cNvPr>
          <p:cNvSpPr>
            <a:spLocks noGrp="1"/>
          </p:cNvSpPr>
          <p:nvPr>
            <p:ph type="sldNum" sz="quarter" idx="12"/>
          </p:nvPr>
        </p:nvSpPr>
        <p:spPr/>
        <p:txBody>
          <a:bodyPr/>
          <a:lstStyle/>
          <a:p>
            <a:fld id="{DF82A17E-938B-43FA-B7EA-F1819C6A87A3}" type="slidenum">
              <a:rPr lang="en-US" smtClean="0"/>
              <a:t>‹#›</a:t>
            </a:fld>
            <a:endParaRPr lang="en-US"/>
          </a:p>
        </p:txBody>
      </p:sp>
    </p:spTree>
    <p:extLst>
      <p:ext uri="{BB962C8B-B14F-4D97-AF65-F5344CB8AC3E}">
        <p14:creationId xmlns:p14="http://schemas.microsoft.com/office/powerpoint/2010/main" val="1452298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D4D6C-3376-489B-8D6B-4700F196FC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3BC5B4E-29B8-4644-8130-7AA46E4A5B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032882-1E43-4EF8-9B0D-7E42B61CE7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729336-B49E-40BB-BD7F-E6A67195D627}"/>
              </a:ext>
            </a:extLst>
          </p:cNvPr>
          <p:cNvSpPr>
            <a:spLocks noGrp="1"/>
          </p:cNvSpPr>
          <p:nvPr>
            <p:ph type="dt" sz="half" idx="10"/>
          </p:nvPr>
        </p:nvSpPr>
        <p:spPr/>
        <p:txBody>
          <a:bodyPr/>
          <a:lstStyle/>
          <a:p>
            <a:fld id="{95FE57AE-9168-48C8-A6CE-C892B255520F}" type="datetimeFigureOut">
              <a:rPr lang="en-US" smtClean="0"/>
              <a:t>5/10/2020</a:t>
            </a:fld>
            <a:endParaRPr lang="en-US"/>
          </a:p>
        </p:txBody>
      </p:sp>
      <p:sp>
        <p:nvSpPr>
          <p:cNvPr id="6" name="Footer Placeholder 5">
            <a:extLst>
              <a:ext uri="{FF2B5EF4-FFF2-40B4-BE49-F238E27FC236}">
                <a16:creationId xmlns:a16="http://schemas.microsoft.com/office/drawing/2014/main" id="{D1A835A8-0C76-4E9F-954A-DEC6BA4F57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71264E-ECC7-4469-86F2-9ABD6A38DD9B}"/>
              </a:ext>
            </a:extLst>
          </p:cNvPr>
          <p:cNvSpPr>
            <a:spLocks noGrp="1"/>
          </p:cNvSpPr>
          <p:nvPr>
            <p:ph type="sldNum" sz="quarter" idx="12"/>
          </p:nvPr>
        </p:nvSpPr>
        <p:spPr/>
        <p:txBody>
          <a:bodyPr/>
          <a:lstStyle/>
          <a:p>
            <a:fld id="{DF82A17E-938B-43FA-B7EA-F1819C6A87A3}" type="slidenum">
              <a:rPr lang="en-US" smtClean="0"/>
              <a:t>‹#›</a:t>
            </a:fld>
            <a:endParaRPr lang="en-US"/>
          </a:p>
        </p:txBody>
      </p:sp>
    </p:spTree>
    <p:extLst>
      <p:ext uri="{BB962C8B-B14F-4D97-AF65-F5344CB8AC3E}">
        <p14:creationId xmlns:p14="http://schemas.microsoft.com/office/powerpoint/2010/main" val="100478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F2896-3346-4A4D-977B-3078AC8990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FFECB28-4920-4DF5-B9FC-B5580687F3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08AD197-F62B-4B5A-B6AB-0E8A6A45A9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F0657F-83D2-4991-8443-28E6CD58AE40}"/>
              </a:ext>
            </a:extLst>
          </p:cNvPr>
          <p:cNvSpPr>
            <a:spLocks noGrp="1"/>
          </p:cNvSpPr>
          <p:nvPr>
            <p:ph type="dt" sz="half" idx="10"/>
          </p:nvPr>
        </p:nvSpPr>
        <p:spPr/>
        <p:txBody>
          <a:bodyPr/>
          <a:lstStyle/>
          <a:p>
            <a:fld id="{95FE57AE-9168-48C8-A6CE-C892B255520F}" type="datetimeFigureOut">
              <a:rPr lang="en-US" smtClean="0"/>
              <a:t>5/10/2020</a:t>
            </a:fld>
            <a:endParaRPr lang="en-US"/>
          </a:p>
        </p:txBody>
      </p:sp>
      <p:sp>
        <p:nvSpPr>
          <p:cNvPr id="6" name="Footer Placeholder 5">
            <a:extLst>
              <a:ext uri="{FF2B5EF4-FFF2-40B4-BE49-F238E27FC236}">
                <a16:creationId xmlns:a16="http://schemas.microsoft.com/office/drawing/2014/main" id="{A374E27D-4498-453E-98C6-E2502BE17C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B3BA0F-C17D-4894-9567-900717BE55AE}"/>
              </a:ext>
            </a:extLst>
          </p:cNvPr>
          <p:cNvSpPr>
            <a:spLocks noGrp="1"/>
          </p:cNvSpPr>
          <p:nvPr>
            <p:ph type="sldNum" sz="quarter" idx="12"/>
          </p:nvPr>
        </p:nvSpPr>
        <p:spPr/>
        <p:txBody>
          <a:bodyPr/>
          <a:lstStyle/>
          <a:p>
            <a:fld id="{DF82A17E-938B-43FA-B7EA-F1819C6A87A3}" type="slidenum">
              <a:rPr lang="en-US" smtClean="0"/>
              <a:t>‹#›</a:t>
            </a:fld>
            <a:endParaRPr lang="en-US"/>
          </a:p>
        </p:txBody>
      </p:sp>
    </p:spTree>
    <p:extLst>
      <p:ext uri="{BB962C8B-B14F-4D97-AF65-F5344CB8AC3E}">
        <p14:creationId xmlns:p14="http://schemas.microsoft.com/office/powerpoint/2010/main" val="1091567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B8F8D6-8C82-4B16-8D09-0F069B3B38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935FC3-A986-43EA-BA4C-E658433C0F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CDA87A-1D73-4274-A222-5B4C6C7FEF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FE57AE-9168-48C8-A6CE-C892B255520F}" type="datetimeFigureOut">
              <a:rPr lang="en-US" smtClean="0"/>
              <a:t>5/10/2020</a:t>
            </a:fld>
            <a:endParaRPr lang="en-US"/>
          </a:p>
        </p:txBody>
      </p:sp>
      <p:sp>
        <p:nvSpPr>
          <p:cNvPr id="5" name="Footer Placeholder 4">
            <a:extLst>
              <a:ext uri="{FF2B5EF4-FFF2-40B4-BE49-F238E27FC236}">
                <a16:creationId xmlns:a16="http://schemas.microsoft.com/office/drawing/2014/main" id="{EF52BDA7-AA2A-48C0-99FF-53B6C9E813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034B9FA-D1E0-45D8-BCD2-0363480054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82A17E-938B-43FA-B7EA-F1819C6A87A3}" type="slidenum">
              <a:rPr lang="en-US" smtClean="0"/>
              <a:t>‹#›</a:t>
            </a:fld>
            <a:endParaRPr lang="en-US"/>
          </a:p>
        </p:txBody>
      </p:sp>
    </p:spTree>
    <p:extLst>
      <p:ext uri="{BB962C8B-B14F-4D97-AF65-F5344CB8AC3E}">
        <p14:creationId xmlns:p14="http://schemas.microsoft.com/office/powerpoint/2010/main" val="3417120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1.png"/><Relationship Id="rId4" Type="http://schemas.openxmlformats.org/officeDocument/2006/relationships/image" Target="../media/image14.tm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mailto:azizul.nk@gmail.com" TargetMode="External"/><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tmp"/><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E4C371-3FCD-4CE6-A057-E38BA4526BEA}"/>
              </a:ext>
            </a:extLst>
          </p:cNvPr>
          <p:cNvSpPr txBox="1"/>
          <p:nvPr/>
        </p:nvSpPr>
        <p:spPr>
          <a:xfrm>
            <a:off x="2763588" y="281353"/>
            <a:ext cx="7116418" cy="2215991"/>
          </a:xfrm>
          <a:prstGeom prst="rect">
            <a:avLst/>
          </a:prstGeom>
          <a:noFill/>
        </p:spPr>
        <p:txBody>
          <a:bodyPr wrap="square" rtlCol="0">
            <a:spAutoFit/>
          </a:bodyPr>
          <a:lstStyle/>
          <a:p>
            <a:r>
              <a:rPr lang="en-US" sz="13800" b="1" dirty="0">
                <a:ln w="10160">
                  <a:solidFill>
                    <a:schemeClr val="accent5"/>
                  </a:solidFill>
                  <a:prstDash val="solid"/>
                </a:ln>
                <a:solidFill>
                  <a:srgbClr val="FFFF00"/>
                </a:solidFill>
                <a:effectLst>
                  <a:innerShdw blurRad="63500" dist="50800" dir="8100000">
                    <a:prstClr val="black">
                      <a:alpha val="50000"/>
                    </a:prstClr>
                  </a:innerShdw>
                </a:effectLst>
              </a:rPr>
              <a:t>Welcome</a:t>
            </a:r>
            <a:r>
              <a:rPr lang="en-US" sz="13800" b="1" dirty="0">
                <a:ln w="10160">
                  <a:solidFill>
                    <a:schemeClr val="accent5"/>
                  </a:solidFill>
                  <a:prstDash val="solid"/>
                </a:ln>
                <a:solidFill>
                  <a:srgbClr val="FFFF00"/>
                </a:solidFill>
                <a:effectLst>
                  <a:outerShdw blurRad="38100" dist="22860" dir="5400000" algn="tl" rotWithShape="0">
                    <a:srgbClr val="000000">
                      <a:alpha val="30000"/>
                    </a:srgbClr>
                  </a:outerShdw>
                </a:effectLst>
              </a:rPr>
              <a:t> </a:t>
            </a:r>
          </a:p>
        </p:txBody>
      </p:sp>
      <p:pic>
        <p:nvPicPr>
          <p:cNvPr id="3" name="Picture 2">
            <a:extLst>
              <a:ext uri="{FF2B5EF4-FFF2-40B4-BE49-F238E27FC236}">
                <a16:creationId xmlns:a16="http://schemas.microsoft.com/office/drawing/2014/main" id="{BFDD85CE-E186-4EE1-BD70-9243BFA8AC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6437" y="2035059"/>
            <a:ext cx="7500730" cy="4242441"/>
          </a:xfrm>
          <a:prstGeom prst="rect">
            <a:avLst/>
          </a:prstGeom>
          <a:scene3d>
            <a:camera prst="orthographicFront"/>
            <a:lightRig rig="threePt" dir="t"/>
          </a:scene3d>
          <a:sp3d>
            <a:bevelT w="152400" h="50800" prst="softRound"/>
          </a:sp3d>
        </p:spPr>
      </p:pic>
    </p:spTree>
    <p:extLst>
      <p:ext uri="{BB962C8B-B14F-4D97-AF65-F5344CB8AC3E}">
        <p14:creationId xmlns:p14="http://schemas.microsoft.com/office/powerpoint/2010/main" val="358686800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998478E-9194-48CB-956A-3DB59B0C4271}"/>
              </a:ext>
            </a:extLst>
          </p:cNvPr>
          <p:cNvSpPr txBox="1"/>
          <p:nvPr/>
        </p:nvSpPr>
        <p:spPr>
          <a:xfrm>
            <a:off x="10400783" y="191179"/>
            <a:ext cx="1497496" cy="646331"/>
          </a:xfrm>
          <a:prstGeom prst="rect">
            <a:avLst/>
          </a:prstGeom>
          <a:scene3d>
            <a:camera prst="orthographicFront"/>
            <a:lightRig rig="threePt" dir="t"/>
          </a:scene3d>
          <a:sp3d>
            <a:bevelT w="165100" prst="coolSlant"/>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dirty="0"/>
              <a:t>Individual works 3mins.</a:t>
            </a:r>
          </a:p>
        </p:txBody>
      </p:sp>
      <p:sp>
        <p:nvSpPr>
          <p:cNvPr id="3" name="TextBox 2">
            <a:extLst>
              <a:ext uri="{FF2B5EF4-FFF2-40B4-BE49-F238E27FC236}">
                <a16:creationId xmlns:a16="http://schemas.microsoft.com/office/drawing/2014/main" id="{2F3DFC3A-AE76-4C0D-A698-D79A8753220E}"/>
              </a:ext>
            </a:extLst>
          </p:cNvPr>
          <p:cNvSpPr txBox="1"/>
          <p:nvPr/>
        </p:nvSpPr>
        <p:spPr>
          <a:xfrm>
            <a:off x="1219200" y="569843"/>
            <a:ext cx="5751443" cy="584775"/>
          </a:xfrm>
          <a:prstGeom prst="rect">
            <a:avLst/>
          </a:prstGeom>
          <a:noFill/>
        </p:spPr>
        <p:txBody>
          <a:bodyPr wrap="square" rtlCol="0">
            <a:spAutoFit/>
          </a:bodyPr>
          <a:lstStyle/>
          <a:p>
            <a:r>
              <a:rPr lang="en-US" sz="3200" dirty="0"/>
              <a:t>Answer the following questions.</a:t>
            </a:r>
          </a:p>
        </p:txBody>
      </p:sp>
      <p:sp>
        <p:nvSpPr>
          <p:cNvPr id="4" name="TextBox 3">
            <a:extLst>
              <a:ext uri="{FF2B5EF4-FFF2-40B4-BE49-F238E27FC236}">
                <a16:creationId xmlns:a16="http://schemas.microsoft.com/office/drawing/2014/main" id="{BFB11949-E94F-4C49-A65D-4E36732ECFC0}"/>
              </a:ext>
            </a:extLst>
          </p:cNvPr>
          <p:cNvSpPr txBox="1"/>
          <p:nvPr/>
        </p:nvSpPr>
        <p:spPr>
          <a:xfrm>
            <a:off x="1245704" y="1762538"/>
            <a:ext cx="8613913" cy="584775"/>
          </a:xfrm>
          <a:prstGeom prst="rect">
            <a:avLst/>
          </a:prstGeom>
          <a:noFill/>
        </p:spPr>
        <p:txBody>
          <a:bodyPr wrap="square" rtlCol="0">
            <a:spAutoFit/>
          </a:bodyPr>
          <a:lstStyle/>
          <a:p>
            <a:r>
              <a:rPr lang="en-US" sz="3200" dirty="0"/>
              <a:t>Q1. What is Ms. Rehana talking about?</a:t>
            </a:r>
          </a:p>
        </p:txBody>
      </p:sp>
      <p:sp>
        <p:nvSpPr>
          <p:cNvPr id="5" name="TextBox 4">
            <a:extLst>
              <a:ext uri="{FF2B5EF4-FFF2-40B4-BE49-F238E27FC236}">
                <a16:creationId xmlns:a16="http://schemas.microsoft.com/office/drawing/2014/main" id="{36530FDD-37CF-4AC7-BCB8-D91C3D298E32}"/>
              </a:ext>
            </a:extLst>
          </p:cNvPr>
          <p:cNvSpPr txBox="1"/>
          <p:nvPr/>
        </p:nvSpPr>
        <p:spPr>
          <a:xfrm>
            <a:off x="1245703" y="2261992"/>
            <a:ext cx="8613913" cy="584775"/>
          </a:xfrm>
          <a:prstGeom prst="rect">
            <a:avLst/>
          </a:prstGeom>
          <a:noFill/>
        </p:spPr>
        <p:txBody>
          <a:bodyPr wrap="square" rtlCol="0">
            <a:spAutoFit/>
          </a:bodyPr>
          <a:lstStyle/>
          <a:p>
            <a:r>
              <a:rPr lang="en-US" sz="3200" dirty="0"/>
              <a:t>Q2. Why do we ear food?</a:t>
            </a:r>
          </a:p>
        </p:txBody>
      </p:sp>
      <p:sp>
        <p:nvSpPr>
          <p:cNvPr id="6" name="TextBox 5">
            <a:extLst>
              <a:ext uri="{FF2B5EF4-FFF2-40B4-BE49-F238E27FC236}">
                <a16:creationId xmlns:a16="http://schemas.microsoft.com/office/drawing/2014/main" id="{15F7C9CF-5F80-4540-BC4D-9BEA28157295}"/>
              </a:ext>
            </a:extLst>
          </p:cNvPr>
          <p:cNvSpPr txBox="1"/>
          <p:nvPr/>
        </p:nvSpPr>
        <p:spPr>
          <a:xfrm>
            <a:off x="1197256" y="2909610"/>
            <a:ext cx="8613913" cy="584775"/>
          </a:xfrm>
          <a:prstGeom prst="rect">
            <a:avLst/>
          </a:prstGeom>
          <a:scene3d>
            <a:camera prst="orthographicFront"/>
            <a:lightRig rig="threePt" dir="t"/>
          </a:scene3d>
          <a:sp3d>
            <a:bevelT w="101600" prst="riblet"/>
          </a:sp3d>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3200" dirty="0">
                <a:solidFill>
                  <a:schemeClr val="tx1"/>
                </a:solidFill>
              </a:rPr>
              <a:t>Correct your answer</a:t>
            </a:r>
          </a:p>
        </p:txBody>
      </p:sp>
      <p:sp>
        <p:nvSpPr>
          <p:cNvPr id="7" name="TextBox 6">
            <a:extLst>
              <a:ext uri="{FF2B5EF4-FFF2-40B4-BE49-F238E27FC236}">
                <a16:creationId xmlns:a16="http://schemas.microsoft.com/office/drawing/2014/main" id="{E6275241-196A-4AAF-9BDB-8EA787039826}"/>
              </a:ext>
            </a:extLst>
          </p:cNvPr>
          <p:cNvSpPr txBox="1"/>
          <p:nvPr/>
        </p:nvSpPr>
        <p:spPr>
          <a:xfrm>
            <a:off x="463826" y="3843128"/>
            <a:ext cx="11343861" cy="523220"/>
          </a:xfrm>
          <a:prstGeom prst="rect">
            <a:avLst/>
          </a:prstGeom>
          <a:noFill/>
        </p:spPr>
        <p:txBody>
          <a:bodyPr wrap="square" rtlCol="0">
            <a:spAutoFit/>
          </a:bodyPr>
          <a:lstStyle/>
          <a:p>
            <a:r>
              <a:rPr lang="en-US" sz="2800" dirty="0"/>
              <a:t>Ans1. Ms. Rehana is talking about food.</a:t>
            </a:r>
          </a:p>
        </p:txBody>
      </p:sp>
      <p:sp>
        <p:nvSpPr>
          <p:cNvPr id="8" name="TextBox 7">
            <a:extLst>
              <a:ext uri="{FF2B5EF4-FFF2-40B4-BE49-F238E27FC236}">
                <a16:creationId xmlns:a16="http://schemas.microsoft.com/office/drawing/2014/main" id="{D359F05E-E23E-497E-90FF-AE0CFAF1FB3E}"/>
              </a:ext>
            </a:extLst>
          </p:cNvPr>
          <p:cNvSpPr txBox="1"/>
          <p:nvPr/>
        </p:nvSpPr>
        <p:spPr>
          <a:xfrm>
            <a:off x="441883" y="4316948"/>
            <a:ext cx="11343861" cy="954107"/>
          </a:xfrm>
          <a:prstGeom prst="rect">
            <a:avLst/>
          </a:prstGeom>
          <a:noFill/>
        </p:spPr>
        <p:txBody>
          <a:bodyPr wrap="square" rtlCol="0">
            <a:spAutoFit/>
          </a:bodyPr>
          <a:lstStyle/>
          <a:p>
            <a:r>
              <a:rPr lang="en-US" sz="2800" dirty="0"/>
              <a:t>Ans2. We eat food because it is important for our body and we can’t live  </a:t>
            </a:r>
          </a:p>
          <a:p>
            <a:r>
              <a:rPr lang="en-US" sz="2800" dirty="0"/>
              <a:t>          without it.</a:t>
            </a:r>
          </a:p>
        </p:txBody>
      </p:sp>
    </p:spTree>
    <p:extLst>
      <p:ext uri="{BB962C8B-B14F-4D97-AF65-F5344CB8AC3E}">
        <p14:creationId xmlns:p14="http://schemas.microsoft.com/office/powerpoint/2010/main" val="1042729791"/>
      </p:ext>
    </p:extLst>
  </p:cSld>
  <p:clrMapOvr>
    <a:masterClrMapping/>
  </p:clrMapOvr>
  <mc:AlternateContent xmlns:mc="http://schemas.openxmlformats.org/markup-compatibility/2006">
    <mc:Choice xmlns:p14="http://schemas.microsoft.com/office/powerpoint/2010/main" Requires="p14">
      <p:transition spd="slow" p14:dur="1500">
        <p14:ripple dir="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63EAB2E-B855-4CB4-9C1B-2C645F5F2A83}"/>
              </a:ext>
            </a:extLst>
          </p:cNvPr>
          <p:cNvGrpSpPr/>
          <p:nvPr/>
        </p:nvGrpSpPr>
        <p:grpSpPr>
          <a:xfrm>
            <a:off x="1" y="0"/>
            <a:ext cx="12191999" cy="6753068"/>
            <a:chOff x="1" y="0"/>
            <a:chExt cx="12191999" cy="6753068"/>
          </a:xfrm>
        </p:grpSpPr>
        <p:sp>
          <p:nvSpPr>
            <p:cNvPr id="3" name="Half Frame 2">
              <a:extLst>
                <a:ext uri="{FF2B5EF4-FFF2-40B4-BE49-F238E27FC236}">
                  <a16:creationId xmlns:a16="http://schemas.microsoft.com/office/drawing/2014/main" id="{29153705-B614-486D-8343-1257E9BEFF1D}"/>
                </a:ext>
              </a:extLst>
            </p:cNvPr>
            <p:cNvSpPr/>
            <p:nvPr/>
          </p:nvSpPr>
          <p:spPr>
            <a:xfrm>
              <a:off x="14990" y="0"/>
              <a:ext cx="1974574" cy="2067339"/>
            </a:xfrm>
            <a:prstGeom prst="halfFrame">
              <a:avLst>
                <a:gd name="adj1" fmla="val 5288"/>
                <a:gd name="adj2" fmla="val 7126"/>
              </a:avLst>
            </a:prstGeom>
            <a:solidFill>
              <a:srgbClr val="FA90AE"/>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Half Frame 3">
              <a:extLst>
                <a:ext uri="{FF2B5EF4-FFF2-40B4-BE49-F238E27FC236}">
                  <a16:creationId xmlns:a16="http://schemas.microsoft.com/office/drawing/2014/main" id="{CA36BD54-F6B0-4A7F-B81E-0717C3DDE911}"/>
                </a:ext>
              </a:extLst>
            </p:cNvPr>
            <p:cNvSpPr/>
            <p:nvPr/>
          </p:nvSpPr>
          <p:spPr>
            <a:xfrm rot="5400000">
              <a:off x="10171043" y="-46382"/>
              <a:ext cx="1974574" cy="2067339"/>
            </a:xfrm>
            <a:prstGeom prst="halfFrame">
              <a:avLst>
                <a:gd name="adj1" fmla="val 7797"/>
                <a:gd name="adj2" fmla="val 5112"/>
              </a:avLst>
            </a:prstGeom>
            <a:solidFill>
              <a:schemeClr val="accent6">
                <a:lumMod val="60000"/>
                <a:lumOff val="40000"/>
              </a:schemeClr>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Half Frame 4">
              <a:extLst>
                <a:ext uri="{FF2B5EF4-FFF2-40B4-BE49-F238E27FC236}">
                  <a16:creationId xmlns:a16="http://schemas.microsoft.com/office/drawing/2014/main" id="{9E45D3BA-DB08-40A6-947D-37F5DCD5A523}"/>
                </a:ext>
              </a:extLst>
            </p:cNvPr>
            <p:cNvSpPr/>
            <p:nvPr/>
          </p:nvSpPr>
          <p:spPr>
            <a:xfrm rot="16200000">
              <a:off x="46384" y="4732111"/>
              <a:ext cx="1974574" cy="2067339"/>
            </a:xfrm>
            <a:prstGeom prst="halfFrame">
              <a:avLst>
                <a:gd name="adj1" fmla="val 7797"/>
                <a:gd name="adj2" fmla="val 7532"/>
              </a:avLst>
            </a:prstGeom>
            <a:solidFill>
              <a:schemeClr val="accent4">
                <a:lumMod val="40000"/>
                <a:lumOff val="60000"/>
              </a:schemeClr>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Half Frame 5">
              <a:extLst>
                <a:ext uri="{FF2B5EF4-FFF2-40B4-BE49-F238E27FC236}">
                  <a16:creationId xmlns:a16="http://schemas.microsoft.com/office/drawing/2014/main" id="{D23B7801-A8F0-4420-873A-E9589DDB2ADA}"/>
                </a:ext>
              </a:extLst>
            </p:cNvPr>
            <p:cNvSpPr/>
            <p:nvPr/>
          </p:nvSpPr>
          <p:spPr>
            <a:xfrm rot="10800000">
              <a:off x="10217426" y="4670740"/>
              <a:ext cx="1974574" cy="2067339"/>
            </a:xfrm>
            <a:prstGeom prst="halfFrame">
              <a:avLst>
                <a:gd name="adj1" fmla="val 8115"/>
                <a:gd name="adj2" fmla="val 8468"/>
              </a:avLst>
            </a:prstGeom>
            <a:solidFill>
              <a:schemeClr val="accent6">
                <a:lumMod val="40000"/>
                <a:lumOff val="60000"/>
              </a:schemeClr>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7" name="TextBox 6">
            <a:extLst>
              <a:ext uri="{FF2B5EF4-FFF2-40B4-BE49-F238E27FC236}">
                <a16:creationId xmlns:a16="http://schemas.microsoft.com/office/drawing/2014/main" id="{0CA929A4-01FA-4063-9C25-6CC12542678B}"/>
              </a:ext>
            </a:extLst>
          </p:cNvPr>
          <p:cNvSpPr txBox="1"/>
          <p:nvPr/>
        </p:nvSpPr>
        <p:spPr>
          <a:xfrm>
            <a:off x="10243929" y="106018"/>
            <a:ext cx="1789043" cy="954107"/>
          </a:xfrm>
          <a:prstGeom prst="rect">
            <a:avLst/>
          </a:prstGeom>
          <a:scene3d>
            <a:camera prst="orthographicFront"/>
            <a:lightRig rig="threePt" dir="t"/>
          </a:scene3d>
          <a:sp3d>
            <a:bevelT w="165100" prst="coolSlant"/>
          </a:sp3d>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800" dirty="0"/>
              <a:t>Pair works 3mins.</a:t>
            </a:r>
          </a:p>
        </p:txBody>
      </p:sp>
      <p:sp>
        <p:nvSpPr>
          <p:cNvPr id="10" name="TextBox 9">
            <a:extLst>
              <a:ext uri="{FF2B5EF4-FFF2-40B4-BE49-F238E27FC236}">
                <a16:creationId xmlns:a16="http://schemas.microsoft.com/office/drawing/2014/main" id="{7CEDE588-2451-4222-B83E-8D442416B3C5}"/>
              </a:ext>
            </a:extLst>
          </p:cNvPr>
          <p:cNvSpPr txBox="1"/>
          <p:nvPr/>
        </p:nvSpPr>
        <p:spPr>
          <a:xfrm>
            <a:off x="1371055" y="163586"/>
            <a:ext cx="8613913" cy="584775"/>
          </a:xfrm>
          <a:prstGeom prst="rect">
            <a:avLst/>
          </a:prstGeom>
          <a:scene3d>
            <a:camera prst="orthographicFront"/>
            <a:lightRig rig="threePt" dir="t"/>
          </a:scene3d>
          <a:sp3d>
            <a:bevelT w="139700" prst="cross"/>
          </a:sp3d>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3200" dirty="0"/>
              <a:t>Complete these sentences.</a:t>
            </a:r>
          </a:p>
        </p:txBody>
      </p:sp>
      <p:sp>
        <p:nvSpPr>
          <p:cNvPr id="13" name="TextBox 12">
            <a:extLst>
              <a:ext uri="{FF2B5EF4-FFF2-40B4-BE49-F238E27FC236}">
                <a16:creationId xmlns:a16="http://schemas.microsoft.com/office/drawing/2014/main" id="{F564FFFF-5593-40F0-8DB4-7BD1719F21E2}"/>
              </a:ext>
            </a:extLst>
          </p:cNvPr>
          <p:cNvSpPr txBox="1"/>
          <p:nvPr/>
        </p:nvSpPr>
        <p:spPr>
          <a:xfrm>
            <a:off x="837927" y="997605"/>
            <a:ext cx="11722309" cy="1815882"/>
          </a:xfrm>
          <a:prstGeom prst="rect">
            <a:avLst/>
          </a:prstGeom>
          <a:noFill/>
        </p:spPr>
        <p:txBody>
          <a:bodyPr wrap="square" rtlCol="0">
            <a:spAutoFit/>
          </a:bodyPr>
          <a:lstStyle/>
          <a:p>
            <a:pPr marL="514350" indent="-514350">
              <a:buAutoNum type="arabicPeriod"/>
            </a:pPr>
            <a:r>
              <a:rPr lang="en-US" sz="2800" dirty="0"/>
              <a:t>We should eat good food to -----------------</a:t>
            </a:r>
          </a:p>
          <a:p>
            <a:pPr marL="514350" indent="-514350">
              <a:buFontTx/>
              <a:buAutoNum type="arabicPeriod"/>
            </a:pPr>
            <a:r>
              <a:rPr lang="en-US" sz="2800" dirty="0"/>
              <a:t> We should not eat more than ---------------</a:t>
            </a:r>
          </a:p>
          <a:p>
            <a:pPr marL="514350" indent="-514350">
              <a:buFontTx/>
              <a:buAutoNum type="arabicPeriod"/>
            </a:pPr>
            <a:r>
              <a:rPr lang="en-US" sz="2800" dirty="0"/>
              <a:t>Eating too much food is not -----------------</a:t>
            </a:r>
          </a:p>
          <a:p>
            <a:pPr marL="514350" indent="-514350">
              <a:buFontTx/>
              <a:buAutoNum type="arabicPeriod"/>
            </a:pPr>
            <a:r>
              <a:rPr lang="en-US" sz="2800" dirty="0"/>
              <a:t>Good food means --------------------------</a:t>
            </a:r>
          </a:p>
        </p:txBody>
      </p:sp>
      <p:sp>
        <p:nvSpPr>
          <p:cNvPr id="12" name="TextBox 11">
            <a:extLst>
              <a:ext uri="{FF2B5EF4-FFF2-40B4-BE49-F238E27FC236}">
                <a16:creationId xmlns:a16="http://schemas.microsoft.com/office/drawing/2014/main" id="{CEE0DE7C-9608-438A-80AA-7CAC5F750F12}"/>
              </a:ext>
            </a:extLst>
          </p:cNvPr>
          <p:cNvSpPr txBox="1"/>
          <p:nvPr/>
        </p:nvSpPr>
        <p:spPr>
          <a:xfrm>
            <a:off x="877683" y="3462510"/>
            <a:ext cx="11722309" cy="523220"/>
          </a:xfrm>
          <a:prstGeom prst="rect">
            <a:avLst/>
          </a:prstGeom>
          <a:noFill/>
        </p:spPr>
        <p:txBody>
          <a:bodyPr wrap="square" rtlCol="0">
            <a:spAutoFit/>
          </a:bodyPr>
          <a:lstStyle/>
          <a:p>
            <a:r>
              <a:rPr lang="en-US" sz="2800" dirty="0"/>
              <a:t>1. We should eat good food to </a:t>
            </a:r>
            <a:r>
              <a:rPr lang="en-US" sz="2800" u="sng" dirty="0"/>
              <a:t>grow properly and stay healthy.</a:t>
            </a:r>
            <a:r>
              <a:rPr lang="en-US" sz="2800" dirty="0"/>
              <a:t> </a:t>
            </a:r>
          </a:p>
        </p:txBody>
      </p:sp>
      <p:sp>
        <p:nvSpPr>
          <p:cNvPr id="16" name="TextBox 15">
            <a:extLst>
              <a:ext uri="{FF2B5EF4-FFF2-40B4-BE49-F238E27FC236}">
                <a16:creationId xmlns:a16="http://schemas.microsoft.com/office/drawing/2014/main" id="{E54C53E2-4E7C-4B0F-A0C1-C5BC441F7F84}"/>
              </a:ext>
            </a:extLst>
          </p:cNvPr>
          <p:cNvSpPr txBox="1"/>
          <p:nvPr/>
        </p:nvSpPr>
        <p:spPr>
          <a:xfrm>
            <a:off x="1364972" y="2756450"/>
            <a:ext cx="8613913" cy="584775"/>
          </a:xfrm>
          <a:prstGeom prst="rect">
            <a:avLst/>
          </a:prstGeom>
          <a:scene3d>
            <a:camera prst="orthographicFront"/>
            <a:lightRig rig="threePt" dir="t"/>
          </a:scene3d>
          <a:sp3d>
            <a:bevelT w="165100" prst="coolSlant"/>
          </a:sp3d>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200" dirty="0"/>
              <a:t>Correct your answer</a:t>
            </a:r>
          </a:p>
        </p:txBody>
      </p:sp>
      <p:sp>
        <p:nvSpPr>
          <p:cNvPr id="17" name="TextBox 16">
            <a:extLst>
              <a:ext uri="{FF2B5EF4-FFF2-40B4-BE49-F238E27FC236}">
                <a16:creationId xmlns:a16="http://schemas.microsoft.com/office/drawing/2014/main" id="{8A82551B-60F8-41ED-A271-FA41E12842DB}"/>
              </a:ext>
            </a:extLst>
          </p:cNvPr>
          <p:cNvSpPr txBox="1"/>
          <p:nvPr/>
        </p:nvSpPr>
        <p:spPr>
          <a:xfrm>
            <a:off x="904187" y="3952840"/>
            <a:ext cx="11722309" cy="523220"/>
          </a:xfrm>
          <a:prstGeom prst="rect">
            <a:avLst/>
          </a:prstGeom>
          <a:noFill/>
        </p:spPr>
        <p:txBody>
          <a:bodyPr wrap="square" rtlCol="0">
            <a:spAutoFit/>
          </a:bodyPr>
          <a:lstStyle/>
          <a:p>
            <a:r>
              <a:rPr lang="en-US" sz="2800" dirty="0"/>
              <a:t>2. We should not eat more than </a:t>
            </a:r>
            <a:r>
              <a:rPr lang="en-US" sz="2800" u="sng" dirty="0"/>
              <a:t>our body needs.</a:t>
            </a:r>
            <a:r>
              <a:rPr lang="en-US" sz="2800" dirty="0"/>
              <a:t> </a:t>
            </a:r>
          </a:p>
        </p:txBody>
      </p:sp>
      <p:sp>
        <p:nvSpPr>
          <p:cNvPr id="18" name="TextBox 17">
            <a:extLst>
              <a:ext uri="{FF2B5EF4-FFF2-40B4-BE49-F238E27FC236}">
                <a16:creationId xmlns:a16="http://schemas.microsoft.com/office/drawing/2014/main" id="{AF53CB31-E92D-4670-94D5-B87662F49EA6}"/>
              </a:ext>
            </a:extLst>
          </p:cNvPr>
          <p:cNvSpPr txBox="1"/>
          <p:nvPr/>
        </p:nvSpPr>
        <p:spPr>
          <a:xfrm>
            <a:off x="917438" y="4469675"/>
            <a:ext cx="11722309" cy="523220"/>
          </a:xfrm>
          <a:prstGeom prst="rect">
            <a:avLst/>
          </a:prstGeom>
          <a:noFill/>
        </p:spPr>
        <p:txBody>
          <a:bodyPr wrap="square" rtlCol="0">
            <a:spAutoFit/>
          </a:bodyPr>
          <a:lstStyle/>
          <a:p>
            <a:r>
              <a:rPr lang="en-US" sz="2800" dirty="0"/>
              <a:t>3. Eating too much food is not </a:t>
            </a:r>
            <a:r>
              <a:rPr lang="en-US" sz="2800" u="sng" dirty="0"/>
              <a:t>good for health.</a:t>
            </a:r>
            <a:r>
              <a:rPr lang="en-US" sz="2800" dirty="0"/>
              <a:t> </a:t>
            </a:r>
          </a:p>
        </p:txBody>
      </p:sp>
      <p:sp>
        <p:nvSpPr>
          <p:cNvPr id="19" name="TextBox 18">
            <a:extLst>
              <a:ext uri="{FF2B5EF4-FFF2-40B4-BE49-F238E27FC236}">
                <a16:creationId xmlns:a16="http://schemas.microsoft.com/office/drawing/2014/main" id="{ED04A8DF-6DBA-440A-A6AA-50D665697A64}"/>
              </a:ext>
            </a:extLst>
          </p:cNvPr>
          <p:cNvSpPr txBox="1"/>
          <p:nvPr/>
        </p:nvSpPr>
        <p:spPr>
          <a:xfrm>
            <a:off x="904186" y="4933501"/>
            <a:ext cx="11722309" cy="523220"/>
          </a:xfrm>
          <a:prstGeom prst="rect">
            <a:avLst/>
          </a:prstGeom>
          <a:noFill/>
        </p:spPr>
        <p:txBody>
          <a:bodyPr wrap="square" rtlCol="0">
            <a:spAutoFit/>
          </a:bodyPr>
          <a:lstStyle/>
          <a:p>
            <a:r>
              <a:rPr lang="en-US" sz="2800" dirty="0"/>
              <a:t>4. Good food means </a:t>
            </a:r>
            <a:r>
              <a:rPr lang="en-US" sz="2800" u="sng" dirty="0"/>
              <a:t>the right kind of food for good health.</a:t>
            </a:r>
            <a:r>
              <a:rPr lang="en-US" sz="2800" dirty="0"/>
              <a:t> </a:t>
            </a:r>
          </a:p>
        </p:txBody>
      </p:sp>
    </p:spTree>
    <p:extLst>
      <p:ext uri="{BB962C8B-B14F-4D97-AF65-F5344CB8AC3E}">
        <p14:creationId xmlns:p14="http://schemas.microsoft.com/office/powerpoint/2010/main" val="3985243482"/>
      </p:ext>
    </p:extLst>
  </p:cSld>
  <p:clrMapOvr>
    <a:masterClrMapping/>
  </p:clrMapOvr>
  <mc:AlternateContent xmlns:mc="http://schemas.openxmlformats.org/markup-compatibility/2006">
    <mc:Choice xmlns:p14="http://schemas.microsoft.com/office/powerpoint/2010/main" Requires="p14">
      <p:transition spd="slow" p14:dur="1500">
        <p14:ripple dir="l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iterate type="lt">
                                    <p:tmPct val="10000"/>
                                  </p:iterate>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inVertical)">
                                      <p:cBhvr>
                                        <p:cTn id="18" dur="500"/>
                                        <p:tgtEl>
                                          <p:spTgt spid="16"/>
                                        </p:tgtEl>
                                      </p:cBhvr>
                                    </p:animEffect>
                                  </p:childTnLst>
                                </p:cTn>
                              </p:par>
                            </p:childTnLst>
                          </p:cTn>
                        </p:par>
                        <p:par>
                          <p:cTn id="19" fill="hold">
                            <p:stCondLst>
                              <p:cond delay="500"/>
                            </p:stCondLst>
                            <p:childTnLst>
                              <p:par>
                                <p:cTn id="20" presetID="2" presetClass="entr" presetSubtype="8" fill="hold" grpId="0" nodeType="afterEffect">
                                  <p:stCondLst>
                                    <p:cond delay="3000"/>
                                  </p:stCondLst>
                                  <p:iterate type="lt">
                                    <p:tmPct val="10000"/>
                                  </p:iterate>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0-#ppt_w/2"/>
                                          </p:val>
                                        </p:tav>
                                        <p:tav tm="100000">
                                          <p:val>
                                            <p:strVal val="#ppt_x"/>
                                          </p:val>
                                        </p:tav>
                                      </p:tavLst>
                                    </p:anim>
                                    <p:anim calcmode="lin" valueType="num">
                                      <p:cBhvr additive="base">
                                        <p:cTn id="23" dur="500" fill="hold"/>
                                        <p:tgtEl>
                                          <p:spTgt spid="12"/>
                                        </p:tgtEl>
                                        <p:attrNameLst>
                                          <p:attrName>ppt_y</p:attrName>
                                        </p:attrNameLst>
                                      </p:cBhvr>
                                      <p:tavLst>
                                        <p:tav tm="0">
                                          <p:val>
                                            <p:strVal val="#ppt_y"/>
                                          </p:val>
                                        </p:tav>
                                        <p:tav tm="100000">
                                          <p:val>
                                            <p:strVal val="#ppt_y"/>
                                          </p:val>
                                        </p:tav>
                                      </p:tavLst>
                                    </p:anim>
                                  </p:childTnLst>
                                </p:cTn>
                              </p:par>
                            </p:childTnLst>
                          </p:cTn>
                        </p:par>
                        <p:par>
                          <p:cTn id="24" fill="hold">
                            <p:stCondLst>
                              <p:cond delay="6450"/>
                            </p:stCondLst>
                            <p:childTnLst>
                              <p:par>
                                <p:cTn id="25" presetID="2" presetClass="entr" presetSubtype="8" fill="hold" grpId="0" nodeType="afterEffect">
                                  <p:stCondLst>
                                    <p:cond delay="3000"/>
                                  </p:stCondLst>
                                  <p:iterate type="lt">
                                    <p:tmPct val="10000"/>
                                  </p:iterate>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0-#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11750"/>
                            </p:stCondLst>
                            <p:childTnLst>
                              <p:par>
                                <p:cTn id="30" presetID="2" presetClass="entr" presetSubtype="8" fill="hold" grpId="0" nodeType="afterEffect">
                                  <p:stCondLst>
                                    <p:cond delay="3000"/>
                                  </p:stCondLst>
                                  <p:iterate type="lt">
                                    <p:tmPct val="10000"/>
                                  </p:iterate>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0-#ppt_w/2"/>
                                          </p:val>
                                        </p:tav>
                                        <p:tav tm="100000">
                                          <p:val>
                                            <p:strVal val="#ppt_x"/>
                                          </p:val>
                                        </p:tav>
                                      </p:tavLst>
                                    </p:anim>
                                    <p:anim calcmode="lin" valueType="num">
                                      <p:cBhvr additive="base">
                                        <p:cTn id="33" dur="500" fill="hold"/>
                                        <p:tgtEl>
                                          <p:spTgt spid="18"/>
                                        </p:tgtEl>
                                        <p:attrNameLst>
                                          <p:attrName>ppt_y</p:attrName>
                                        </p:attrNameLst>
                                      </p:cBhvr>
                                      <p:tavLst>
                                        <p:tav tm="0">
                                          <p:val>
                                            <p:strVal val="#ppt_y"/>
                                          </p:val>
                                        </p:tav>
                                        <p:tav tm="100000">
                                          <p:val>
                                            <p:strVal val="#ppt_y"/>
                                          </p:val>
                                        </p:tav>
                                      </p:tavLst>
                                    </p:anim>
                                  </p:childTnLst>
                                </p:cTn>
                              </p:par>
                            </p:childTnLst>
                          </p:cTn>
                        </p:par>
                        <p:par>
                          <p:cTn id="34" fill="hold">
                            <p:stCondLst>
                              <p:cond delay="17100"/>
                            </p:stCondLst>
                            <p:childTnLst>
                              <p:par>
                                <p:cTn id="35" presetID="2" presetClass="entr" presetSubtype="8" fill="hold" grpId="0" nodeType="afterEffect">
                                  <p:stCondLst>
                                    <p:cond delay="3000"/>
                                  </p:stCondLst>
                                  <p:iterate type="lt">
                                    <p:tmPct val="10000"/>
                                  </p:iterate>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0-#ppt_w/2"/>
                                          </p:val>
                                        </p:tav>
                                        <p:tav tm="100000">
                                          <p:val>
                                            <p:strVal val="#ppt_x"/>
                                          </p:val>
                                        </p:tav>
                                      </p:tavLst>
                                    </p:anim>
                                    <p:anim calcmode="lin" valueType="num">
                                      <p:cBhvr additive="base">
                                        <p:cTn id="3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p:bldP spid="12" grpId="0"/>
      <p:bldP spid="16" grpId="0" animBg="1"/>
      <p:bldP spid="17" grpId="0"/>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1B997B-9C75-4852-B435-71A43F6E0F1E}"/>
              </a:ext>
            </a:extLst>
          </p:cNvPr>
          <p:cNvSpPr txBox="1"/>
          <p:nvPr/>
        </p:nvSpPr>
        <p:spPr>
          <a:xfrm>
            <a:off x="10418977" y="102852"/>
            <a:ext cx="1616765" cy="707886"/>
          </a:xfrm>
          <a:prstGeom prst="rect">
            <a:avLst/>
          </a:prstGeom>
          <a:scene3d>
            <a:camera prst="orthographicFront"/>
            <a:lightRig rig="threePt" dir="t"/>
          </a:scene3d>
          <a:sp3d>
            <a:bevelT w="165100" prst="coolSlant"/>
          </a:sp3d>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000" dirty="0"/>
              <a:t>Group work</a:t>
            </a:r>
          </a:p>
          <a:p>
            <a:pPr algn="ctr"/>
            <a:r>
              <a:rPr lang="en-US" sz="2000" dirty="0"/>
              <a:t>5 mins</a:t>
            </a:r>
          </a:p>
        </p:txBody>
      </p:sp>
      <p:sp>
        <p:nvSpPr>
          <p:cNvPr id="3" name="TextBox 2">
            <a:extLst>
              <a:ext uri="{FF2B5EF4-FFF2-40B4-BE49-F238E27FC236}">
                <a16:creationId xmlns:a16="http://schemas.microsoft.com/office/drawing/2014/main" id="{FCAE93B7-42A1-4C35-8E89-9F6517236D3F}"/>
              </a:ext>
            </a:extLst>
          </p:cNvPr>
          <p:cNvSpPr txBox="1"/>
          <p:nvPr/>
        </p:nvSpPr>
        <p:spPr>
          <a:xfrm>
            <a:off x="689114" y="808383"/>
            <a:ext cx="11317355" cy="584775"/>
          </a:xfrm>
          <a:prstGeom prst="rect">
            <a:avLst/>
          </a:prstGeom>
          <a:scene3d>
            <a:camera prst="orthographicFront"/>
            <a:lightRig rig="threePt" dir="t"/>
          </a:scene3d>
          <a:sp3d>
            <a:bevelT prst="relaxedInset"/>
          </a:sp3d>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200" dirty="0"/>
              <a:t>Answer the following questions</a:t>
            </a:r>
          </a:p>
        </p:txBody>
      </p:sp>
      <p:sp>
        <p:nvSpPr>
          <p:cNvPr id="4" name="TextBox 3">
            <a:extLst>
              <a:ext uri="{FF2B5EF4-FFF2-40B4-BE49-F238E27FC236}">
                <a16:creationId xmlns:a16="http://schemas.microsoft.com/office/drawing/2014/main" id="{FBD34B9A-1633-4995-944D-F942778A2B39}"/>
              </a:ext>
            </a:extLst>
          </p:cNvPr>
          <p:cNvSpPr txBox="1"/>
          <p:nvPr/>
        </p:nvSpPr>
        <p:spPr>
          <a:xfrm>
            <a:off x="874645" y="1603908"/>
            <a:ext cx="11039059" cy="1384995"/>
          </a:xfrm>
          <a:prstGeom prst="rect">
            <a:avLst/>
          </a:prstGeom>
          <a:noFill/>
        </p:spPr>
        <p:txBody>
          <a:bodyPr wrap="square" rtlCol="0">
            <a:spAutoFit/>
          </a:bodyPr>
          <a:lstStyle/>
          <a:p>
            <a:r>
              <a:rPr lang="en-US" sz="2800" dirty="0"/>
              <a:t>Q1. What is meant by ‘nutritious food’?</a:t>
            </a:r>
          </a:p>
          <a:p>
            <a:r>
              <a:rPr lang="en-US" sz="2800" dirty="0"/>
              <a:t>Q2. How much food does a person need to eat a day?</a:t>
            </a:r>
          </a:p>
          <a:p>
            <a:r>
              <a:rPr lang="en-US" sz="2800" dirty="0"/>
              <a:t>Q3. Does everyone need the same amount of food? Why? </a:t>
            </a:r>
          </a:p>
        </p:txBody>
      </p:sp>
      <p:sp>
        <p:nvSpPr>
          <p:cNvPr id="5" name="TextBox 4">
            <a:extLst>
              <a:ext uri="{FF2B5EF4-FFF2-40B4-BE49-F238E27FC236}">
                <a16:creationId xmlns:a16="http://schemas.microsoft.com/office/drawing/2014/main" id="{9262AD46-791A-48AD-A996-D09C832FEC6A}"/>
              </a:ext>
            </a:extLst>
          </p:cNvPr>
          <p:cNvSpPr txBox="1"/>
          <p:nvPr/>
        </p:nvSpPr>
        <p:spPr>
          <a:xfrm>
            <a:off x="1248867" y="3122169"/>
            <a:ext cx="8613913" cy="584775"/>
          </a:xfrm>
          <a:prstGeom prst="rect">
            <a:avLst/>
          </a:prstGeom>
          <a:scene3d>
            <a:camera prst="orthographicFront"/>
            <a:lightRig rig="threePt" dir="t"/>
          </a:scene3d>
          <a:sp3d>
            <a:bevelT w="114300" prst="hardEdge"/>
          </a:sp3d>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200" dirty="0"/>
              <a:t>Correct your answer</a:t>
            </a:r>
          </a:p>
        </p:txBody>
      </p:sp>
      <p:sp>
        <p:nvSpPr>
          <p:cNvPr id="6" name="TextBox 5">
            <a:extLst>
              <a:ext uri="{FF2B5EF4-FFF2-40B4-BE49-F238E27FC236}">
                <a16:creationId xmlns:a16="http://schemas.microsoft.com/office/drawing/2014/main" id="{2CF23371-9879-4A6B-BE2F-5CD5A86A7BE1}"/>
              </a:ext>
            </a:extLst>
          </p:cNvPr>
          <p:cNvSpPr txBox="1"/>
          <p:nvPr/>
        </p:nvSpPr>
        <p:spPr>
          <a:xfrm>
            <a:off x="436530" y="4031229"/>
            <a:ext cx="11343861" cy="523220"/>
          </a:xfrm>
          <a:prstGeom prst="rect">
            <a:avLst/>
          </a:prstGeom>
          <a:noFill/>
        </p:spPr>
        <p:txBody>
          <a:bodyPr wrap="square" rtlCol="0">
            <a:spAutoFit/>
          </a:bodyPr>
          <a:lstStyle/>
          <a:p>
            <a:r>
              <a:rPr lang="en-US" sz="2800" dirty="0"/>
              <a:t>Ans1. ‘Nutritious food’ means good food which contains natural substances.</a:t>
            </a:r>
          </a:p>
        </p:txBody>
      </p:sp>
      <p:sp>
        <p:nvSpPr>
          <p:cNvPr id="7" name="TextBox 6">
            <a:extLst>
              <a:ext uri="{FF2B5EF4-FFF2-40B4-BE49-F238E27FC236}">
                <a16:creationId xmlns:a16="http://schemas.microsoft.com/office/drawing/2014/main" id="{1A4415D7-B057-4D64-96DA-B3C6759B68D3}"/>
              </a:ext>
            </a:extLst>
          </p:cNvPr>
          <p:cNvSpPr txBox="1"/>
          <p:nvPr/>
        </p:nvSpPr>
        <p:spPr>
          <a:xfrm>
            <a:off x="450575" y="4558151"/>
            <a:ext cx="11343861" cy="954107"/>
          </a:xfrm>
          <a:prstGeom prst="rect">
            <a:avLst/>
          </a:prstGeom>
          <a:noFill/>
        </p:spPr>
        <p:txBody>
          <a:bodyPr wrap="square" rtlCol="0">
            <a:spAutoFit/>
          </a:bodyPr>
          <a:lstStyle/>
          <a:p>
            <a:r>
              <a:rPr lang="en-US" sz="2800" dirty="0"/>
              <a:t>Ans2. A person needs to eat only a certain amount of food a day that his  </a:t>
            </a:r>
          </a:p>
          <a:p>
            <a:r>
              <a:rPr lang="en-US" sz="2800" dirty="0"/>
              <a:t>          body needs.</a:t>
            </a:r>
          </a:p>
        </p:txBody>
      </p:sp>
      <p:sp>
        <p:nvSpPr>
          <p:cNvPr id="9" name="TextBox 8">
            <a:extLst>
              <a:ext uri="{FF2B5EF4-FFF2-40B4-BE49-F238E27FC236}">
                <a16:creationId xmlns:a16="http://schemas.microsoft.com/office/drawing/2014/main" id="{6762802B-B379-4B94-84A4-FCAFA281A093}"/>
              </a:ext>
            </a:extLst>
          </p:cNvPr>
          <p:cNvSpPr txBox="1"/>
          <p:nvPr/>
        </p:nvSpPr>
        <p:spPr>
          <a:xfrm>
            <a:off x="397566" y="5446046"/>
            <a:ext cx="11343861" cy="954107"/>
          </a:xfrm>
          <a:prstGeom prst="rect">
            <a:avLst/>
          </a:prstGeom>
          <a:noFill/>
        </p:spPr>
        <p:txBody>
          <a:bodyPr wrap="square" rtlCol="0">
            <a:spAutoFit/>
          </a:bodyPr>
          <a:lstStyle/>
          <a:p>
            <a:r>
              <a:rPr lang="en-US" sz="2800" dirty="0"/>
              <a:t>Ans3. No, everyone does not need the same amount of food. Because it </a:t>
            </a:r>
          </a:p>
          <a:p>
            <a:r>
              <a:rPr lang="en-US" sz="2800" dirty="0"/>
              <a:t>          differs according to growth and physical structure.</a:t>
            </a:r>
          </a:p>
        </p:txBody>
      </p:sp>
    </p:spTree>
    <p:extLst>
      <p:ext uri="{BB962C8B-B14F-4D97-AF65-F5344CB8AC3E}">
        <p14:creationId xmlns:p14="http://schemas.microsoft.com/office/powerpoint/2010/main" val="3082871944"/>
      </p:ext>
    </p:extLst>
  </p:cSld>
  <p:clrMapOvr>
    <a:masterClrMapping/>
  </p:clrMapOvr>
  <mc:AlternateContent xmlns:mc="http://schemas.openxmlformats.org/markup-compatibility/2006">
    <mc:Choice xmlns:p14="http://schemas.microsoft.com/office/powerpoint/2010/main" Requires="p14">
      <p:transition spd="slow" p14:dur="1500">
        <p14:ripple dir="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right)">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out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P spid="7"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75F796-AD40-4556-A3F0-5B49519F7B48}"/>
              </a:ext>
            </a:extLst>
          </p:cNvPr>
          <p:cNvSpPr txBox="1"/>
          <p:nvPr/>
        </p:nvSpPr>
        <p:spPr>
          <a:xfrm>
            <a:off x="3882888" y="132522"/>
            <a:ext cx="4267200" cy="646331"/>
          </a:xfrm>
          <a:prstGeom prst="rect">
            <a:avLst/>
          </a:prstGeom>
          <a:noFill/>
        </p:spPr>
        <p:txBody>
          <a:bodyPr wrap="square" rtlCol="0">
            <a:spAutoFit/>
          </a:bodyPr>
          <a:lstStyle/>
          <a:p>
            <a:r>
              <a:rPr lang="en-US" sz="3600" dirty="0"/>
              <a:t>Tick the best answer.</a:t>
            </a:r>
          </a:p>
        </p:txBody>
      </p:sp>
      <p:sp>
        <p:nvSpPr>
          <p:cNvPr id="3" name="TextBox 2">
            <a:extLst>
              <a:ext uri="{FF2B5EF4-FFF2-40B4-BE49-F238E27FC236}">
                <a16:creationId xmlns:a16="http://schemas.microsoft.com/office/drawing/2014/main" id="{73E54525-E850-475F-9E61-5C98CAB2AC0D}"/>
              </a:ext>
            </a:extLst>
          </p:cNvPr>
          <p:cNvSpPr txBox="1"/>
          <p:nvPr/>
        </p:nvSpPr>
        <p:spPr>
          <a:xfrm>
            <a:off x="410819" y="722107"/>
            <a:ext cx="11449878" cy="5632311"/>
          </a:xfrm>
          <a:prstGeom prst="rect">
            <a:avLst/>
          </a:prstGeom>
          <a:noFill/>
          <a:ln w="38100">
            <a:solidFill>
              <a:srgbClr val="FF0066"/>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marL="342900" indent="-342900">
              <a:buAutoNum type="alphaLcParenBoth"/>
            </a:pPr>
            <a:r>
              <a:rPr lang="en-US" sz="2400" dirty="0">
                <a:solidFill>
                  <a:srgbClr val="002060"/>
                </a:solidFill>
              </a:rPr>
              <a:t>What is </a:t>
            </a:r>
            <a:r>
              <a:rPr lang="en-US" sz="2400" dirty="0" err="1">
                <a:solidFill>
                  <a:srgbClr val="002060"/>
                </a:solidFill>
              </a:rPr>
              <a:t>Ms</a:t>
            </a:r>
            <a:r>
              <a:rPr lang="en-US" sz="2400" dirty="0">
                <a:solidFill>
                  <a:srgbClr val="002060"/>
                </a:solidFill>
              </a:rPr>
              <a:t> Rehana talking about?</a:t>
            </a:r>
          </a:p>
          <a:p>
            <a:r>
              <a:rPr lang="en-US" sz="2400" dirty="0"/>
              <a:t>	</a:t>
            </a:r>
            <a:r>
              <a:rPr lang="en-US" sz="2400" dirty="0" err="1"/>
              <a:t>i</a:t>
            </a:r>
            <a:r>
              <a:rPr lang="en-US" sz="2400" dirty="0"/>
              <a:t>. cleanliness		ii. manner	iii. food	iv. physical exercise</a:t>
            </a:r>
          </a:p>
          <a:p>
            <a:r>
              <a:rPr lang="en-US" sz="2400" dirty="0">
                <a:solidFill>
                  <a:srgbClr val="002060"/>
                </a:solidFill>
              </a:rPr>
              <a:t>(b) ‘important’ refers to ----</a:t>
            </a:r>
          </a:p>
          <a:p>
            <a:r>
              <a:rPr lang="en-US" sz="2400" dirty="0"/>
              <a:t>	</a:t>
            </a:r>
            <a:r>
              <a:rPr lang="en-US" sz="2400" dirty="0" err="1"/>
              <a:t>i</a:t>
            </a:r>
            <a:r>
              <a:rPr lang="en-US" sz="2400" dirty="0"/>
              <a:t>. meagre		ii. difficult	iii. significant	iv. overall.</a:t>
            </a:r>
          </a:p>
          <a:p>
            <a:r>
              <a:rPr lang="en-US" sz="2400" dirty="0">
                <a:solidFill>
                  <a:srgbClr val="002060"/>
                </a:solidFill>
              </a:rPr>
              <a:t>(c) Our body needs a --- amount of food.</a:t>
            </a:r>
          </a:p>
          <a:p>
            <a:r>
              <a:rPr lang="en-US" sz="2400" dirty="0"/>
              <a:t>	</a:t>
            </a:r>
            <a:r>
              <a:rPr lang="en-US" sz="2400" dirty="0" err="1"/>
              <a:t>i</a:t>
            </a:r>
            <a:r>
              <a:rPr lang="en-US" sz="2400" dirty="0"/>
              <a:t>. huge		ii. particular		iii. scanty	iv. large.</a:t>
            </a:r>
          </a:p>
          <a:p>
            <a:r>
              <a:rPr lang="en-US" sz="2400" dirty="0">
                <a:solidFill>
                  <a:srgbClr val="002060"/>
                </a:solidFill>
              </a:rPr>
              <a:t>(d) What does the word ‘student’ mean?</a:t>
            </a:r>
          </a:p>
          <a:p>
            <a:r>
              <a:rPr lang="en-US" sz="2400" dirty="0"/>
              <a:t>	</a:t>
            </a:r>
            <a:r>
              <a:rPr lang="en-US" sz="2400" dirty="0" err="1"/>
              <a:t>i</a:t>
            </a:r>
            <a:r>
              <a:rPr lang="en-US" sz="2400" dirty="0"/>
              <a:t>. people 	ii. learner	iii. examiner	iv. examinee </a:t>
            </a:r>
          </a:p>
          <a:p>
            <a:r>
              <a:rPr lang="en-US" sz="2400" dirty="0">
                <a:solidFill>
                  <a:srgbClr val="002060"/>
                </a:solidFill>
              </a:rPr>
              <a:t>(e) What is bad for health?</a:t>
            </a:r>
          </a:p>
          <a:p>
            <a:r>
              <a:rPr lang="en-US" sz="2400" dirty="0"/>
              <a:t>	</a:t>
            </a:r>
            <a:r>
              <a:rPr lang="en-US" sz="2400" dirty="0" err="1"/>
              <a:t>i</a:t>
            </a:r>
            <a:r>
              <a:rPr lang="en-US" sz="2400" dirty="0"/>
              <a:t>. over-eating	ii. nutritious food	iii. natural substances	iv. all of these</a:t>
            </a:r>
          </a:p>
          <a:p>
            <a:r>
              <a:rPr lang="en-US" sz="2400" dirty="0">
                <a:solidFill>
                  <a:srgbClr val="002060"/>
                </a:solidFill>
              </a:rPr>
              <a:t>(f) The word ‘nutritious’ means ---</a:t>
            </a:r>
          </a:p>
          <a:p>
            <a:r>
              <a:rPr lang="en-US" sz="2400" dirty="0"/>
              <a:t>	</a:t>
            </a:r>
            <a:r>
              <a:rPr lang="en-US" sz="2400" dirty="0" err="1"/>
              <a:t>i</a:t>
            </a:r>
            <a:r>
              <a:rPr lang="en-US" sz="2400" dirty="0"/>
              <a:t>. alimentary	ii. poisonous		iii. expensive	iv. unlimited</a:t>
            </a:r>
          </a:p>
          <a:p>
            <a:r>
              <a:rPr lang="en-US" sz="2400" dirty="0">
                <a:solidFill>
                  <a:srgbClr val="002060"/>
                </a:solidFill>
              </a:rPr>
              <a:t>(g) Good food should be.</a:t>
            </a:r>
          </a:p>
          <a:p>
            <a:r>
              <a:rPr lang="en-US" sz="2400" dirty="0"/>
              <a:t>	</a:t>
            </a:r>
            <a:r>
              <a:rPr lang="en-US" sz="2400" dirty="0" err="1"/>
              <a:t>i</a:t>
            </a:r>
            <a:r>
              <a:rPr lang="en-US" sz="2400" dirty="0"/>
              <a:t>. costly	ii. Proper growth	iii. natural substances	iv. nutritious</a:t>
            </a:r>
          </a:p>
          <a:p>
            <a:endParaRPr lang="en-US" sz="2400" dirty="0"/>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2771DF1C-2EE1-41DA-B7BD-AF95DE984A35}"/>
                  </a:ext>
                </a:extLst>
              </p:cNvPr>
              <p:cNvSpPr/>
              <p:nvPr/>
            </p:nvSpPr>
            <p:spPr>
              <a:xfrm>
                <a:off x="5842011" y="1195398"/>
                <a:ext cx="519032" cy="355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6000" i="1" smtClean="0">
                          <a:solidFill>
                            <a:srgbClr val="C00000"/>
                          </a:solidFill>
                          <a:latin typeface="Cambria Math"/>
                          <a:sym typeface="Wingdings 2"/>
                        </a:rPr>
                        <m:t></m:t>
                      </m:r>
                    </m:oMath>
                  </m:oMathPara>
                </a14:m>
                <a:endParaRPr lang="en-US" sz="6000" dirty="0">
                  <a:solidFill>
                    <a:srgbClr val="C00000"/>
                  </a:solidFill>
                </a:endParaRPr>
              </a:p>
            </p:txBody>
          </p:sp>
        </mc:Choice>
        <mc:Fallback xmlns="">
          <p:sp>
            <p:nvSpPr>
              <p:cNvPr id="4" name="Rectangle 3">
                <a:extLst>
                  <a:ext uri="{FF2B5EF4-FFF2-40B4-BE49-F238E27FC236}">
                    <a16:creationId xmlns:a16="http://schemas.microsoft.com/office/drawing/2014/main" id="{2771DF1C-2EE1-41DA-B7BD-AF95DE984A35}"/>
                  </a:ext>
                </a:extLst>
              </p:cNvPr>
              <p:cNvSpPr>
                <a:spLocks noRot="1" noChangeAspect="1" noMove="1" noResize="1" noEditPoints="1" noAdjustHandles="1" noChangeArrowheads="1" noChangeShapeType="1" noTextEdit="1"/>
              </p:cNvSpPr>
              <p:nvPr/>
            </p:nvSpPr>
            <p:spPr>
              <a:xfrm>
                <a:off x="5842011" y="1195398"/>
                <a:ext cx="519032" cy="355106"/>
              </a:xfrm>
              <a:prstGeom prst="rect">
                <a:avLst/>
              </a:prstGeom>
              <a:blipFill>
                <a:blip r:embed="rId2"/>
                <a:stretch>
                  <a:fillRect l="-14118" t="-5344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B47FDE1E-7D73-4BB8-AAFE-38CBF6A89DEF}"/>
                  </a:ext>
                </a:extLst>
              </p:cNvPr>
              <p:cNvSpPr/>
              <p:nvPr/>
            </p:nvSpPr>
            <p:spPr>
              <a:xfrm>
                <a:off x="5842011" y="1884511"/>
                <a:ext cx="519032" cy="355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6000" i="1" smtClean="0">
                          <a:solidFill>
                            <a:srgbClr val="C00000"/>
                          </a:solidFill>
                          <a:latin typeface="Cambria Math"/>
                          <a:sym typeface="Wingdings 2"/>
                        </a:rPr>
                        <m:t></m:t>
                      </m:r>
                    </m:oMath>
                  </m:oMathPara>
                </a14:m>
                <a:endParaRPr lang="en-US" sz="6000" dirty="0">
                  <a:solidFill>
                    <a:srgbClr val="C00000"/>
                  </a:solidFill>
                </a:endParaRPr>
              </a:p>
            </p:txBody>
          </p:sp>
        </mc:Choice>
        <mc:Fallback xmlns="">
          <p:sp>
            <p:nvSpPr>
              <p:cNvPr id="5" name="Rectangle 4">
                <a:extLst>
                  <a:ext uri="{FF2B5EF4-FFF2-40B4-BE49-F238E27FC236}">
                    <a16:creationId xmlns:a16="http://schemas.microsoft.com/office/drawing/2014/main" id="{B47FDE1E-7D73-4BB8-AAFE-38CBF6A89DEF}"/>
                  </a:ext>
                </a:extLst>
              </p:cNvPr>
              <p:cNvSpPr>
                <a:spLocks noRot="1" noChangeAspect="1" noMove="1" noResize="1" noEditPoints="1" noAdjustHandles="1" noChangeArrowheads="1" noChangeShapeType="1" noTextEdit="1"/>
              </p:cNvSpPr>
              <p:nvPr/>
            </p:nvSpPr>
            <p:spPr>
              <a:xfrm>
                <a:off x="5842011" y="1884511"/>
                <a:ext cx="519032" cy="355106"/>
              </a:xfrm>
              <a:prstGeom prst="rect">
                <a:avLst/>
              </a:prstGeom>
              <a:blipFill>
                <a:blip r:embed="rId3"/>
                <a:stretch>
                  <a:fillRect l="-14118" t="-5344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376AEC61-434C-49E3-A55A-67E9F8ABEFED}"/>
                  </a:ext>
                </a:extLst>
              </p:cNvPr>
              <p:cNvSpPr/>
              <p:nvPr/>
            </p:nvSpPr>
            <p:spPr>
              <a:xfrm>
                <a:off x="3191576" y="2626633"/>
                <a:ext cx="519032" cy="355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6000" i="1" smtClean="0">
                          <a:solidFill>
                            <a:srgbClr val="C00000"/>
                          </a:solidFill>
                          <a:latin typeface="Cambria Math"/>
                          <a:sym typeface="Wingdings 2"/>
                        </a:rPr>
                        <m:t></m:t>
                      </m:r>
                    </m:oMath>
                  </m:oMathPara>
                </a14:m>
                <a:endParaRPr lang="en-US" sz="6000" dirty="0">
                  <a:solidFill>
                    <a:srgbClr val="C00000"/>
                  </a:solidFill>
                </a:endParaRPr>
              </a:p>
            </p:txBody>
          </p:sp>
        </mc:Choice>
        <mc:Fallback xmlns="">
          <p:sp>
            <p:nvSpPr>
              <p:cNvPr id="6" name="Rectangle 5">
                <a:extLst>
                  <a:ext uri="{FF2B5EF4-FFF2-40B4-BE49-F238E27FC236}">
                    <a16:creationId xmlns:a16="http://schemas.microsoft.com/office/drawing/2014/main" id="{376AEC61-434C-49E3-A55A-67E9F8ABEFED}"/>
                  </a:ext>
                </a:extLst>
              </p:cNvPr>
              <p:cNvSpPr>
                <a:spLocks noRot="1" noChangeAspect="1" noMove="1" noResize="1" noEditPoints="1" noAdjustHandles="1" noChangeArrowheads="1" noChangeShapeType="1" noTextEdit="1"/>
              </p:cNvSpPr>
              <p:nvPr/>
            </p:nvSpPr>
            <p:spPr>
              <a:xfrm>
                <a:off x="3191576" y="2626633"/>
                <a:ext cx="519032" cy="355106"/>
              </a:xfrm>
              <a:prstGeom prst="rect">
                <a:avLst/>
              </a:prstGeom>
              <a:blipFill>
                <a:blip r:embed="rId4"/>
                <a:stretch>
                  <a:fillRect l="-14118" t="-5344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BA237B06-9EA6-47E2-91AD-BC292A6D42D0}"/>
                  </a:ext>
                </a:extLst>
              </p:cNvPr>
              <p:cNvSpPr/>
              <p:nvPr/>
            </p:nvSpPr>
            <p:spPr>
              <a:xfrm>
                <a:off x="3125315" y="3328999"/>
                <a:ext cx="519032" cy="355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6000" i="1" smtClean="0">
                          <a:solidFill>
                            <a:srgbClr val="C00000"/>
                          </a:solidFill>
                          <a:latin typeface="Cambria Math"/>
                          <a:sym typeface="Wingdings 2"/>
                        </a:rPr>
                        <m:t></m:t>
                      </m:r>
                    </m:oMath>
                  </m:oMathPara>
                </a14:m>
                <a:endParaRPr lang="en-US" sz="6000" dirty="0">
                  <a:solidFill>
                    <a:srgbClr val="C00000"/>
                  </a:solidFill>
                </a:endParaRPr>
              </a:p>
            </p:txBody>
          </p:sp>
        </mc:Choice>
        <mc:Fallback xmlns="">
          <p:sp>
            <p:nvSpPr>
              <p:cNvPr id="7" name="Rectangle 6">
                <a:extLst>
                  <a:ext uri="{FF2B5EF4-FFF2-40B4-BE49-F238E27FC236}">
                    <a16:creationId xmlns:a16="http://schemas.microsoft.com/office/drawing/2014/main" id="{BA237B06-9EA6-47E2-91AD-BC292A6D42D0}"/>
                  </a:ext>
                </a:extLst>
              </p:cNvPr>
              <p:cNvSpPr>
                <a:spLocks noRot="1" noChangeAspect="1" noMove="1" noResize="1" noEditPoints="1" noAdjustHandles="1" noChangeArrowheads="1" noChangeShapeType="1" noTextEdit="1"/>
              </p:cNvSpPr>
              <p:nvPr/>
            </p:nvSpPr>
            <p:spPr>
              <a:xfrm>
                <a:off x="3125315" y="3328999"/>
                <a:ext cx="519032" cy="355106"/>
              </a:xfrm>
              <a:prstGeom prst="rect">
                <a:avLst/>
              </a:prstGeom>
              <a:blipFill>
                <a:blip r:embed="rId5"/>
                <a:stretch>
                  <a:fillRect l="-14118" t="-5344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4A5F5653-9D89-4BB3-B5BE-23FCDCB41A1A}"/>
                  </a:ext>
                </a:extLst>
              </p:cNvPr>
              <p:cNvSpPr/>
              <p:nvPr/>
            </p:nvSpPr>
            <p:spPr>
              <a:xfrm>
                <a:off x="1296515" y="4110878"/>
                <a:ext cx="519032" cy="355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6000" i="1" smtClean="0">
                          <a:solidFill>
                            <a:srgbClr val="C00000"/>
                          </a:solidFill>
                          <a:latin typeface="Cambria Math"/>
                          <a:sym typeface="Wingdings 2"/>
                        </a:rPr>
                        <m:t></m:t>
                      </m:r>
                    </m:oMath>
                  </m:oMathPara>
                </a14:m>
                <a:endParaRPr lang="en-US" sz="6000" dirty="0">
                  <a:solidFill>
                    <a:srgbClr val="C00000"/>
                  </a:solidFill>
                </a:endParaRPr>
              </a:p>
            </p:txBody>
          </p:sp>
        </mc:Choice>
        <mc:Fallback xmlns="">
          <p:sp>
            <p:nvSpPr>
              <p:cNvPr id="8" name="Rectangle 7">
                <a:extLst>
                  <a:ext uri="{FF2B5EF4-FFF2-40B4-BE49-F238E27FC236}">
                    <a16:creationId xmlns:a16="http://schemas.microsoft.com/office/drawing/2014/main" id="{4A5F5653-9D89-4BB3-B5BE-23FCDCB41A1A}"/>
                  </a:ext>
                </a:extLst>
              </p:cNvPr>
              <p:cNvSpPr>
                <a:spLocks noRot="1" noChangeAspect="1" noMove="1" noResize="1" noEditPoints="1" noAdjustHandles="1" noChangeArrowheads="1" noChangeShapeType="1" noTextEdit="1"/>
              </p:cNvSpPr>
              <p:nvPr/>
            </p:nvSpPr>
            <p:spPr>
              <a:xfrm>
                <a:off x="1296515" y="4110878"/>
                <a:ext cx="519032" cy="355106"/>
              </a:xfrm>
              <a:prstGeom prst="rect">
                <a:avLst/>
              </a:prstGeom>
              <a:blipFill>
                <a:blip r:embed="rId6"/>
                <a:stretch>
                  <a:fillRect l="-14118" t="-5254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AA879202-CF87-41C4-B89B-7DED0BA6B5BE}"/>
                  </a:ext>
                </a:extLst>
              </p:cNvPr>
              <p:cNvSpPr/>
              <p:nvPr/>
            </p:nvSpPr>
            <p:spPr>
              <a:xfrm>
                <a:off x="1243506" y="4786739"/>
                <a:ext cx="519032" cy="355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6000" i="1" smtClean="0">
                          <a:solidFill>
                            <a:srgbClr val="C00000"/>
                          </a:solidFill>
                          <a:latin typeface="Cambria Math"/>
                          <a:sym typeface="Wingdings 2"/>
                        </a:rPr>
                        <m:t></m:t>
                      </m:r>
                    </m:oMath>
                  </m:oMathPara>
                </a14:m>
                <a:endParaRPr lang="en-US" sz="6000" dirty="0">
                  <a:solidFill>
                    <a:srgbClr val="C00000"/>
                  </a:solidFill>
                </a:endParaRPr>
              </a:p>
            </p:txBody>
          </p:sp>
        </mc:Choice>
        <mc:Fallback xmlns="">
          <p:sp>
            <p:nvSpPr>
              <p:cNvPr id="9" name="Rectangle 8">
                <a:extLst>
                  <a:ext uri="{FF2B5EF4-FFF2-40B4-BE49-F238E27FC236}">
                    <a16:creationId xmlns:a16="http://schemas.microsoft.com/office/drawing/2014/main" id="{AA879202-CF87-41C4-B89B-7DED0BA6B5BE}"/>
                  </a:ext>
                </a:extLst>
              </p:cNvPr>
              <p:cNvSpPr>
                <a:spLocks noRot="1" noChangeAspect="1" noMove="1" noResize="1" noEditPoints="1" noAdjustHandles="1" noChangeArrowheads="1" noChangeShapeType="1" noTextEdit="1"/>
              </p:cNvSpPr>
              <p:nvPr/>
            </p:nvSpPr>
            <p:spPr>
              <a:xfrm>
                <a:off x="1243506" y="4786739"/>
                <a:ext cx="519032" cy="355106"/>
              </a:xfrm>
              <a:prstGeom prst="rect">
                <a:avLst/>
              </a:prstGeom>
              <a:blipFill>
                <a:blip r:embed="rId7"/>
                <a:stretch>
                  <a:fillRect l="-14118" t="-5344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8597343D-8856-4E5B-A6EC-492B840A4C1D}"/>
                  </a:ext>
                </a:extLst>
              </p:cNvPr>
              <p:cNvSpPr/>
              <p:nvPr/>
            </p:nvSpPr>
            <p:spPr>
              <a:xfrm>
                <a:off x="8744236" y="5555366"/>
                <a:ext cx="519032" cy="355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6000" i="1" smtClean="0">
                          <a:solidFill>
                            <a:srgbClr val="C00000"/>
                          </a:solidFill>
                          <a:latin typeface="Cambria Math"/>
                          <a:sym typeface="Wingdings 2"/>
                        </a:rPr>
                        <m:t></m:t>
                      </m:r>
                    </m:oMath>
                  </m:oMathPara>
                </a14:m>
                <a:endParaRPr lang="en-US" sz="6000" dirty="0">
                  <a:solidFill>
                    <a:srgbClr val="C00000"/>
                  </a:solidFill>
                </a:endParaRPr>
              </a:p>
            </p:txBody>
          </p:sp>
        </mc:Choice>
        <mc:Fallback xmlns="">
          <p:sp>
            <p:nvSpPr>
              <p:cNvPr id="10" name="Rectangle 9">
                <a:extLst>
                  <a:ext uri="{FF2B5EF4-FFF2-40B4-BE49-F238E27FC236}">
                    <a16:creationId xmlns:a16="http://schemas.microsoft.com/office/drawing/2014/main" id="{8597343D-8856-4E5B-A6EC-492B840A4C1D}"/>
                  </a:ext>
                </a:extLst>
              </p:cNvPr>
              <p:cNvSpPr>
                <a:spLocks noRot="1" noChangeAspect="1" noMove="1" noResize="1" noEditPoints="1" noAdjustHandles="1" noChangeArrowheads="1" noChangeShapeType="1" noTextEdit="1"/>
              </p:cNvSpPr>
              <p:nvPr/>
            </p:nvSpPr>
            <p:spPr>
              <a:xfrm>
                <a:off x="8744236" y="5555366"/>
                <a:ext cx="519032" cy="355106"/>
              </a:xfrm>
              <a:prstGeom prst="rect">
                <a:avLst/>
              </a:prstGeom>
              <a:blipFill>
                <a:blip r:embed="rId8"/>
                <a:stretch>
                  <a:fillRect l="-13953" t="-52542"/>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816649244"/>
      </p:ext>
    </p:extLst>
  </p:cSld>
  <p:clrMapOvr>
    <a:masterClrMapping/>
  </p:clrMapOvr>
  <mc:AlternateContent xmlns:mc="http://schemas.openxmlformats.org/markup-compatibility/2006">
    <mc:Choice xmlns:p14="http://schemas.microsoft.com/office/powerpoint/2010/main" Requires="p14">
      <p:transition spd="slow" p14:dur="1500">
        <p14:ripple dir="l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7" grpId="0"/>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DB22DE-5D75-4776-AADD-16636B1D0A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1575" y="1617463"/>
            <a:ext cx="3331105" cy="3177893"/>
          </a:xfrm>
          <a:prstGeom prst="roundRect">
            <a:avLst>
              <a:gd name="adj" fmla="val 8594"/>
            </a:avLst>
          </a:prstGeom>
          <a:solidFill>
            <a:srgbClr val="FFFFFF">
              <a:shade val="85000"/>
            </a:srgbClr>
          </a:solidFill>
          <a:ln>
            <a:noFill/>
          </a:ln>
          <a:effectLst>
            <a:outerShdw blurRad="44450" dist="27940" dir="5400000" algn="ctr">
              <a:srgbClr val="000000">
                <a:alpha val="32000"/>
              </a:srgbClr>
            </a:outerShdw>
            <a:reflection blurRad="12700" stA="38000" endPos="28000" dist="5000" dir="5400000" sy="-100000" algn="bl" rotWithShape="0"/>
          </a:effectLst>
          <a:scene3d>
            <a:camera prst="orthographicFront">
              <a:rot lat="0" lon="0" rev="0"/>
            </a:camera>
            <a:lightRig rig="balanced" dir="t">
              <a:rot lat="0" lon="0" rev="8700000"/>
            </a:lightRig>
          </a:scene3d>
          <a:sp3d>
            <a:bevelT w="190500" h="38100"/>
          </a:sp3d>
        </p:spPr>
      </p:pic>
      <p:sp>
        <p:nvSpPr>
          <p:cNvPr id="5" name="TextBox 4">
            <a:extLst>
              <a:ext uri="{FF2B5EF4-FFF2-40B4-BE49-F238E27FC236}">
                <a16:creationId xmlns:a16="http://schemas.microsoft.com/office/drawing/2014/main" id="{48840115-5995-494B-AB47-27285EF7C8BA}"/>
              </a:ext>
            </a:extLst>
          </p:cNvPr>
          <p:cNvSpPr txBox="1"/>
          <p:nvPr/>
        </p:nvSpPr>
        <p:spPr>
          <a:xfrm>
            <a:off x="2388359" y="887105"/>
            <a:ext cx="6960358" cy="584775"/>
          </a:xfrm>
          <a:prstGeom prst="rect">
            <a:avLst/>
          </a:prstGeom>
          <a:scene3d>
            <a:camera prst="orthographicFront"/>
            <a:lightRig rig="threePt" dir="t"/>
          </a:scene3d>
          <a:sp3d>
            <a:bevelT w="152400" h="50800" prst="softRound"/>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3200" dirty="0"/>
              <a:t>Listen to the CD</a:t>
            </a:r>
          </a:p>
        </p:txBody>
      </p:sp>
      <p:sp>
        <p:nvSpPr>
          <p:cNvPr id="8" name="TextBox 7">
            <a:extLst>
              <a:ext uri="{FF2B5EF4-FFF2-40B4-BE49-F238E27FC236}">
                <a16:creationId xmlns:a16="http://schemas.microsoft.com/office/drawing/2014/main" id="{E2BC05EA-E2B3-461B-88BA-071480496A4F}"/>
              </a:ext>
            </a:extLst>
          </p:cNvPr>
          <p:cNvSpPr txBox="1"/>
          <p:nvPr/>
        </p:nvSpPr>
        <p:spPr>
          <a:xfrm>
            <a:off x="2384882" y="873853"/>
            <a:ext cx="6960358" cy="584775"/>
          </a:xfrm>
          <a:prstGeom prst="rect">
            <a:avLst/>
          </a:prstGeom>
          <a:scene3d>
            <a:camera prst="orthographicFront"/>
            <a:lightRig rig="threePt" dir="t"/>
          </a:scene3d>
          <a:sp3d>
            <a:bevelT w="152400" h="50800" prst="softRound"/>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3200" dirty="0">
                <a:solidFill>
                  <a:srgbClr val="FF0066"/>
                </a:solidFill>
              </a:rPr>
              <a:t>Now fill in the gaps</a:t>
            </a:r>
          </a:p>
        </p:txBody>
      </p:sp>
      <p:sp>
        <p:nvSpPr>
          <p:cNvPr id="12" name="TextBox 11">
            <a:extLst>
              <a:ext uri="{FF2B5EF4-FFF2-40B4-BE49-F238E27FC236}">
                <a16:creationId xmlns:a16="http://schemas.microsoft.com/office/drawing/2014/main" id="{AAD3D377-6420-49F9-9C3C-EBF6AF4DEDD8}"/>
              </a:ext>
            </a:extLst>
          </p:cNvPr>
          <p:cNvSpPr txBox="1"/>
          <p:nvPr/>
        </p:nvSpPr>
        <p:spPr>
          <a:xfrm>
            <a:off x="9671713" y="324579"/>
            <a:ext cx="2067339" cy="584775"/>
          </a:xfrm>
          <a:prstGeom prst="rect">
            <a:avLst/>
          </a:prstGeom>
          <a:scene3d>
            <a:camera prst="orthographicFront"/>
            <a:lightRig rig="threePt" dir="t"/>
          </a:scene3d>
          <a:sp3d>
            <a:bevelT prst="convex"/>
          </a:sp3d>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t>Evaluation </a:t>
            </a:r>
          </a:p>
        </p:txBody>
      </p:sp>
      <p:pic>
        <p:nvPicPr>
          <p:cNvPr id="2" name="Good food">
            <a:hlinkClick r:id="" action="ppaction://media"/>
            <a:extLst>
              <a:ext uri="{FF2B5EF4-FFF2-40B4-BE49-F238E27FC236}">
                <a16:creationId xmlns:a16="http://schemas.microsoft.com/office/drawing/2014/main" id="{D9A94911-9649-44E1-BA41-90AFD1E493A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327374" y="3084443"/>
            <a:ext cx="609600" cy="609600"/>
          </a:xfrm>
          <a:prstGeom prst="rect">
            <a:avLst/>
          </a:prstGeom>
        </p:spPr>
      </p:pic>
      <p:sp>
        <p:nvSpPr>
          <p:cNvPr id="9" name="TextBox 8">
            <a:extLst>
              <a:ext uri="{FF2B5EF4-FFF2-40B4-BE49-F238E27FC236}">
                <a16:creationId xmlns:a16="http://schemas.microsoft.com/office/drawing/2014/main" id="{43EF7686-BEE0-42BE-BD8A-2CEA452BFFF2}"/>
              </a:ext>
            </a:extLst>
          </p:cNvPr>
          <p:cNvSpPr txBox="1"/>
          <p:nvPr/>
        </p:nvSpPr>
        <p:spPr>
          <a:xfrm>
            <a:off x="2358887" y="1537252"/>
            <a:ext cx="7010400" cy="35394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en-US" sz="2800" dirty="0"/>
              <a:t>Good food means the right kind of food for good health. It is nutritious. It must contain natural (a) </a:t>
            </a:r>
            <a:r>
              <a:rPr lang="en-US" sz="2800" dirty="0">
                <a:solidFill>
                  <a:srgbClr val="FF0066"/>
                </a:solidFill>
              </a:rPr>
              <a:t>--- </a:t>
            </a:r>
            <a:r>
              <a:rPr lang="en-US" sz="2800" dirty="0"/>
              <a:t>that out body needs to grow properly (b) </a:t>
            </a:r>
            <a:r>
              <a:rPr lang="en-US" sz="2800" dirty="0">
                <a:solidFill>
                  <a:srgbClr val="FF0066"/>
                </a:solidFill>
              </a:rPr>
              <a:t>--- </a:t>
            </a:r>
            <a:r>
              <a:rPr lang="en-US" sz="2800" dirty="0"/>
              <a:t>stay healthy. But remember, you must not (c) </a:t>
            </a:r>
            <a:r>
              <a:rPr lang="en-US" sz="2800" dirty="0">
                <a:solidFill>
                  <a:srgbClr val="FF0066"/>
                </a:solidFill>
              </a:rPr>
              <a:t>--- </a:t>
            </a:r>
            <a:r>
              <a:rPr lang="en-US" sz="2800" dirty="0"/>
              <a:t>too much though the food is good. (d) </a:t>
            </a:r>
            <a:r>
              <a:rPr lang="en-US" sz="2800" dirty="0">
                <a:solidFill>
                  <a:srgbClr val="FF0066"/>
                </a:solidFill>
              </a:rPr>
              <a:t>--- </a:t>
            </a:r>
            <a:r>
              <a:rPr lang="en-US" sz="2800" dirty="0"/>
              <a:t>too much is bad for health. You (e) </a:t>
            </a:r>
            <a:r>
              <a:rPr lang="en-US" sz="2800" dirty="0">
                <a:solidFill>
                  <a:srgbClr val="FF0066"/>
                </a:solidFill>
              </a:rPr>
              <a:t>--- </a:t>
            </a:r>
            <a:r>
              <a:rPr lang="en-US" sz="2800" dirty="0"/>
              <a:t>to eat only a certain amount of food that your body need.</a:t>
            </a:r>
          </a:p>
        </p:txBody>
      </p:sp>
    </p:spTree>
    <p:extLst>
      <p:ext uri="{BB962C8B-B14F-4D97-AF65-F5344CB8AC3E}">
        <p14:creationId xmlns:p14="http://schemas.microsoft.com/office/powerpoint/2010/main" val="799309230"/>
      </p:ext>
    </p:extLst>
  </p:cSld>
  <p:clrMapOvr>
    <a:masterClrMapping/>
  </p:clrMapOvr>
  <mc:AlternateContent xmlns:mc="http://schemas.openxmlformats.org/markup-compatibility/2006">
    <mc:Choice xmlns:p14="http://schemas.microsoft.com/office/powerpoint/2010/main" Requires="p14">
      <p:transition spd="slow" p14:dur="1500">
        <p14:ripple dir="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485"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32"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ircle(out)">
                                      <p:cBhvr>
                                        <p:cTn id="1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2"/>
                </p:tgtEl>
              </p:cMediaNode>
            </p:audio>
          </p:childTnLst>
        </p:cTn>
      </p:par>
    </p:tnLst>
    <p:bldLst>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12A02B-3014-4868-A957-5C58C6A9CC95}"/>
              </a:ext>
            </a:extLst>
          </p:cNvPr>
          <p:cNvSpPr txBox="1"/>
          <p:nvPr/>
        </p:nvSpPr>
        <p:spPr>
          <a:xfrm>
            <a:off x="490330" y="2014330"/>
            <a:ext cx="11264348" cy="2246769"/>
          </a:xfrm>
          <a:prstGeom prst="rect">
            <a:avLst/>
          </a:prstGeom>
          <a:noFill/>
        </p:spPr>
        <p:txBody>
          <a:bodyPr wrap="square" rtlCol="0">
            <a:spAutoFit/>
          </a:bodyPr>
          <a:lstStyle/>
          <a:p>
            <a:pPr algn="just"/>
            <a:r>
              <a:rPr lang="en-US" sz="2800" dirty="0"/>
              <a:t>Good food means the right kind of food for good health. It is nutritious. It must contain natural (a) </a:t>
            </a:r>
            <a:r>
              <a:rPr lang="en-US" sz="2800" dirty="0">
                <a:solidFill>
                  <a:srgbClr val="FF0066"/>
                </a:solidFill>
              </a:rPr>
              <a:t>substances </a:t>
            </a:r>
            <a:r>
              <a:rPr lang="en-US" sz="2800" dirty="0"/>
              <a:t>that out body needs to grow properly (b) </a:t>
            </a:r>
            <a:r>
              <a:rPr lang="en-US" sz="2800" dirty="0">
                <a:solidFill>
                  <a:srgbClr val="FF0066"/>
                </a:solidFill>
              </a:rPr>
              <a:t>and </a:t>
            </a:r>
            <a:r>
              <a:rPr lang="en-US" sz="2800" dirty="0"/>
              <a:t>stay healthy. But remember, you must not (c) </a:t>
            </a:r>
            <a:r>
              <a:rPr lang="en-US" sz="2800" dirty="0">
                <a:solidFill>
                  <a:srgbClr val="FF0066"/>
                </a:solidFill>
              </a:rPr>
              <a:t>eat </a:t>
            </a:r>
            <a:r>
              <a:rPr lang="en-US" sz="2800" dirty="0"/>
              <a:t>too much though the food is good. (d) </a:t>
            </a:r>
            <a:r>
              <a:rPr lang="en-US" sz="2800" dirty="0">
                <a:solidFill>
                  <a:srgbClr val="FF0066"/>
                </a:solidFill>
              </a:rPr>
              <a:t>eating </a:t>
            </a:r>
            <a:r>
              <a:rPr lang="en-US" sz="2800" dirty="0"/>
              <a:t>too much is bad for health. You (e) </a:t>
            </a:r>
            <a:r>
              <a:rPr lang="en-US" sz="2800" dirty="0">
                <a:solidFill>
                  <a:srgbClr val="FF0066"/>
                </a:solidFill>
              </a:rPr>
              <a:t>have </a:t>
            </a:r>
            <a:r>
              <a:rPr lang="en-US" sz="2800" dirty="0"/>
              <a:t>to eat only a certain amount of food that your body need.</a:t>
            </a:r>
          </a:p>
        </p:txBody>
      </p:sp>
      <p:sp>
        <p:nvSpPr>
          <p:cNvPr id="3" name="TextBox 2">
            <a:extLst>
              <a:ext uri="{FF2B5EF4-FFF2-40B4-BE49-F238E27FC236}">
                <a16:creationId xmlns:a16="http://schemas.microsoft.com/office/drawing/2014/main" id="{BBEC5267-ECF4-4F15-8823-D74FA1BF52FA}"/>
              </a:ext>
            </a:extLst>
          </p:cNvPr>
          <p:cNvSpPr txBox="1"/>
          <p:nvPr/>
        </p:nvSpPr>
        <p:spPr>
          <a:xfrm>
            <a:off x="2984781" y="809903"/>
            <a:ext cx="5576341" cy="646331"/>
          </a:xfrm>
          <a:prstGeom prst="rect">
            <a:avLst/>
          </a:prstGeom>
          <a:solidFill>
            <a:schemeClr val="tx2">
              <a:lumMod val="20000"/>
              <a:lumOff val="80000"/>
            </a:schemeClr>
          </a:solidFill>
          <a:scene3d>
            <a:camera prst="orthographicFront"/>
            <a:lightRig rig="threePt" dir="t"/>
          </a:scene3d>
          <a:sp3d>
            <a:bevelT prst="relaxedInset"/>
          </a:sp3d>
        </p:spPr>
        <p:txBody>
          <a:bodyPr wrap="square" rtlCol="0">
            <a:spAutoFit/>
          </a:bodyPr>
          <a:lstStyle/>
          <a:p>
            <a:pPr algn="ctr"/>
            <a:r>
              <a:rPr lang="en-US" sz="3600" dirty="0"/>
              <a:t>Correct your answers</a:t>
            </a:r>
          </a:p>
        </p:txBody>
      </p:sp>
    </p:spTree>
    <p:extLst>
      <p:ext uri="{BB962C8B-B14F-4D97-AF65-F5344CB8AC3E}">
        <p14:creationId xmlns:p14="http://schemas.microsoft.com/office/powerpoint/2010/main" val="2836115629"/>
      </p:ext>
    </p:extLst>
  </p:cSld>
  <p:clrMapOvr>
    <a:masterClrMapping/>
  </p:clrMapOvr>
  <mc:AlternateContent xmlns:mc="http://schemas.openxmlformats.org/markup-compatibility/2006">
    <mc:Choice xmlns:p14="http://schemas.microsoft.com/office/powerpoint/2010/main" Requires="p14">
      <p:transition spd="slow" p14:dur="1500">
        <p14:ripple dir="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22" presetClass="entr" presetSubtype="8" fill="hold" grpId="0" nodeType="withEffect">
                                  <p:stCondLst>
                                    <p:cond delay="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78B29D4-E310-4F11-B1A0-42C1581E1AF1}"/>
              </a:ext>
            </a:extLst>
          </p:cNvPr>
          <p:cNvGrpSpPr/>
          <p:nvPr/>
        </p:nvGrpSpPr>
        <p:grpSpPr>
          <a:xfrm>
            <a:off x="2862673" y="276462"/>
            <a:ext cx="6485206" cy="3767695"/>
            <a:chOff x="1125415" y="452613"/>
            <a:chExt cx="6485206" cy="3767695"/>
          </a:xfrm>
          <a:solidFill>
            <a:srgbClr val="002060"/>
          </a:solidFill>
        </p:grpSpPr>
        <p:sp>
          <p:nvSpPr>
            <p:cNvPr id="3" name="Isosceles Triangle 2">
              <a:extLst>
                <a:ext uri="{FF2B5EF4-FFF2-40B4-BE49-F238E27FC236}">
                  <a16:creationId xmlns:a16="http://schemas.microsoft.com/office/drawing/2014/main" id="{EB07CC60-F41B-42BB-91A2-B4563D785A50}"/>
                </a:ext>
              </a:extLst>
            </p:cNvPr>
            <p:cNvSpPr/>
            <p:nvPr/>
          </p:nvSpPr>
          <p:spPr>
            <a:xfrm>
              <a:off x="1125415" y="452613"/>
              <a:ext cx="6485206" cy="1603717"/>
            </a:xfrm>
            <a:prstGeom prst="triangle">
              <a:avLst/>
            </a:prstGeom>
            <a:solidFill>
              <a:schemeClr val="bg1">
                <a:lumMod val="85000"/>
              </a:schemeClr>
            </a:solidFill>
            <a:ln w="76200"/>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Homework </a:t>
              </a:r>
            </a:p>
          </p:txBody>
        </p:sp>
        <p:grpSp>
          <p:nvGrpSpPr>
            <p:cNvPr id="4" name="Group 3">
              <a:extLst>
                <a:ext uri="{FF2B5EF4-FFF2-40B4-BE49-F238E27FC236}">
                  <a16:creationId xmlns:a16="http://schemas.microsoft.com/office/drawing/2014/main" id="{62705B3B-55F7-4095-8EAE-6B60FF2C2C88}"/>
                </a:ext>
              </a:extLst>
            </p:cNvPr>
            <p:cNvGrpSpPr/>
            <p:nvPr/>
          </p:nvGrpSpPr>
          <p:grpSpPr>
            <a:xfrm>
              <a:off x="2588454" y="2053883"/>
              <a:ext cx="3530991" cy="2166425"/>
              <a:chOff x="2588454" y="2053883"/>
              <a:chExt cx="3530991" cy="2166425"/>
            </a:xfrm>
            <a:grpFill/>
          </p:grpSpPr>
          <p:sp>
            <p:nvSpPr>
              <p:cNvPr id="5" name="Rectangle 4">
                <a:extLst>
                  <a:ext uri="{FF2B5EF4-FFF2-40B4-BE49-F238E27FC236}">
                    <a16:creationId xmlns:a16="http://schemas.microsoft.com/office/drawing/2014/main" id="{38382E7A-6CC6-40B9-9375-4E7973174697}"/>
                  </a:ext>
                </a:extLst>
              </p:cNvPr>
              <p:cNvSpPr/>
              <p:nvPr/>
            </p:nvSpPr>
            <p:spPr>
              <a:xfrm>
                <a:off x="2588454" y="2053883"/>
                <a:ext cx="3530991" cy="2166425"/>
              </a:xfrm>
              <a:prstGeom prst="rect">
                <a:avLst/>
              </a:prstGeom>
              <a:grp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009A3AC4-E3E1-48CE-8D0E-88B70778A0EF}"/>
                  </a:ext>
                </a:extLst>
              </p:cNvPr>
              <p:cNvGrpSpPr/>
              <p:nvPr/>
            </p:nvGrpSpPr>
            <p:grpSpPr>
              <a:xfrm>
                <a:off x="3784208" y="2405576"/>
                <a:ext cx="1083213" cy="1460692"/>
                <a:chOff x="10128738" y="1941342"/>
                <a:chExt cx="1083213" cy="1460692"/>
              </a:xfrm>
              <a:grpFill/>
            </p:grpSpPr>
            <p:sp>
              <p:nvSpPr>
                <p:cNvPr id="15" name="Rectangle 14">
                  <a:extLst>
                    <a:ext uri="{FF2B5EF4-FFF2-40B4-BE49-F238E27FC236}">
                      <a16:creationId xmlns:a16="http://schemas.microsoft.com/office/drawing/2014/main" id="{CD0972A8-62FA-49AD-A4BF-60467E9B3116}"/>
                    </a:ext>
                  </a:extLst>
                </p:cNvPr>
                <p:cNvSpPr/>
                <p:nvPr/>
              </p:nvSpPr>
              <p:spPr>
                <a:xfrm>
                  <a:off x="10128738" y="1941342"/>
                  <a:ext cx="1083213" cy="1434904"/>
                </a:xfrm>
                <a:prstGeom prst="rect">
                  <a:avLst/>
                </a:prstGeom>
                <a:grp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4874A6C-2C0F-4139-897D-46D3303D7730}"/>
                    </a:ext>
                  </a:extLst>
                </p:cNvPr>
                <p:cNvCxnSpPr>
                  <a:stCxn id="15" idx="0"/>
                  <a:endCxn id="15" idx="2"/>
                </p:cNvCxnSpPr>
                <p:nvPr/>
              </p:nvCxnSpPr>
              <p:spPr>
                <a:xfrm>
                  <a:off x="10670345" y="1941342"/>
                  <a:ext cx="0" cy="1434904"/>
                </a:xfrm>
                <a:prstGeom prst="line">
                  <a:avLst/>
                </a:prstGeom>
                <a:grpFill/>
                <a:ln w="76200">
                  <a:solidFill>
                    <a:srgbClr val="FFFF00"/>
                  </a:solidFill>
                </a:ln>
              </p:spPr>
              <p:style>
                <a:lnRef idx="2">
                  <a:schemeClr val="dk1"/>
                </a:lnRef>
                <a:fillRef idx="0">
                  <a:schemeClr val="dk1"/>
                </a:fillRef>
                <a:effectRef idx="1">
                  <a:schemeClr val="dk1"/>
                </a:effectRef>
                <a:fontRef idx="minor">
                  <a:schemeClr val="tx1"/>
                </a:fontRef>
              </p:style>
            </p:cxnSp>
            <p:cxnSp>
              <p:nvCxnSpPr>
                <p:cNvPr id="17" name="Straight Connector 16">
                  <a:extLst>
                    <a:ext uri="{FF2B5EF4-FFF2-40B4-BE49-F238E27FC236}">
                      <a16:creationId xmlns:a16="http://schemas.microsoft.com/office/drawing/2014/main" id="{719E9F33-5B18-4957-AD69-AA52295AC2B9}"/>
                    </a:ext>
                  </a:extLst>
                </p:cNvPr>
                <p:cNvCxnSpPr/>
                <p:nvPr/>
              </p:nvCxnSpPr>
              <p:spPr>
                <a:xfrm>
                  <a:off x="10752405" y="1967130"/>
                  <a:ext cx="0" cy="1434904"/>
                </a:xfrm>
                <a:prstGeom prst="line">
                  <a:avLst/>
                </a:prstGeom>
                <a:grpFill/>
                <a:ln w="76200">
                  <a:solidFill>
                    <a:srgbClr val="FFFF00"/>
                  </a:solidFill>
                </a:ln>
              </p:spPr>
              <p:style>
                <a:lnRef idx="2">
                  <a:schemeClr val="dk1"/>
                </a:lnRef>
                <a:fillRef idx="0">
                  <a:schemeClr val="dk1"/>
                </a:fillRef>
                <a:effectRef idx="1">
                  <a:schemeClr val="dk1"/>
                </a:effectRef>
                <a:fontRef idx="minor">
                  <a:schemeClr val="tx1"/>
                </a:fontRef>
              </p:style>
            </p:cxnSp>
          </p:grpSp>
          <p:grpSp>
            <p:nvGrpSpPr>
              <p:cNvPr id="7" name="Group 6">
                <a:extLst>
                  <a:ext uri="{FF2B5EF4-FFF2-40B4-BE49-F238E27FC236}">
                    <a16:creationId xmlns:a16="http://schemas.microsoft.com/office/drawing/2014/main" id="{BAC83F1C-63ED-4F9C-9885-B8119B6D5FC1}"/>
                  </a:ext>
                </a:extLst>
              </p:cNvPr>
              <p:cNvGrpSpPr/>
              <p:nvPr/>
            </p:nvGrpSpPr>
            <p:grpSpPr>
              <a:xfrm>
                <a:off x="2853400" y="2572043"/>
                <a:ext cx="703385" cy="942535"/>
                <a:chOff x="9312816" y="675249"/>
                <a:chExt cx="703385" cy="942535"/>
              </a:xfrm>
              <a:grpFill/>
            </p:grpSpPr>
            <p:sp>
              <p:nvSpPr>
                <p:cNvPr id="12" name="Rectangle 11">
                  <a:extLst>
                    <a:ext uri="{FF2B5EF4-FFF2-40B4-BE49-F238E27FC236}">
                      <a16:creationId xmlns:a16="http://schemas.microsoft.com/office/drawing/2014/main" id="{BBB1B5A9-19B1-4CC3-8180-7FDBBAABBF74}"/>
                    </a:ext>
                  </a:extLst>
                </p:cNvPr>
                <p:cNvSpPr/>
                <p:nvPr/>
              </p:nvSpPr>
              <p:spPr>
                <a:xfrm>
                  <a:off x="9312816" y="675249"/>
                  <a:ext cx="703385" cy="942535"/>
                </a:xfrm>
                <a:prstGeom prst="rect">
                  <a:avLst/>
                </a:prstGeom>
                <a:grp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CD5075EB-F43E-4DEB-A797-FB2B54359E70}"/>
                    </a:ext>
                  </a:extLst>
                </p:cNvPr>
                <p:cNvCxnSpPr>
                  <a:cxnSpLocks/>
                </p:cNvCxnSpPr>
                <p:nvPr/>
              </p:nvCxnSpPr>
              <p:spPr>
                <a:xfrm>
                  <a:off x="9608238" y="689319"/>
                  <a:ext cx="0" cy="902677"/>
                </a:xfrm>
                <a:prstGeom prst="line">
                  <a:avLst/>
                </a:prstGeom>
                <a:grpFill/>
                <a:ln w="76200">
                  <a:solidFill>
                    <a:srgbClr val="FFFF00"/>
                  </a:solidFill>
                </a:ln>
              </p:spPr>
              <p:style>
                <a:lnRef idx="2">
                  <a:schemeClr val="accent3"/>
                </a:lnRef>
                <a:fillRef idx="0">
                  <a:schemeClr val="accent3"/>
                </a:fillRef>
                <a:effectRef idx="1">
                  <a:schemeClr val="accent3"/>
                </a:effectRef>
                <a:fontRef idx="minor">
                  <a:schemeClr val="tx1"/>
                </a:fontRef>
              </p:style>
            </p:cxnSp>
            <p:cxnSp>
              <p:nvCxnSpPr>
                <p:cNvPr id="14" name="Straight Connector 13">
                  <a:extLst>
                    <a:ext uri="{FF2B5EF4-FFF2-40B4-BE49-F238E27FC236}">
                      <a16:creationId xmlns:a16="http://schemas.microsoft.com/office/drawing/2014/main" id="{7C29CF19-D27A-4FF8-8F3C-70EE209E8822}"/>
                    </a:ext>
                  </a:extLst>
                </p:cNvPr>
                <p:cNvCxnSpPr>
                  <a:cxnSpLocks/>
                </p:cNvCxnSpPr>
                <p:nvPr/>
              </p:nvCxnSpPr>
              <p:spPr>
                <a:xfrm>
                  <a:off x="9676230" y="686974"/>
                  <a:ext cx="0" cy="905022"/>
                </a:xfrm>
                <a:prstGeom prst="line">
                  <a:avLst/>
                </a:prstGeom>
                <a:grpFill/>
                <a:ln w="76200">
                  <a:solidFill>
                    <a:srgbClr val="FFFF00"/>
                  </a:solidFill>
                </a:ln>
              </p:spPr>
              <p:style>
                <a:lnRef idx="2">
                  <a:schemeClr val="accent3"/>
                </a:lnRef>
                <a:fillRef idx="0">
                  <a:schemeClr val="accent3"/>
                </a:fillRef>
                <a:effectRef idx="1">
                  <a:schemeClr val="accent3"/>
                </a:effectRef>
                <a:fontRef idx="minor">
                  <a:schemeClr val="tx1"/>
                </a:fontRef>
              </p:style>
            </p:cxnSp>
          </p:grpSp>
          <p:grpSp>
            <p:nvGrpSpPr>
              <p:cNvPr id="8" name="Group 7">
                <a:extLst>
                  <a:ext uri="{FF2B5EF4-FFF2-40B4-BE49-F238E27FC236}">
                    <a16:creationId xmlns:a16="http://schemas.microsoft.com/office/drawing/2014/main" id="{FDF07085-4643-4FFC-A72E-619A217A0872}"/>
                  </a:ext>
                </a:extLst>
              </p:cNvPr>
              <p:cNvGrpSpPr/>
              <p:nvPr/>
            </p:nvGrpSpPr>
            <p:grpSpPr>
              <a:xfrm>
                <a:off x="5073747" y="2581424"/>
                <a:ext cx="703385" cy="944878"/>
                <a:chOff x="9101797" y="686974"/>
                <a:chExt cx="703385" cy="944878"/>
              </a:xfrm>
              <a:grpFill/>
            </p:grpSpPr>
            <p:sp>
              <p:nvSpPr>
                <p:cNvPr id="9" name="Rectangle 8">
                  <a:extLst>
                    <a:ext uri="{FF2B5EF4-FFF2-40B4-BE49-F238E27FC236}">
                      <a16:creationId xmlns:a16="http://schemas.microsoft.com/office/drawing/2014/main" id="{476A35B2-FE47-422D-B5F3-8C7C6875F760}"/>
                    </a:ext>
                  </a:extLst>
                </p:cNvPr>
                <p:cNvSpPr/>
                <p:nvPr/>
              </p:nvSpPr>
              <p:spPr>
                <a:xfrm>
                  <a:off x="9101797" y="689317"/>
                  <a:ext cx="703385" cy="942535"/>
                </a:xfrm>
                <a:prstGeom prst="rect">
                  <a:avLst/>
                </a:prstGeom>
                <a:grp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5D7C3E87-0B9B-49EF-891E-4E46E542357D}"/>
                    </a:ext>
                  </a:extLst>
                </p:cNvPr>
                <p:cNvCxnSpPr>
                  <a:cxnSpLocks/>
                </p:cNvCxnSpPr>
                <p:nvPr/>
              </p:nvCxnSpPr>
              <p:spPr>
                <a:xfrm>
                  <a:off x="9425354" y="689319"/>
                  <a:ext cx="0" cy="902677"/>
                </a:xfrm>
                <a:prstGeom prst="line">
                  <a:avLst/>
                </a:prstGeom>
                <a:grpFill/>
                <a:ln w="76200">
                  <a:solidFill>
                    <a:srgbClr val="FFFF00"/>
                  </a:solidFill>
                </a:ln>
              </p:spPr>
              <p:style>
                <a:lnRef idx="2">
                  <a:schemeClr val="accent3"/>
                </a:lnRef>
                <a:fillRef idx="0">
                  <a:schemeClr val="accent3"/>
                </a:fillRef>
                <a:effectRef idx="1">
                  <a:schemeClr val="accent3"/>
                </a:effectRef>
                <a:fontRef idx="minor">
                  <a:schemeClr val="tx1"/>
                </a:fontRef>
              </p:style>
            </p:cxnSp>
            <p:cxnSp>
              <p:nvCxnSpPr>
                <p:cNvPr id="11" name="Straight Connector 10">
                  <a:extLst>
                    <a:ext uri="{FF2B5EF4-FFF2-40B4-BE49-F238E27FC236}">
                      <a16:creationId xmlns:a16="http://schemas.microsoft.com/office/drawing/2014/main" id="{48572DAC-E105-4526-98EA-F5A3472D9ED9}"/>
                    </a:ext>
                  </a:extLst>
                </p:cNvPr>
                <p:cNvCxnSpPr>
                  <a:cxnSpLocks/>
                </p:cNvCxnSpPr>
                <p:nvPr/>
              </p:nvCxnSpPr>
              <p:spPr>
                <a:xfrm>
                  <a:off x="9493346" y="686974"/>
                  <a:ext cx="0" cy="905022"/>
                </a:xfrm>
                <a:prstGeom prst="line">
                  <a:avLst/>
                </a:prstGeom>
                <a:grpFill/>
                <a:ln w="76200">
                  <a:solidFill>
                    <a:srgbClr val="FFFF00"/>
                  </a:solidFill>
                </a:ln>
              </p:spPr>
              <p:style>
                <a:lnRef idx="2">
                  <a:schemeClr val="accent3"/>
                </a:lnRef>
                <a:fillRef idx="0">
                  <a:schemeClr val="accent3"/>
                </a:fillRef>
                <a:effectRef idx="1">
                  <a:schemeClr val="accent3"/>
                </a:effectRef>
                <a:fontRef idx="minor">
                  <a:schemeClr val="tx1"/>
                </a:fontRef>
              </p:style>
            </p:cxnSp>
          </p:grpSp>
        </p:grpSp>
      </p:grpSp>
      <p:grpSp>
        <p:nvGrpSpPr>
          <p:cNvPr id="18" name="Group 17">
            <a:extLst>
              <a:ext uri="{FF2B5EF4-FFF2-40B4-BE49-F238E27FC236}">
                <a16:creationId xmlns:a16="http://schemas.microsoft.com/office/drawing/2014/main" id="{B01F428C-6F6A-46B1-942F-03AC099B1C19}"/>
              </a:ext>
            </a:extLst>
          </p:cNvPr>
          <p:cNvGrpSpPr/>
          <p:nvPr/>
        </p:nvGrpSpPr>
        <p:grpSpPr>
          <a:xfrm>
            <a:off x="9024079" y="1953936"/>
            <a:ext cx="2728210" cy="2093409"/>
            <a:chOff x="9024079" y="1953936"/>
            <a:chExt cx="2728210" cy="2093409"/>
          </a:xfrm>
        </p:grpSpPr>
        <p:sp>
          <p:nvSpPr>
            <p:cNvPr id="19" name="Rectangle 18">
              <a:extLst>
                <a:ext uri="{FF2B5EF4-FFF2-40B4-BE49-F238E27FC236}">
                  <a16:creationId xmlns:a16="http://schemas.microsoft.com/office/drawing/2014/main" id="{757C72AF-FBBC-459E-BF86-C4389D3B4192}"/>
                </a:ext>
              </a:extLst>
            </p:cNvPr>
            <p:cNvSpPr/>
            <p:nvPr/>
          </p:nvSpPr>
          <p:spPr>
            <a:xfrm>
              <a:off x="9293901" y="2773181"/>
              <a:ext cx="2188564" cy="1274164"/>
            </a:xfrm>
            <a:prstGeom prst="rect">
              <a:avLst/>
            </a:prstGeom>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Stay home </a:t>
              </a:r>
            </a:p>
          </p:txBody>
        </p:sp>
        <p:sp>
          <p:nvSpPr>
            <p:cNvPr id="20" name="Isosceles Triangle 19">
              <a:extLst>
                <a:ext uri="{FF2B5EF4-FFF2-40B4-BE49-F238E27FC236}">
                  <a16:creationId xmlns:a16="http://schemas.microsoft.com/office/drawing/2014/main" id="{76BF801D-4BB9-43D1-B002-7161A2DBCDA1}"/>
                </a:ext>
              </a:extLst>
            </p:cNvPr>
            <p:cNvSpPr/>
            <p:nvPr/>
          </p:nvSpPr>
          <p:spPr>
            <a:xfrm>
              <a:off x="9024079" y="1953936"/>
              <a:ext cx="2728210" cy="974360"/>
            </a:xfrm>
            <a:prstGeom prst="triangle">
              <a:avLst/>
            </a:prstGeom>
            <a:solidFill>
              <a:schemeClr val="accent2">
                <a:lumMod val="50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TextBox 20">
            <a:extLst>
              <a:ext uri="{FF2B5EF4-FFF2-40B4-BE49-F238E27FC236}">
                <a16:creationId xmlns:a16="http://schemas.microsoft.com/office/drawing/2014/main" id="{AB33D44E-98CF-4243-855D-E5FE21B1CFDF}"/>
              </a:ext>
            </a:extLst>
          </p:cNvPr>
          <p:cNvSpPr txBox="1"/>
          <p:nvPr/>
        </p:nvSpPr>
        <p:spPr>
          <a:xfrm>
            <a:off x="3326296" y="4717774"/>
            <a:ext cx="5618922" cy="584775"/>
          </a:xfrm>
          <a:prstGeom prst="rect">
            <a:avLst/>
          </a:prstGeom>
          <a:noFill/>
        </p:spPr>
        <p:txBody>
          <a:bodyPr wrap="square" rtlCol="0">
            <a:spAutoFit/>
          </a:bodyPr>
          <a:lstStyle/>
          <a:p>
            <a:r>
              <a:rPr lang="en-US" sz="3200" dirty="0"/>
              <a:t>Write the main idea of the text.</a:t>
            </a:r>
          </a:p>
        </p:txBody>
      </p:sp>
    </p:spTree>
    <p:extLst>
      <p:ext uri="{BB962C8B-B14F-4D97-AF65-F5344CB8AC3E}">
        <p14:creationId xmlns:p14="http://schemas.microsoft.com/office/powerpoint/2010/main" val="3970304105"/>
      </p:ext>
    </p:extLst>
  </p:cSld>
  <p:clrMapOvr>
    <a:masterClrMapping/>
  </p:clrMapOvr>
  <mc:AlternateContent xmlns:mc="http://schemas.openxmlformats.org/markup-compatibility/2006">
    <mc:Choice xmlns:p14="http://schemas.microsoft.com/office/powerpoint/2010/main" Requires="p14">
      <p:transition spd="slow" p14:dur="1500">
        <p14:ripple dir="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52DE5BE-16A1-43D5-B376-F3ADF10ABA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026" y="0"/>
            <a:ext cx="11873948" cy="6568109"/>
          </a:xfrm>
          <a:prstGeom prst="rect">
            <a:avLst/>
          </a:prstGeom>
        </p:spPr>
      </p:pic>
      <p:sp>
        <p:nvSpPr>
          <p:cNvPr id="2" name="TextBox 1">
            <a:extLst>
              <a:ext uri="{FF2B5EF4-FFF2-40B4-BE49-F238E27FC236}">
                <a16:creationId xmlns:a16="http://schemas.microsoft.com/office/drawing/2014/main" id="{C41439D3-CC8C-41EE-9939-04493A548036}"/>
              </a:ext>
            </a:extLst>
          </p:cNvPr>
          <p:cNvSpPr txBox="1"/>
          <p:nvPr/>
        </p:nvSpPr>
        <p:spPr>
          <a:xfrm>
            <a:off x="5976730" y="-371061"/>
            <a:ext cx="5711686" cy="2215991"/>
          </a:xfrm>
          <a:prstGeom prst="rect">
            <a:avLst/>
          </a:prstGeom>
          <a:noFill/>
        </p:spPr>
        <p:txBody>
          <a:bodyPr wrap="square" rtlCol="0">
            <a:spAutoFit/>
          </a:bodyPr>
          <a:lstStyle/>
          <a:p>
            <a:r>
              <a:rPr lang="en-US" sz="13800" dirty="0">
                <a:solidFill>
                  <a:srgbClr val="FF0066"/>
                </a:solidFill>
                <a:latin typeface="Baskerville Old Face" panose="02020602080505020303" pitchFamily="18" charset="0"/>
              </a:rPr>
              <a:t>Thanks </a:t>
            </a:r>
          </a:p>
        </p:txBody>
      </p:sp>
    </p:spTree>
    <p:extLst>
      <p:ext uri="{BB962C8B-B14F-4D97-AF65-F5344CB8AC3E}">
        <p14:creationId xmlns:p14="http://schemas.microsoft.com/office/powerpoint/2010/main" val="667025062"/>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par>
                          <p:cTn id="8" fill="hold">
                            <p:stCondLst>
                              <p:cond delay="2000"/>
                            </p:stCondLst>
                            <p:childTnLst>
                              <p:par>
                                <p:cTn id="9" presetID="22" presetClass="entr" presetSubtype="8" fill="hold" grpId="0" nodeType="after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que 1">
            <a:extLst>
              <a:ext uri="{FF2B5EF4-FFF2-40B4-BE49-F238E27FC236}">
                <a16:creationId xmlns:a16="http://schemas.microsoft.com/office/drawing/2014/main" id="{13DE39D5-7463-4257-BB08-EC3FCD925F6A}"/>
              </a:ext>
            </a:extLst>
          </p:cNvPr>
          <p:cNvSpPr/>
          <p:nvPr/>
        </p:nvSpPr>
        <p:spPr>
          <a:xfrm>
            <a:off x="4691271" y="410818"/>
            <a:ext cx="2266122" cy="556592"/>
          </a:xfrm>
          <a:prstGeom prst="plaque">
            <a:avLst>
              <a:gd name="adj" fmla="val 22146"/>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IDENTITY</a:t>
            </a:r>
          </a:p>
        </p:txBody>
      </p:sp>
      <p:sp>
        <p:nvSpPr>
          <p:cNvPr id="3" name="Rectangle: Rounded Corners 2">
            <a:extLst>
              <a:ext uri="{FF2B5EF4-FFF2-40B4-BE49-F238E27FC236}">
                <a16:creationId xmlns:a16="http://schemas.microsoft.com/office/drawing/2014/main" id="{2FD06444-4C46-4AF1-8880-83A2E8C97593}"/>
              </a:ext>
            </a:extLst>
          </p:cNvPr>
          <p:cNvSpPr/>
          <p:nvPr/>
        </p:nvSpPr>
        <p:spPr>
          <a:xfrm>
            <a:off x="7129671" y="3564833"/>
            <a:ext cx="4611756" cy="2756453"/>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Unit – Two </a:t>
            </a:r>
          </a:p>
          <a:p>
            <a:pPr algn="ctr"/>
            <a:r>
              <a:rPr lang="en-US" sz="2400" dirty="0"/>
              <a:t>Lesson - 1</a:t>
            </a:r>
          </a:p>
        </p:txBody>
      </p:sp>
      <p:sp>
        <p:nvSpPr>
          <p:cNvPr id="4" name="Rectangle: Rounded Corners 3">
            <a:extLst>
              <a:ext uri="{FF2B5EF4-FFF2-40B4-BE49-F238E27FC236}">
                <a16:creationId xmlns:a16="http://schemas.microsoft.com/office/drawing/2014/main" id="{D8AA31CA-17BD-45A2-B074-39707901E098}"/>
              </a:ext>
            </a:extLst>
          </p:cNvPr>
          <p:cNvSpPr/>
          <p:nvPr/>
        </p:nvSpPr>
        <p:spPr>
          <a:xfrm>
            <a:off x="503584" y="3617842"/>
            <a:ext cx="4611756" cy="2756453"/>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t>Azizul</a:t>
            </a:r>
            <a:r>
              <a:rPr lang="en-US" sz="2400" dirty="0"/>
              <a:t> Fakir</a:t>
            </a:r>
          </a:p>
          <a:p>
            <a:pPr algn="ctr"/>
            <a:r>
              <a:rPr lang="en-US" sz="2400" dirty="0"/>
              <a:t>Assistant teacher</a:t>
            </a:r>
          </a:p>
          <a:p>
            <a:pPr algn="ctr"/>
            <a:r>
              <a:rPr lang="en-US" sz="2400" dirty="0" err="1"/>
              <a:t>Dighijan</a:t>
            </a:r>
            <a:r>
              <a:rPr lang="en-US" sz="2400" dirty="0"/>
              <a:t> Secondary School</a:t>
            </a:r>
          </a:p>
          <a:p>
            <a:pPr algn="ctr"/>
            <a:r>
              <a:rPr lang="en-US" sz="2400" dirty="0" err="1"/>
              <a:t>Nazirpur</a:t>
            </a:r>
            <a:r>
              <a:rPr lang="en-US" sz="2400" dirty="0"/>
              <a:t>, </a:t>
            </a:r>
            <a:r>
              <a:rPr lang="en-US" sz="2400" dirty="0" err="1"/>
              <a:t>Pirojpur</a:t>
            </a:r>
            <a:r>
              <a:rPr lang="en-US" sz="2400" dirty="0"/>
              <a:t>.</a:t>
            </a:r>
          </a:p>
          <a:p>
            <a:pPr algn="ctr"/>
            <a:r>
              <a:rPr lang="en-US" sz="2400" dirty="0"/>
              <a:t>Email: </a:t>
            </a:r>
            <a:r>
              <a:rPr lang="en-US" sz="2400" dirty="0">
                <a:hlinkClick r:id="rId2"/>
              </a:rPr>
              <a:t>azizul.nk@gmail.com</a:t>
            </a:r>
            <a:endParaRPr lang="en-US" sz="2400" dirty="0"/>
          </a:p>
          <a:p>
            <a:pPr algn="ctr"/>
            <a:r>
              <a:rPr lang="en-US" sz="2400" dirty="0"/>
              <a:t>Mobile: 01710745128</a:t>
            </a:r>
          </a:p>
        </p:txBody>
      </p:sp>
      <p:pic>
        <p:nvPicPr>
          <p:cNvPr id="5" name="Picture 4">
            <a:extLst>
              <a:ext uri="{FF2B5EF4-FFF2-40B4-BE49-F238E27FC236}">
                <a16:creationId xmlns:a16="http://schemas.microsoft.com/office/drawing/2014/main" id="{7AB195E3-6793-4067-936D-B24633C52A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1023066"/>
            <a:ext cx="1759226" cy="2228353"/>
          </a:xfrm>
          <a:prstGeom prst="rect">
            <a:avLst/>
          </a:prstGeom>
          <a:ln w="57150" cap="sq" cmpd="thickThin">
            <a:solidFill>
              <a:srgbClr val="000000"/>
            </a:solidFill>
            <a:prstDash val="solid"/>
            <a:miter lim="800000"/>
          </a:ln>
          <a:effectLst>
            <a:innerShdw blurRad="76200">
              <a:srgbClr val="000000"/>
            </a:innerShdw>
          </a:effectLst>
        </p:spPr>
      </p:pic>
      <p:pic>
        <p:nvPicPr>
          <p:cNvPr id="6" name="Picture 5">
            <a:extLst>
              <a:ext uri="{FF2B5EF4-FFF2-40B4-BE49-F238E27FC236}">
                <a16:creationId xmlns:a16="http://schemas.microsoft.com/office/drawing/2014/main" id="{89E12B38-6EEF-4873-BAD3-2CA66A9C7A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2871" y="808383"/>
            <a:ext cx="2443727" cy="2544417"/>
          </a:xfrm>
          <a:prstGeom prst="rect">
            <a:avLst/>
          </a:prstGeom>
          <a:ln w="57150">
            <a:solidFill>
              <a:schemeClr val="tx1"/>
            </a:solidFill>
          </a:ln>
        </p:spPr>
      </p:pic>
      <p:grpSp>
        <p:nvGrpSpPr>
          <p:cNvPr id="7" name="Group 6">
            <a:extLst>
              <a:ext uri="{FF2B5EF4-FFF2-40B4-BE49-F238E27FC236}">
                <a16:creationId xmlns:a16="http://schemas.microsoft.com/office/drawing/2014/main" id="{D4EB1D5B-F4C6-4982-A4FC-C69B2CD9C443}"/>
              </a:ext>
            </a:extLst>
          </p:cNvPr>
          <p:cNvGrpSpPr/>
          <p:nvPr/>
        </p:nvGrpSpPr>
        <p:grpSpPr>
          <a:xfrm>
            <a:off x="5283541" y="1617787"/>
            <a:ext cx="1591279" cy="3629666"/>
            <a:chOff x="5353879" y="1842869"/>
            <a:chExt cx="1591279" cy="3629666"/>
          </a:xfrm>
        </p:grpSpPr>
        <p:sp>
          <p:nvSpPr>
            <p:cNvPr id="8" name="Arrow: Curved Right 7">
              <a:extLst>
                <a:ext uri="{FF2B5EF4-FFF2-40B4-BE49-F238E27FC236}">
                  <a16:creationId xmlns:a16="http://schemas.microsoft.com/office/drawing/2014/main" id="{0B5719DC-B109-4D53-842C-E740AEEBF852}"/>
                </a:ext>
              </a:extLst>
            </p:cNvPr>
            <p:cNvSpPr/>
            <p:nvPr/>
          </p:nvSpPr>
          <p:spPr>
            <a:xfrm>
              <a:off x="6058893" y="1944195"/>
              <a:ext cx="886265" cy="3528340"/>
            </a:xfrm>
            <a:prstGeom prst="curvedRightArrow">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Arrow: Curved Left 8">
              <a:extLst>
                <a:ext uri="{FF2B5EF4-FFF2-40B4-BE49-F238E27FC236}">
                  <a16:creationId xmlns:a16="http://schemas.microsoft.com/office/drawing/2014/main" id="{9DF17D68-8371-470B-B53D-0B25844E9439}"/>
                </a:ext>
              </a:extLst>
            </p:cNvPr>
            <p:cNvSpPr/>
            <p:nvPr/>
          </p:nvSpPr>
          <p:spPr>
            <a:xfrm>
              <a:off x="5353879" y="2027581"/>
              <a:ext cx="828974" cy="3437615"/>
            </a:xfrm>
            <a:prstGeom prst="curvedLeftArrow">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0" name="Group 9">
              <a:extLst>
                <a:ext uri="{FF2B5EF4-FFF2-40B4-BE49-F238E27FC236}">
                  <a16:creationId xmlns:a16="http://schemas.microsoft.com/office/drawing/2014/main" id="{99D8C3BF-F67F-42A3-9EF4-E07839C5F952}"/>
                </a:ext>
              </a:extLst>
            </p:cNvPr>
            <p:cNvGrpSpPr/>
            <p:nvPr/>
          </p:nvGrpSpPr>
          <p:grpSpPr>
            <a:xfrm>
              <a:off x="5861539" y="1842869"/>
              <a:ext cx="494715" cy="3291839"/>
              <a:chOff x="4173415" y="1463041"/>
              <a:chExt cx="494715" cy="3291839"/>
            </a:xfrm>
          </p:grpSpPr>
          <p:sp>
            <p:nvSpPr>
              <p:cNvPr id="11" name="Oval 10">
                <a:extLst>
                  <a:ext uri="{FF2B5EF4-FFF2-40B4-BE49-F238E27FC236}">
                    <a16:creationId xmlns:a16="http://schemas.microsoft.com/office/drawing/2014/main" id="{76A26E3C-FA43-4393-8B52-3100CD6011CB}"/>
                  </a:ext>
                </a:extLst>
              </p:cNvPr>
              <p:cNvSpPr/>
              <p:nvPr/>
            </p:nvSpPr>
            <p:spPr>
              <a:xfrm>
                <a:off x="4318781" y="1463041"/>
                <a:ext cx="225084" cy="253218"/>
              </a:xfrm>
              <a:prstGeom prst="ellipse">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AB0265C-AA91-4B5B-AB7C-13D44808735B}"/>
                  </a:ext>
                </a:extLst>
              </p:cNvPr>
              <p:cNvSpPr/>
              <p:nvPr/>
            </p:nvSpPr>
            <p:spPr>
              <a:xfrm>
                <a:off x="4443046" y="1657644"/>
                <a:ext cx="225084" cy="253218"/>
              </a:xfrm>
              <a:prstGeom prst="ellipse">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2E307BB3-4CF9-4D6B-91FC-68DD2D883D1C}"/>
                  </a:ext>
                </a:extLst>
              </p:cNvPr>
              <p:cNvSpPr/>
              <p:nvPr/>
            </p:nvSpPr>
            <p:spPr>
              <a:xfrm>
                <a:off x="4173415" y="1641232"/>
                <a:ext cx="225084" cy="253218"/>
              </a:xfrm>
              <a:prstGeom prst="ellipse">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row: Up 13">
                <a:extLst>
                  <a:ext uri="{FF2B5EF4-FFF2-40B4-BE49-F238E27FC236}">
                    <a16:creationId xmlns:a16="http://schemas.microsoft.com/office/drawing/2014/main" id="{CC4B8FA3-B460-4F75-AEA4-805ADC6CF9EF}"/>
                  </a:ext>
                </a:extLst>
              </p:cNvPr>
              <p:cNvSpPr/>
              <p:nvPr/>
            </p:nvSpPr>
            <p:spPr>
              <a:xfrm>
                <a:off x="4403188" y="1716259"/>
                <a:ext cx="70338" cy="3038621"/>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356512803"/>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6" presetClass="entr" presetSubtype="32"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out)">
                                      <p:cBhvr>
                                        <p:cTn id="13" dur="2000"/>
                                        <p:tgtEl>
                                          <p:spTgt spid="6"/>
                                        </p:tgtEl>
                                      </p:cBhvr>
                                    </p:animEffect>
                                  </p:childTnLst>
                                </p:cTn>
                              </p:par>
                              <p:par>
                                <p:cTn id="14" presetID="6" presetClass="entr" presetSubtype="32"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circle(out)">
                                      <p:cBhvr>
                                        <p:cTn id="1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85D963E-98DF-4B33-ADCB-7CB88D32C7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0405" y="646091"/>
            <a:ext cx="6125430" cy="4801270"/>
          </a:xfrm>
          <a:prstGeom prst="rect">
            <a:avLst/>
          </a:prstGeom>
        </p:spPr>
      </p:pic>
      <p:sp>
        <p:nvSpPr>
          <p:cNvPr id="8" name="TextBox 7">
            <a:extLst>
              <a:ext uri="{FF2B5EF4-FFF2-40B4-BE49-F238E27FC236}">
                <a16:creationId xmlns:a16="http://schemas.microsoft.com/office/drawing/2014/main" id="{1AF04B94-04A5-4202-A620-C09A940E4DD5}"/>
              </a:ext>
            </a:extLst>
          </p:cNvPr>
          <p:cNvSpPr txBox="1"/>
          <p:nvPr/>
        </p:nvSpPr>
        <p:spPr>
          <a:xfrm>
            <a:off x="3545059" y="168813"/>
            <a:ext cx="4895557" cy="584775"/>
          </a:xfrm>
          <a:prstGeom prst="rect">
            <a:avLst/>
          </a:prstGeom>
          <a:noFill/>
        </p:spPr>
        <p:txBody>
          <a:bodyPr wrap="square" rtlCol="0">
            <a:spAutoFit/>
          </a:bodyPr>
          <a:lstStyle/>
          <a:p>
            <a:r>
              <a:rPr lang="en-US" sz="3200" dirty="0"/>
              <a:t>Look the pictures carefully.</a:t>
            </a:r>
          </a:p>
        </p:txBody>
      </p:sp>
      <p:sp>
        <p:nvSpPr>
          <p:cNvPr id="9" name="TextBox 8">
            <a:extLst>
              <a:ext uri="{FF2B5EF4-FFF2-40B4-BE49-F238E27FC236}">
                <a16:creationId xmlns:a16="http://schemas.microsoft.com/office/drawing/2014/main" id="{19C420E9-B155-4670-8674-90E9056C5942}"/>
              </a:ext>
            </a:extLst>
          </p:cNvPr>
          <p:cNvSpPr txBox="1"/>
          <p:nvPr/>
        </p:nvSpPr>
        <p:spPr>
          <a:xfrm>
            <a:off x="2335237" y="154746"/>
            <a:ext cx="6710289" cy="523220"/>
          </a:xfrm>
          <a:prstGeom prst="rect">
            <a:avLst/>
          </a:prstGeom>
          <a:blipFill>
            <a:blip r:embed="rId3"/>
            <a:tile tx="0" ty="0" sx="100000" sy="100000" flip="none" algn="tl"/>
          </a:blipFill>
        </p:spPr>
        <p:txBody>
          <a:bodyPr wrap="square" rtlCol="0">
            <a:spAutoFit/>
          </a:bodyPr>
          <a:lstStyle/>
          <a:p>
            <a:pPr algn="ctr"/>
            <a:r>
              <a:rPr lang="en-US" sz="2800" dirty="0">
                <a:solidFill>
                  <a:srgbClr val="FF0066"/>
                </a:solidFill>
              </a:rPr>
              <a:t>What do you see the pictures?</a:t>
            </a:r>
          </a:p>
        </p:txBody>
      </p:sp>
      <p:sp>
        <p:nvSpPr>
          <p:cNvPr id="10" name="TextBox 9">
            <a:extLst>
              <a:ext uri="{FF2B5EF4-FFF2-40B4-BE49-F238E27FC236}">
                <a16:creationId xmlns:a16="http://schemas.microsoft.com/office/drawing/2014/main" id="{4DEF0773-4FED-4CE4-ABAC-D485636AA0AF}"/>
              </a:ext>
            </a:extLst>
          </p:cNvPr>
          <p:cNvSpPr txBox="1"/>
          <p:nvPr/>
        </p:nvSpPr>
        <p:spPr>
          <a:xfrm>
            <a:off x="2968284" y="5753686"/>
            <a:ext cx="6091310" cy="523220"/>
          </a:xfrm>
          <a:prstGeom prst="rect">
            <a:avLst/>
          </a:prstGeom>
          <a:noFill/>
        </p:spPr>
        <p:txBody>
          <a:bodyPr wrap="square" rtlCol="0">
            <a:spAutoFit/>
          </a:bodyPr>
          <a:lstStyle/>
          <a:p>
            <a:pPr algn="ctr"/>
            <a:r>
              <a:rPr lang="en-US" sz="2800" dirty="0"/>
              <a:t>We see here some pictures of food.</a:t>
            </a:r>
          </a:p>
        </p:txBody>
      </p:sp>
      <p:sp>
        <p:nvSpPr>
          <p:cNvPr id="11" name="TextBox 10">
            <a:extLst>
              <a:ext uri="{FF2B5EF4-FFF2-40B4-BE49-F238E27FC236}">
                <a16:creationId xmlns:a16="http://schemas.microsoft.com/office/drawing/2014/main" id="{CF3CC110-E994-45E1-BD03-2550435FAA2F}"/>
              </a:ext>
            </a:extLst>
          </p:cNvPr>
          <p:cNvSpPr txBox="1"/>
          <p:nvPr/>
        </p:nvSpPr>
        <p:spPr>
          <a:xfrm>
            <a:off x="2771336" y="5781821"/>
            <a:ext cx="6119446" cy="523220"/>
          </a:xfrm>
          <a:prstGeom prst="rect">
            <a:avLst/>
          </a:prstGeom>
          <a:blipFill>
            <a:blip r:embed="rId3"/>
            <a:tile tx="0" ty="0" sx="100000" sy="100000" flip="none" algn="tl"/>
          </a:blipFill>
        </p:spPr>
        <p:txBody>
          <a:bodyPr wrap="square" rtlCol="0">
            <a:spAutoFit/>
          </a:bodyPr>
          <a:lstStyle/>
          <a:p>
            <a:pPr algn="ctr"/>
            <a:r>
              <a:rPr lang="en-US" sz="2800" dirty="0">
                <a:solidFill>
                  <a:srgbClr val="FF0066"/>
                </a:solidFill>
              </a:rPr>
              <a:t>Do you know the name of these food?</a:t>
            </a:r>
          </a:p>
        </p:txBody>
      </p:sp>
      <p:sp>
        <p:nvSpPr>
          <p:cNvPr id="12" name="TextBox 11">
            <a:extLst>
              <a:ext uri="{FF2B5EF4-FFF2-40B4-BE49-F238E27FC236}">
                <a16:creationId xmlns:a16="http://schemas.microsoft.com/office/drawing/2014/main" id="{E7ED98C5-6D34-48A7-80DE-2F94E2096A31}"/>
              </a:ext>
            </a:extLst>
          </p:cNvPr>
          <p:cNvSpPr txBox="1"/>
          <p:nvPr/>
        </p:nvSpPr>
        <p:spPr>
          <a:xfrm>
            <a:off x="3794402" y="1779054"/>
            <a:ext cx="1378634" cy="523220"/>
          </a:xfrm>
          <a:prstGeom prst="rect">
            <a:avLst/>
          </a:prstGeom>
          <a:noFill/>
        </p:spPr>
        <p:txBody>
          <a:bodyPr wrap="square" rtlCol="0">
            <a:spAutoFit/>
          </a:bodyPr>
          <a:lstStyle/>
          <a:p>
            <a:r>
              <a:rPr lang="en-US" sz="2800" dirty="0"/>
              <a:t>Meat </a:t>
            </a:r>
          </a:p>
        </p:txBody>
      </p:sp>
      <p:sp>
        <p:nvSpPr>
          <p:cNvPr id="13" name="TextBox 12">
            <a:extLst>
              <a:ext uri="{FF2B5EF4-FFF2-40B4-BE49-F238E27FC236}">
                <a16:creationId xmlns:a16="http://schemas.microsoft.com/office/drawing/2014/main" id="{7C5B4D2C-EC0D-42A8-A372-20D8DAE1214F}"/>
              </a:ext>
            </a:extLst>
          </p:cNvPr>
          <p:cNvSpPr txBox="1"/>
          <p:nvPr/>
        </p:nvSpPr>
        <p:spPr>
          <a:xfrm>
            <a:off x="6224036" y="1957041"/>
            <a:ext cx="1378634" cy="523220"/>
          </a:xfrm>
          <a:prstGeom prst="rect">
            <a:avLst/>
          </a:prstGeom>
          <a:noFill/>
        </p:spPr>
        <p:txBody>
          <a:bodyPr wrap="square" rtlCol="0">
            <a:spAutoFit/>
          </a:bodyPr>
          <a:lstStyle/>
          <a:p>
            <a:r>
              <a:rPr lang="en-US" sz="2800" dirty="0"/>
              <a:t>Rice</a:t>
            </a:r>
          </a:p>
        </p:txBody>
      </p:sp>
      <p:sp>
        <p:nvSpPr>
          <p:cNvPr id="14" name="TextBox 13">
            <a:extLst>
              <a:ext uri="{FF2B5EF4-FFF2-40B4-BE49-F238E27FC236}">
                <a16:creationId xmlns:a16="http://schemas.microsoft.com/office/drawing/2014/main" id="{1DF59855-6F6F-426A-AEDD-1DFD4EC3A679}"/>
              </a:ext>
            </a:extLst>
          </p:cNvPr>
          <p:cNvSpPr txBox="1"/>
          <p:nvPr/>
        </p:nvSpPr>
        <p:spPr>
          <a:xfrm>
            <a:off x="4074533" y="3209881"/>
            <a:ext cx="1915450" cy="523220"/>
          </a:xfrm>
          <a:prstGeom prst="rect">
            <a:avLst/>
          </a:prstGeom>
          <a:noFill/>
        </p:spPr>
        <p:txBody>
          <a:bodyPr wrap="square" rtlCol="0">
            <a:spAutoFit/>
          </a:bodyPr>
          <a:lstStyle/>
          <a:p>
            <a:r>
              <a:rPr lang="en-US" sz="2800" dirty="0"/>
              <a:t>Lentil soup</a:t>
            </a:r>
          </a:p>
        </p:txBody>
      </p:sp>
      <p:sp>
        <p:nvSpPr>
          <p:cNvPr id="15" name="TextBox 14">
            <a:extLst>
              <a:ext uri="{FF2B5EF4-FFF2-40B4-BE49-F238E27FC236}">
                <a16:creationId xmlns:a16="http://schemas.microsoft.com/office/drawing/2014/main" id="{0A67D720-8739-44F5-9FF1-AF49DB2CBA66}"/>
              </a:ext>
            </a:extLst>
          </p:cNvPr>
          <p:cNvSpPr txBox="1"/>
          <p:nvPr/>
        </p:nvSpPr>
        <p:spPr>
          <a:xfrm>
            <a:off x="6841791" y="3546690"/>
            <a:ext cx="1798626" cy="523220"/>
          </a:xfrm>
          <a:prstGeom prst="rect">
            <a:avLst/>
          </a:prstGeom>
          <a:noFill/>
        </p:spPr>
        <p:txBody>
          <a:bodyPr wrap="square" rtlCol="0">
            <a:spAutoFit/>
          </a:bodyPr>
          <a:lstStyle/>
          <a:p>
            <a:r>
              <a:rPr lang="en-US" sz="2800" dirty="0"/>
              <a:t>Vegetables </a:t>
            </a:r>
          </a:p>
        </p:txBody>
      </p:sp>
      <p:sp>
        <p:nvSpPr>
          <p:cNvPr id="16" name="TextBox 15">
            <a:extLst>
              <a:ext uri="{FF2B5EF4-FFF2-40B4-BE49-F238E27FC236}">
                <a16:creationId xmlns:a16="http://schemas.microsoft.com/office/drawing/2014/main" id="{F1AD4616-BFF8-4690-B487-EA2E38A5DDE6}"/>
              </a:ext>
            </a:extLst>
          </p:cNvPr>
          <p:cNvSpPr txBox="1"/>
          <p:nvPr/>
        </p:nvSpPr>
        <p:spPr>
          <a:xfrm>
            <a:off x="4381372" y="4668027"/>
            <a:ext cx="1378634" cy="523220"/>
          </a:xfrm>
          <a:prstGeom prst="rect">
            <a:avLst/>
          </a:prstGeom>
          <a:noFill/>
        </p:spPr>
        <p:txBody>
          <a:bodyPr wrap="square" rtlCol="0">
            <a:spAutoFit/>
          </a:bodyPr>
          <a:lstStyle/>
          <a:p>
            <a:r>
              <a:rPr lang="en-US" sz="2800" dirty="0"/>
              <a:t>Fish </a:t>
            </a:r>
          </a:p>
        </p:txBody>
      </p:sp>
    </p:spTree>
    <p:extLst>
      <p:ext uri="{BB962C8B-B14F-4D97-AF65-F5344CB8AC3E}">
        <p14:creationId xmlns:p14="http://schemas.microsoft.com/office/powerpoint/2010/main" val="162587760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0-#ppt_w/2"/>
                                          </p:val>
                                        </p:tav>
                                        <p:tav tm="100000">
                                          <p:val>
                                            <p:strVal val="#ppt_x"/>
                                          </p:val>
                                        </p:tav>
                                      </p:tavLst>
                                    </p:anim>
                                    <p:anim calcmode="lin" valueType="num">
                                      <p:cBhvr additive="base">
                                        <p:cTn id="23"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1+#ppt_w/2"/>
                                          </p:val>
                                        </p:tav>
                                        <p:tav tm="100000">
                                          <p:val>
                                            <p:strVal val="#ppt_x"/>
                                          </p:val>
                                        </p:tav>
                                      </p:tavLst>
                                    </p:anim>
                                    <p:anim calcmode="lin" valueType="num">
                                      <p:cBhvr additive="base">
                                        <p:cTn id="29"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0-#ppt_w/2"/>
                                          </p:val>
                                        </p:tav>
                                        <p:tav tm="100000">
                                          <p:val>
                                            <p:strVal val="#ppt_x"/>
                                          </p:val>
                                        </p:tav>
                                      </p:tavLst>
                                    </p:anim>
                                    <p:anim calcmode="lin" valueType="num">
                                      <p:cBhvr additive="base">
                                        <p:cTn id="35"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6"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1+#ppt_w/2"/>
                                          </p:val>
                                        </p:tav>
                                        <p:tav tm="100000">
                                          <p:val>
                                            <p:strVal val="#ppt_x"/>
                                          </p:val>
                                        </p:tav>
                                      </p:tavLst>
                                    </p:anim>
                                    <p:anim calcmode="lin" valueType="num">
                                      <p:cBhvr additive="base">
                                        <p:cTn id="4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500" fill="hold"/>
                                        <p:tgtEl>
                                          <p:spTgt spid="16"/>
                                        </p:tgtEl>
                                        <p:attrNameLst>
                                          <p:attrName>ppt_x</p:attrName>
                                        </p:attrNameLst>
                                      </p:cBhvr>
                                      <p:tavLst>
                                        <p:tav tm="0">
                                          <p:val>
                                            <p:strVal val="1+#ppt_w/2"/>
                                          </p:val>
                                        </p:tav>
                                        <p:tav tm="100000">
                                          <p:val>
                                            <p:strVal val="#ppt_x"/>
                                          </p:val>
                                        </p:tav>
                                      </p:tavLst>
                                    </p:anim>
                                    <p:anim calcmode="lin" valueType="num">
                                      <p:cBhvr additive="base">
                                        <p:cTn id="47"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p:bldP spid="13" grpId="0"/>
      <p:bldP spid="14"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BBA8BE-4AE4-4E5F-BD7D-8300A4CD8740}"/>
              </a:ext>
            </a:extLst>
          </p:cNvPr>
          <p:cNvSpPr txBox="1"/>
          <p:nvPr/>
        </p:nvSpPr>
        <p:spPr>
          <a:xfrm>
            <a:off x="1603514" y="2491409"/>
            <a:ext cx="901148" cy="830997"/>
          </a:xfrm>
          <a:prstGeom prst="rect">
            <a:avLst/>
          </a:prstGeom>
          <a:noFill/>
        </p:spPr>
        <p:txBody>
          <a:bodyPr wrap="square" rtlCol="0">
            <a:spAutoFit/>
          </a:bodyPr>
          <a:lstStyle/>
          <a:p>
            <a:r>
              <a:rPr lang="en-US" sz="4800" dirty="0">
                <a:solidFill>
                  <a:srgbClr val="7030A0"/>
                </a:solidFill>
              </a:rPr>
              <a:t>So </a:t>
            </a:r>
          </a:p>
        </p:txBody>
      </p:sp>
      <p:sp>
        <p:nvSpPr>
          <p:cNvPr id="3" name="Flowchart: Terminator 2">
            <a:extLst>
              <a:ext uri="{FF2B5EF4-FFF2-40B4-BE49-F238E27FC236}">
                <a16:creationId xmlns:a16="http://schemas.microsoft.com/office/drawing/2014/main" id="{FCC47B3F-8030-49FC-BD24-5BF161C105F8}"/>
              </a:ext>
            </a:extLst>
          </p:cNvPr>
          <p:cNvSpPr/>
          <p:nvPr/>
        </p:nvSpPr>
        <p:spPr>
          <a:xfrm>
            <a:off x="1258959" y="2226365"/>
            <a:ext cx="5579163" cy="1921566"/>
          </a:xfrm>
          <a:prstGeom prst="flowChartTerminato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a:t>Good food</a:t>
            </a:r>
          </a:p>
          <a:p>
            <a:pPr algn="ctr"/>
            <a:r>
              <a:rPr lang="en-US" sz="2800" dirty="0"/>
              <a:t>Unit – 2</a:t>
            </a:r>
          </a:p>
          <a:p>
            <a:pPr algn="ctr"/>
            <a:r>
              <a:rPr lang="en-US" sz="2800" dirty="0"/>
              <a:t>Lesson - 1</a:t>
            </a:r>
          </a:p>
        </p:txBody>
      </p:sp>
      <p:sp>
        <p:nvSpPr>
          <p:cNvPr id="4" name="Oval 3">
            <a:extLst>
              <a:ext uri="{FF2B5EF4-FFF2-40B4-BE49-F238E27FC236}">
                <a16:creationId xmlns:a16="http://schemas.microsoft.com/office/drawing/2014/main" id="{3BA35A66-04F9-4092-B5A8-CE099E9D6396}"/>
              </a:ext>
            </a:extLst>
          </p:cNvPr>
          <p:cNvSpPr/>
          <p:nvPr/>
        </p:nvSpPr>
        <p:spPr>
          <a:xfrm>
            <a:off x="374941" y="1977019"/>
            <a:ext cx="2235742" cy="2335237"/>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rPr>
              <a:t>Our topic?</a:t>
            </a:r>
          </a:p>
        </p:txBody>
      </p:sp>
      <p:pic>
        <p:nvPicPr>
          <p:cNvPr id="5" name="Picture 4">
            <a:extLst>
              <a:ext uri="{FF2B5EF4-FFF2-40B4-BE49-F238E27FC236}">
                <a16:creationId xmlns:a16="http://schemas.microsoft.com/office/drawing/2014/main" id="{FEE02056-A911-49C9-B31A-77634CC861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5443" y="1294297"/>
            <a:ext cx="3687556" cy="3924848"/>
          </a:xfrm>
          <a:prstGeom prst="rect">
            <a:avLst/>
          </a:prstGeom>
          <a:ln w="762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68273787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out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1000"/>
                                        <p:tgtEl>
                                          <p:spTgt spid="3"/>
                                        </p:tgtEl>
                                      </p:cBhvr>
                                    </p:animEffect>
                                  </p:childTnLst>
                                </p:cTn>
                              </p:par>
                              <p:par>
                                <p:cTn id="20" presetID="6" presetClass="entr" presetSubtype="32"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out)">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F81F05-4387-48D5-A3B8-95500904F5F4}"/>
              </a:ext>
            </a:extLst>
          </p:cNvPr>
          <p:cNvSpPr txBox="1"/>
          <p:nvPr/>
        </p:nvSpPr>
        <p:spPr>
          <a:xfrm>
            <a:off x="1351722" y="304800"/>
            <a:ext cx="4002156" cy="584775"/>
          </a:xfrm>
          <a:prstGeom prst="rect">
            <a:avLst/>
          </a:prstGeom>
          <a:noFill/>
        </p:spPr>
        <p:txBody>
          <a:bodyPr wrap="square" rtlCol="0">
            <a:spAutoFit/>
          </a:bodyPr>
          <a:lstStyle/>
          <a:p>
            <a:r>
              <a:rPr lang="en-US" sz="3200" dirty="0"/>
              <a:t>Learning outcomes</a:t>
            </a:r>
          </a:p>
        </p:txBody>
      </p:sp>
      <p:sp>
        <p:nvSpPr>
          <p:cNvPr id="3" name="TextBox 2">
            <a:extLst>
              <a:ext uri="{FF2B5EF4-FFF2-40B4-BE49-F238E27FC236}">
                <a16:creationId xmlns:a16="http://schemas.microsoft.com/office/drawing/2014/main" id="{968BC6F9-A25B-4947-BCB9-F3F52E475580}"/>
              </a:ext>
            </a:extLst>
          </p:cNvPr>
          <p:cNvSpPr txBox="1"/>
          <p:nvPr/>
        </p:nvSpPr>
        <p:spPr>
          <a:xfrm>
            <a:off x="1166191" y="927653"/>
            <a:ext cx="9899373" cy="584775"/>
          </a:xfrm>
          <a:prstGeom prst="rect">
            <a:avLst/>
          </a:prstGeom>
          <a:noFill/>
        </p:spPr>
        <p:txBody>
          <a:bodyPr wrap="square" rtlCol="0">
            <a:spAutoFit/>
          </a:bodyPr>
          <a:lstStyle/>
          <a:p>
            <a:r>
              <a:rPr lang="en-US" sz="3200" dirty="0"/>
              <a:t>After completing the lesson students will be able to </a:t>
            </a:r>
          </a:p>
        </p:txBody>
      </p:sp>
      <p:grpSp>
        <p:nvGrpSpPr>
          <p:cNvPr id="4" name="Group 3">
            <a:extLst>
              <a:ext uri="{FF2B5EF4-FFF2-40B4-BE49-F238E27FC236}">
                <a16:creationId xmlns:a16="http://schemas.microsoft.com/office/drawing/2014/main" id="{546A39AD-3F22-45DB-9FDD-7C9745C322FD}"/>
              </a:ext>
            </a:extLst>
          </p:cNvPr>
          <p:cNvGrpSpPr/>
          <p:nvPr/>
        </p:nvGrpSpPr>
        <p:grpSpPr>
          <a:xfrm>
            <a:off x="2567456" y="1913212"/>
            <a:ext cx="5873159" cy="689313"/>
            <a:chOff x="2567456" y="1913212"/>
            <a:chExt cx="5873159" cy="689313"/>
          </a:xfrm>
        </p:grpSpPr>
        <p:sp>
          <p:nvSpPr>
            <p:cNvPr id="5" name="TextBox 4">
              <a:extLst>
                <a:ext uri="{FF2B5EF4-FFF2-40B4-BE49-F238E27FC236}">
                  <a16:creationId xmlns:a16="http://schemas.microsoft.com/office/drawing/2014/main" id="{0FCD91B5-5BC4-4398-BC5B-B31D6E954C00}"/>
                </a:ext>
              </a:extLst>
            </p:cNvPr>
            <p:cNvSpPr txBox="1"/>
            <p:nvPr/>
          </p:nvSpPr>
          <p:spPr>
            <a:xfrm>
              <a:off x="2941982" y="1921564"/>
              <a:ext cx="5498633" cy="461665"/>
            </a:xfrm>
            <a:prstGeom prst="rect">
              <a:avLst/>
            </a:prstGeom>
            <a:noFill/>
            <a:ln>
              <a:solidFill>
                <a:schemeClr val="accent1"/>
              </a:solidFill>
            </a:ln>
          </p:spPr>
          <p:txBody>
            <a:bodyPr wrap="square" rtlCol="0">
              <a:spAutoFit/>
            </a:bodyPr>
            <a:lstStyle/>
            <a:p>
              <a:r>
                <a:rPr lang="en-US" sz="2400" dirty="0"/>
                <a:t>infer meaning from the context</a:t>
              </a:r>
            </a:p>
          </p:txBody>
        </p:sp>
        <p:sp>
          <p:nvSpPr>
            <p:cNvPr id="6" name="Arrow: Chevron 5">
              <a:extLst>
                <a:ext uri="{FF2B5EF4-FFF2-40B4-BE49-F238E27FC236}">
                  <a16:creationId xmlns:a16="http://schemas.microsoft.com/office/drawing/2014/main" id="{6B4ED4A1-224A-4E4C-A80D-61E24EEEE9F4}"/>
                </a:ext>
              </a:extLst>
            </p:cNvPr>
            <p:cNvSpPr/>
            <p:nvPr/>
          </p:nvSpPr>
          <p:spPr>
            <a:xfrm rot="5400000">
              <a:off x="2416179" y="2064489"/>
              <a:ext cx="689313" cy="386759"/>
            </a:xfrm>
            <a:prstGeom prst="chevron">
              <a:avLst>
                <a:gd name="adj" fmla="val 64549"/>
              </a:avLst>
            </a:prstGeom>
          </p:spPr>
          <p:style>
            <a:lnRef idx="1">
              <a:schemeClr val="accent1"/>
            </a:lnRef>
            <a:fillRef idx="2">
              <a:schemeClr val="accent1"/>
            </a:fillRef>
            <a:effectRef idx="1">
              <a:schemeClr val="accent1"/>
            </a:effectRef>
            <a:fontRef idx="minor">
              <a:schemeClr val="dk1"/>
            </a:fontRef>
          </p:style>
          <p:txBody>
            <a:bodyPr vert="vert270" rtlCol="0" anchor="ctr"/>
            <a:lstStyle/>
            <a:p>
              <a:pPr algn="ctr"/>
              <a:r>
                <a:rPr lang="en-US" sz="2800" dirty="0">
                  <a:solidFill>
                    <a:schemeClr val="tx1"/>
                  </a:solidFill>
                </a:rPr>
                <a:t>1</a:t>
              </a:r>
            </a:p>
          </p:txBody>
        </p:sp>
      </p:grpSp>
      <p:grpSp>
        <p:nvGrpSpPr>
          <p:cNvPr id="7" name="Group 6">
            <a:extLst>
              <a:ext uri="{FF2B5EF4-FFF2-40B4-BE49-F238E27FC236}">
                <a16:creationId xmlns:a16="http://schemas.microsoft.com/office/drawing/2014/main" id="{443FC58A-5907-4DFA-BFD6-DDC3C4358582}"/>
              </a:ext>
            </a:extLst>
          </p:cNvPr>
          <p:cNvGrpSpPr/>
          <p:nvPr/>
        </p:nvGrpSpPr>
        <p:grpSpPr>
          <a:xfrm>
            <a:off x="2565112" y="2572048"/>
            <a:ext cx="5875503" cy="689313"/>
            <a:chOff x="2565112" y="2572048"/>
            <a:chExt cx="5875503" cy="689313"/>
          </a:xfrm>
        </p:grpSpPr>
        <p:sp>
          <p:nvSpPr>
            <p:cNvPr id="8" name="TextBox 7">
              <a:extLst>
                <a:ext uri="{FF2B5EF4-FFF2-40B4-BE49-F238E27FC236}">
                  <a16:creationId xmlns:a16="http://schemas.microsoft.com/office/drawing/2014/main" id="{A51E28FB-5CC5-41AA-8A53-B9545BAD6648}"/>
                </a:ext>
              </a:extLst>
            </p:cNvPr>
            <p:cNvSpPr txBox="1"/>
            <p:nvPr/>
          </p:nvSpPr>
          <p:spPr>
            <a:xfrm>
              <a:off x="2875722" y="2610678"/>
              <a:ext cx="5564893" cy="461665"/>
            </a:xfrm>
            <a:prstGeom prst="rect">
              <a:avLst/>
            </a:prstGeom>
            <a:noFill/>
            <a:ln>
              <a:solidFill>
                <a:schemeClr val="accent1"/>
              </a:solidFill>
            </a:ln>
          </p:spPr>
          <p:txBody>
            <a:bodyPr wrap="square" rtlCol="0">
              <a:spAutoFit/>
            </a:bodyPr>
            <a:lstStyle/>
            <a:p>
              <a:r>
                <a:rPr lang="en-US" sz="2400" dirty="0"/>
                <a:t> talk about the picture and read the text.</a:t>
              </a:r>
            </a:p>
          </p:txBody>
        </p:sp>
        <p:sp>
          <p:nvSpPr>
            <p:cNvPr id="9" name="Arrow: Chevron 8">
              <a:extLst>
                <a:ext uri="{FF2B5EF4-FFF2-40B4-BE49-F238E27FC236}">
                  <a16:creationId xmlns:a16="http://schemas.microsoft.com/office/drawing/2014/main" id="{1FF946FD-0830-4339-969A-C14A9BB380F6}"/>
                </a:ext>
              </a:extLst>
            </p:cNvPr>
            <p:cNvSpPr/>
            <p:nvPr/>
          </p:nvSpPr>
          <p:spPr>
            <a:xfrm rot="5400000">
              <a:off x="2413835" y="2723325"/>
              <a:ext cx="689313" cy="386759"/>
            </a:xfrm>
            <a:prstGeom prst="chevron">
              <a:avLst>
                <a:gd name="adj" fmla="val 64549"/>
              </a:avLst>
            </a:prstGeom>
          </p:spPr>
          <p:style>
            <a:lnRef idx="1">
              <a:schemeClr val="accent1"/>
            </a:lnRef>
            <a:fillRef idx="2">
              <a:schemeClr val="accent1"/>
            </a:fillRef>
            <a:effectRef idx="1">
              <a:schemeClr val="accent1"/>
            </a:effectRef>
            <a:fontRef idx="minor">
              <a:schemeClr val="dk1"/>
            </a:fontRef>
          </p:style>
          <p:txBody>
            <a:bodyPr vert="vert270" rtlCol="0" anchor="ctr"/>
            <a:lstStyle/>
            <a:p>
              <a:pPr algn="ctr"/>
              <a:r>
                <a:rPr lang="en-US" sz="2800" dirty="0">
                  <a:solidFill>
                    <a:schemeClr val="tx1"/>
                  </a:solidFill>
                </a:rPr>
                <a:t>2</a:t>
              </a:r>
            </a:p>
          </p:txBody>
        </p:sp>
      </p:grpSp>
      <p:grpSp>
        <p:nvGrpSpPr>
          <p:cNvPr id="10" name="Group 9">
            <a:extLst>
              <a:ext uri="{FF2B5EF4-FFF2-40B4-BE49-F238E27FC236}">
                <a16:creationId xmlns:a16="http://schemas.microsoft.com/office/drawing/2014/main" id="{B9EEF4D7-E15A-416D-B779-FE7A25823032}"/>
              </a:ext>
            </a:extLst>
          </p:cNvPr>
          <p:cNvGrpSpPr/>
          <p:nvPr/>
        </p:nvGrpSpPr>
        <p:grpSpPr>
          <a:xfrm>
            <a:off x="2562767" y="3315292"/>
            <a:ext cx="5877848" cy="689313"/>
            <a:chOff x="2562767" y="3315292"/>
            <a:chExt cx="5877848" cy="689313"/>
          </a:xfrm>
        </p:grpSpPr>
        <p:sp>
          <p:nvSpPr>
            <p:cNvPr id="11" name="TextBox 10">
              <a:extLst>
                <a:ext uri="{FF2B5EF4-FFF2-40B4-BE49-F238E27FC236}">
                  <a16:creationId xmlns:a16="http://schemas.microsoft.com/office/drawing/2014/main" id="{DEAC080B-F485-4875-ACEF-4D0F04DB63A0}"/>
                </a:ext>
              </a:extLst>
            </p:cNvPr>
            <p:cNvSpPr txBox="1"/>
            <p:nvPr/>
          </p:nvSpPr>
          <p:spPr>
            <a:xfrm>
              <a:off x="2875723" y="3339548"/>
              <a:ext cx="5564892" cy="461665"/>
            </a:xfrm>
            <a:prstGeom prst="rect">
              <a:avLst/>
            </a:prstGeom>
            <a:noFill/>
            <a:ln>
              <a:solidFill>
                <a:schemeClr val="accent1"/>
              </a:solidFill>
            </a:ln>
          </p:spPr>
          <p:txBody>
            <a:bodyPr wrap="square" rtlCol="0">
              <a:spAutoFit/>
            </a:bodyPr>
            <a:lstStyle/>
            <a:p>
              <a:r>
                <a:rPr lang="en-US" sz="2400" dirty="0"/>
                <a:t> write answer the questions</a:t>
              </a:r>
            </a:p>
          </p:txBody>
        </p:sp>
        <p:sp>
          <p:nvSpPr>
            <p:cNvPr id="12" name="Arrow: Chevron 11">
              <a:extLst>
                <a:ext uri="{FF2B5EF4-FFF2-40B4-BE49-F238E27FC236}">
                  <a16:creationId xmlns:a16="http://schemas.microsoft.com/office/drawing/2014/main" id="{42D9ABA7-2C3E-42FE-A377-88299B951DE5}"/>
                </a:ext>
              </a:extLst>
            </p:cNvPr>
            <p:cNvSpPr/>
            <p:nvPr/>
          </p:nvSpPr>
          <p:spPr>
            <a:xfrm rot="5400000">
              <a:off x="2411490" y="3466569"/>
              <a:ext cx="689313" cy="386759"/>
            </a:xfrm>
            <a:prstGeom prst="chevron">
              <a:avLst>
                <a:gd name="adj" fmla="val 64549"/>
              </a:avLst>
            </a:prstGeom>
          </p:spPr>
          <p:style>
            <a:lnRef idx="1">
              <a:schemeClr val="accent1"/>
            </a:lnRef>
            <a:fillRef idx="2">
              <a:schemeClr val="accent1"/>
            </a:fillRef>
            <a:effectRef idx="1">
              <a:schemeClr val="accent1"/>
            </a:effectRef>
            <a:fontRef idx="minor">
              <a:schemeClr val="dk1"/>
            </a:fontRef>
          </p:style>
          <p:txBody>
            <a:bodyPr vert="vert270" rtlCol="0" anchor="ctr"/>
            <a:lstStyle/>
            <a:p>
              <a:pPr algn="ctr"/>
              <a:r>
                <a:rPr lang="en-US" sz="2800" dirty="0">
                  <a:solidFill>
                    <a:schemeClr val="tx1"/>
                  </a:solidFill>
                </a:rPr>
                <a:t>3</a:t>
              </a:r>
            </a:p>
          </p:txBody>
        </p:sp>
      </p:grpSp>
      <p:grpSp>
        <p:nvGrpSpPr>
          <p:cNvPr id="13" name="Group 12">
            <a:extLst>
              <a:ext uri="{FF2B5EF4-FFF2-40B4-BE49-F238E27FC236}">
                <a16:creationId xmlns:a16="http://schemas.microsoft.com/office/drawing/2014/main" id="{98FDF406-5545-403B-B340-5536933520C7}"/>
              </a:ext>
            </a:extLst>
          </p:cNvPr>
          <p:cNvGrpSpPr/>
          <p:nvPr/>
        </p:nvGrpSpPr>
        <p:grpSpPr>
          <a:xfrm>
            <a:off x="2546355" y="4044467"/>
            <a:ext cx="5908328" cy="689313"/>
            <a:chOff x="2546355" y="4044467"/>
            <a:chExt cx="5908328" cy="689313"/>
          </a:xfrm>
        </p:grpSpPr>
        <p:sp>
          <p:nvSpPr>
            <p:cNvPr id="14" name="TextBox 13">
              <a:extLst>
                <a:ext uri="{FF2B5EF4-FFF2-40B4-BE49-F238E27FC236}">
                  <a16:creationId xmlns:a16="http://schemas.microsoft.com/office/drawing/2014/main" id="{96272DE3-B4BB-43E8-AA3B-18EEFC4BE307}"/>
                </a:ext>
              </a:extLst>
            </p:cNvPr>
            <p:cNvSpPr txBox="1"/>
            <p:nvPr/>
          </p:nvSpPr>
          <p:spPr>
            <a:xfrm>
              <a:off x="2902228" y="4055165"/>
              <a:ext cx="5552455" cy="461665"/>
            </a:xfrm>
            <a:prstGeom prst="rect">
              <a:avLst/>
            </a:prstGeom>
            <a:noFill/>
            <a:ln>
              <a:solidFill>
                <a:schemeClr val="accent1"/>
              </a:solidFill>
            </a:ln>
          </p:spPr>
          <p:txBody>
            <a:bodyPr wrap="square" rtlCol="0">
              <a:spAutoFit/>
            </a:bodyPr>
            <a:lstStyle/>
            <a:p>
              <a:r>
                <a:rPr lang="en-US" sz="2400" dirty="0"/>
                <a:t>choose the best answer</a:t>
              </a:r>
            </a:p>
          </p:txBody>
        </p:sp>
        <p:sp>
          <p:nvSpPr>
            <p:cNvPr id="15" name="Arrow: Chevron 14">
              <a:extLst>
                <a:ext uri="{FF2B5EF4-FFF2-40B4-BE49-F238E27FC236}">
                  <a16:creationId xmlns:a16="http://schemas.microsoft.com/office/drawing/2014/main" id="{CF3C7213-0325-4D83-AC14-0B63B9BA462E}"/>
                </a:ext>
              </a:extLst>
            </p:cNvPr>
            <p:cNvSpPr/>
            <p:nvPr/>
          </p:nvSpPr>
          <p:spPr>
            <a:xfrm rot="5400000">
              <a:off x="2395078" y="4195744"/>
              <a:ext cx="689313" cy="386759"/>
            </a:xfrm>
            <a:prstGeom prst="chevron">
              <a:avLst>
                <a:gd name="adj" fmla="val 64549"/>
              </a:avLst>
            </a:prstGeom>
          </p:spPr>
          <p:style>
            <a:lnRef idx="1">
              <a:schemeClr val="accent1"/>
            </a:lnRef>
            <a:fillRef idx="2">
              <a:schemeClr val="accent1"/>
            </a:fillRef>
            <a:effectRef idx="1">
              <a:schemeClr val="accent1"/>
            </a:effectRef>
            <a:fontRef idx="minor">
              <a:schemeClr val="dk1"/>
            </a:fontRef>
          </p:style>
          <p:txBody>
            <a:bodyPr vert="vert270" rtlCol="0" anchor="ctr"/>
            <a:lstStyle/>
            <a:p>
              <a:pPr algn="ctr"/>
              <a:r>
                <a:rPr lang="en-US" sz="2800" dirty="0">
                  <a:solidFill>
                    <a:schemeClr val="tx1"/>
                  </a:solidFill>
                </a:rPr>
                <a:t>4</a:t>
              </a:r>
            </a:p>
          </p:txBody>
        </p:sp>
      </p:grpSp>
      <p:grpSp>
        <p:nvGrpSpPr>
          <p:cNvPr id="16" name="Group 15">
            <a:extLst>
              <a:ext uri="{FF2B5EF4-FFF2-40B4-BE49-F238E27FC236}">
                <a16:creationId xmlns:a16="http://schemas.microsoft.com/office/drawing/2014/main" id="{7F4388A2-935F-423F-8577-BBB8077BB190}"/>
              </a:ext>
            </a:extLst>
          </p:cNvPr>
          <p:cNvGrpSpPr/>
          <p:nvPr/>
        </p:nvGrpSpPr>
        <p:grpSpPr>
          <a:xfrm>
            <a:off x="2558077" y="4731439"/>
            <a:ext cx="5882538" cy="689313"/>
            <a:chOff x="2572145" y="4773642"/>
            <a:chExt cx="5882538" cy="689313"/>
          </a:xfrm>
        </p:grpSpPr>
        <p:sp>
          <p:nvSpPr>
            <p:cNvPr id="17" name="TextBox 16">
              <a:extLst>
                <a:ext uri="{FF2B5EF4-FFF2-40B4-BE49-F238E27FC236}">
                  <a16:creationId xmlns:a16="http://schemas.microsoft.com/office/drawing/2014/main" id="{B617B155-7861-4478-854F-E4CE526B3516}"/>
                </a:ext>
              </a:extLst>
            </p:cNvPr>
            <p:cNvSpPr txBox="1"/>
            <p:nvPr/>
          </p:nvSpPr>
          <p:spPr>
            <a:xfrm>
              <a:off x="2888973" y="4863547"/>
              <a:ext cx="5565710" cy="461665"/>
            </a:xfrm>
            <a:prstGeom prst="rect">
              <a:avLst/>
            </a:prstGeom>
            <a:noFill/>
            <a:ln>
              <a:solidFill>
                <a:schemeClr val="accent1"/>
              </a:solidFill>
            </a:ln>
          </p:spPr>
          <p:txBody>
            <a:bodyPr wrap="square" rtlCol="0">
              <a:spAutoFit/>
            </a:bodyPr>
            <a:lstStyle/>
            <a:p>
              <a:r>
                <a:rPr lang="en-US" sz="2400" dirty="0"/>
                <a:t> fill the gap from listening CD</a:t>
              </a:r>
            </a:p>
          </p:txBody>
        </p:sp>
        <p:sp>
          <p:nvSpPr>
            <p:cNvPr id="18" name="Arrow: Chevron 17">
              <a:extLst>
                <a:ext uri="{FF2B5EF4-FFF2-40B4-BE49-F238E27FC236}">
                  <a16:creationId xmlns:a16="http://schemas.microsoft.com/office/drawing/2014/main" id="{2B7F3547-EDB7-4D6A-9F9A-45180D8B677C}"/>
                </a:ext>
              </a:extLst>
            </p:cNvPr>
            <p:cNvSpPr/>
            <p:nvPr/>
          </p:nvSpPr>
          <p:spPr>
            <a:xfrm rot="5400000">
              <a:off x="2420868" y="4924919"/>
              <a:ext cx="689313" cy="386759"/>
            </a:xfrm>
            <a:prstGeom prst="chevron">
              <a:avLst>
                <a:gd name="adj" fmla="val 64549"/>
              </a:avLst>
            </a:prstGeom>
          </p:spPr>
          <p:style>
            <a:lnRef idx="1">
              <a:schemeClr val="accent1"/>
            </a:lnRef>
            <a:fillRef idx="2">
              <a:schemeClr val="accent1"/>
            </a:fillRef>
            <a:effectRef idx="1">
              <a:schemeClr val="accent1"/>
            </a:effectRef>
            <a:fontRef idx="minor">
              <a:schemeClr val="dk1"/>
            </a:fontRef>
          </p:style>
          <p:txBody>
            <a:bodyPr vert="vert270" rtlCol="0" anchor="ctr"/>
            <a:lstStyle/>
            <a:p>
              <a:pPr algn="ctr"/>
              <a:r>
                <a:rPr lang="en-US" sz="2800" dirty="0">
                  <a:solidFill>
                    <a:schemeClr val="tx1"/>
                  </a:solidFill>
                </a:rPr>
                <a:t>5</a:t>
              </a:r>
            </a:p>
          </p:txBody>
        </p:sp>
      </p:grpSp>
    </p:spTree>
    <p:extLst>
      <p:ext uri="{BB962C8B-B14F-4D97-AF65-F5344CB8AC3E}">
        <p14:creationId xmlns:p14="http://schemas.microsoft.com/office/powerpoint/2010/main" val="318493749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200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subTnLst>
                                    <p:audio>
                                      <p:cMediaNode>
                                        <p:cTn display="0" masterRel="sameClick">
                                          <p:stCondLst>
                                            <p:cond evt="begin" delay="0">
                                              <p:tn val="14"/>
                                            </p:cond>
                                          </p:stCondLst>
                                          <p:endCondLst>
                                            <p:cond evt="onStopAudio" delay="0">
                                              <p:tgtEl>
                                                <p:sldTgt/>
                                              </p:tgtEl>
                                            </p:cond>
                                          </p:endCondLst>
                                        </p:cTn>
                                        <p:tgtEl>
                                          <p:sndTgt r:embed="rId2" name="chimes.wav"/>
                                        </p:tgtEl>
                                      </p:cMediaNode>
                                    </p:audio>
                                  </p:subTnLst>
                                </p:cTn>
                              </p:par>
                            </p:childTnLst>
                          </p:cTn>
                        </p:par>
                        <p:par>
                          <p:cTn id="17" fill="hold">
                            <p:stCondLst>
                              <p:cond delay="500"/>
                            </p:stCondLst>
                            <p:childTnLst>
                              <p:par>
                                <p:cTn id="18" presetID="22" presetClass="entr" presetSubtype="8" fill="hold" nodeType="afterEffect">
                                  <p:stCondLst>
                                    <p:cond delay="100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1000"/>
                                        <p:tgtEl>
                                          <p:spTgt spid="7"/>
                                        </p:tgtEl>
                                      </p:cBhvr>
                                    </p:animEffect>
                                  </p:childTnLst>
                                  <p:subTnLst>
                                    <p:audio>
                                      <p:cMediaNode>
                                        <p:cTn display="0" masterRel="sameClick">
                                          <p:stCondLst>
                                            <p:cond evt="begin" delay="0">
                                              <p:tn val="18"/>
                                            </p:cond>
                                          </p:stCondLst>
                                          <p:endCondLst>
                                            <p:cond evt="onStopAudio" delay="0">
                                              <p:tgtEl>
                                                <p:sldTgt/>
                                              </p:tgtEl>
                                            </p:cond>
                                          </p:endCondLst>
                                        </p:cTn>
                                        <p:tgtEl>
                                          <p:sndTgt r:embed="rId3" name="hammer.wav"/>
                                        </p:tgtEl>
                                      </p:cMediaNode>
                                    </p:audio>
                                  </p:subTnLst>
                                </p:cTn>
                              </p:par>
                            </p:childTnLst>
                          </p:cTn>
                        </p:par>
                        <p:par>
                          <p:cTn id="21" fill="hold">
                            <p:stCondLst>
                              <p:cond delay="2500"/>
                            </p:stCondLst>
                            <p:childTnLst>
                              <p:par>
                                <p:cTn id="22" presetID="22" presetClass="entr" presetSubtype="8" fill="hold" nodeType="after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1000"/>
                                        <p:tgtEl>
                                          <p:spTgt spid="10"/>
                                        </p:tgtEl>
                                      </p:cBhvr>
                                    </p:animEffect>
                                  </p:childTnLst>
                                  <p:subTnLst>
                                    <p:audio>
                                      <p:cMediaNode>
                                        <p:cTn display="0" masterRel="sameClick">
                                          <p:stCondLst>
                                            <p:cond evt="begin" delay="0">
                                              <p:tn val="22"/>
                                            </p:cond>
                                          </p:stCondLst>
                                          <p:endCondLst>
                                            <p:cond evt="onStopAudio" delay="0">
                                              <p:tgtEl>
                                                <p:sldTgt/>
                                              </p:tgtEl>
                                            </p:cond>
                                          </p:endCondLst>
                                        </p:cTn>
                                        <p:tgtEl>
                                          <p:sndTgt r:embed="rId3" name="hammer.wav"/>
                                        </p:tgtEl>
                                      </p:cMediaNode>
                                    </p:audio>
                                  </p:subTnLst>
                                </p:cTn>
                              </p:par>
                            </p:childTnLst>
                          </p:cTn>
                        </p:par>
                        <p:par>
                          <p:cTn id="25" fill="hold">
                            <p:stCondLst>
                              <p:cond delay="4500"/>
                            </p:stCondLst>
                            <p:childTnLst>
                              <p:par>
                                <p:cTn id="26" presetID="22" presetClass="entr" presetSubtype="8" fill="hold" nodeType="afterEffect">
                                  <p:stCondLst>
                                    <p:cond delay="100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000"/>
                                        <p:tgtEl>
                                          <p:spTgt spid="13"/>
                                        </p:tgtEl>
                                      </p:cBhvr>
                                    </p:animEffect>
                                  </p:childTnLst>
                                  <p:subTnLst>
                                    <p:audio>
                                      <p:cMediaNode>
                                        <p:cTn display="0" masterRel="sameClick">
                                          <p:stCondLst>
                                            <p:cond evt="begin" delay="0">
                                              <p:tn val="26"/>
                                            </p:cond>
                                          </p:stCondLst>
                                          <p:endCondLst>
                                            <p:cond evt="onStopAudio" delay="0">
                                              <p:tgtEl>
                                                <p:sldTgt/>
                                              </p:tgtEl>
                                            </p:cond>
                                          </p:endCondLst>
                                        </p:cTn>
                                        <p:tgtEl>
                                          <p:sndTgt r:embed="rId3" name="hammer.wav"/>
                                        </p:tgtEl>
                                      </p:cMediaNode>
                                    </p:audio>
                                  </p:subTnLst>
                                </p:cTn>
                              </p:par>
                            </p:childTnLst>
                          </p:cTn>
                        </p:par>
                        <p:par>
                          <p:cTn id="29" fill="hold">
                            <p:stCondLst>
                              <p:cond delay="6500"/>
                            </p:stCondLst>
                            <p:childTnLst>
                              <p:par>
                                <p:cTn id="30" presetID="22" presetClass="entr" presetSubtype="8" fill="hold" nodeType="afterEffect">
                                  <p:stCondLst>
                                    <p:cond delay="10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000"/>
                                        <p:tgtEl>
                                          <p:spTgt spid="16"/>
                                        </p:tgtEl>
                                      </p:cBhvr>
                                    </p:animEffect>
                                  </p:childTnLst>
                                  <p:subTnLst>
                                    <p:audio>
                                      <p:cMediaNode>
                                        <p:cTn display="0" masterRel="sameClick">
                                          <p:stCondLst>
                                            <p:cond evt="begin" delay="0">
                                              <p:tn val="30"/>
                                            </p:cond>
                                          </p:stCondLst>
                                          <p:endCondLst>
                                            <p:cond evt="onStopAudio" delay="0">
                                              <p:tgtEl>
                                                <p:sldTgt/>
                                              </p:tgtEl>
                                            </p:cond>
                                          </p:endCondLst>
                                        </p:cTn>
                                        <p:tgtEl>
                                          <p:sndTgt r:embed="rId3"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4943AE-F983-444C-BFD1-D04691A82DD9}"/>
              </a:ext>
            </a:extLst>
          </p:cNvPr>
          <p:cNvSpPr txBox="1"/>
          <p:nvPr/>
        </p:nvSpPr>
        <p:spPr>
          <a:xfrm>
            <a:off x="1599678" y="194598"/>
            <a:ext cx="2968487" cy="584775"/>
          </a:xfrm>
          <a:prstGeom prst="rect">
            <a:avLst/>
          </a:prstGeom>
          <a:noFill/>
        </p:spPr>
        <p:txBody>
          <a:bodyPr wrap="square" rtlCol="0">
            <a:spAutoFit/>
          </a:bodyPr>
          <a:lstStyle/>
          <a:p>
            <a:r>
              <a:rPr lang="en-US" sz="3200" dirty="0"/>
              <a:t>Key word</a:t>
            </a:r>
          </a:p>
        </p:txBody>
      </p:sp>
      <p:sp>
        <p:nvSpPr>
          <p:cNvPr id="5" name="TextBox 4">
            <a:extLst>
              <a:ext uri="{FF2B5EF4-FFF2-40B4-BE49-F238E27FC236}">
                <a16:creationId xmlns:a16="http://schemas.microsoft.com/office/drawing/2014/main" id="{E2215225-FD1E-4EAD-8AF7-F1104A8769F7}"/>
              </a:ext>
            </a:extLst>
          </p:cNvPr>
          <p:cNvSpPr txBox="1"/>
          <p:nvPr/>
        </p:nvSpPr>
        <p:spPr>
          <a:xfrm>
            <a:off x="2106397" y="1532850"/>
            <a:ext cx="1166192" cy="584775"/>
          </a:xfrm>
          <a:prstGeom prst="rect">
            <a:avLst/>
          </a:prstGeom>
          <a:noFill/>
        </p:spPr>
        <p:txBody>
          <a:bodyPr wrap="square" rtlCol="0">
            <a:spAutoFit/>
          </a:bodyPr>
          <a:lstStyle/>
          <a:p>
            <a:r>
              <a:rPr lang="en-US" sz="3200" i="1" dirty="0"/>
              <a:t>adj</a:t>
            </a:r>
          </a:p>
        </p:txBody>
      </p:sp>
      <p:sp>
        <p:nvSpPr>
          <p:cNvPr id="6" name="TextBox 5">
            <a:extLst>
              <a:ext uri="{FF2B5EF4-FFF2-40B4-BE49-F238E27FC236}">
                <a16:creationId xmlns:a16="http://schemas.microsoft.com/office/drawing/2014/main" id="{6A227259-676D-43D4-BBC5-6E46DD8EB1A6}"/>
              </a:ext>
            </a:extLst>
          </p:cNvPr>
          <p:cNvSpPr txBox="1"/>
          <p:nvPr/>
        </p:nvSpPr>
        <p:spPr>
          <a:xfrm>
            <a:off x="1443789" y="3609474"/>
            <a:ext cx="2105527" cy="523220"/>
          </a:xfrm>
          <a:prstGeom prst="rect">
            <a:avLst/>
          </a:prstGeom>
          <a:noFill/>
        </p:spPr>
        <p:txBody>
          <a:bodyPr wrap="square" rtlCol="0">
            <a:spAutoFit/>
          </a:bodyPr>
          <a:lstStyle/>
          <a:p>
            <a:r>
              <a:rPr lang="en-US" sz="2800" dirty="0"/>
              <a:t>nourishing </a:t>
            </a:r>
          </a:p>
        </p:txBody>
      </p:sp>
      <p:sp>
        <p:nvSpPr>
          <p:cNvPr id="3" name="Oval 2">
            <a:extLst>
              <a:ext uri="{FF2B5EF4-FFF2-40B4-BE49-F238E27FC236}">
                <a16:creationId xmlns:a16="http://schemas.microsoft.com/office/drawing/2014/main" id="{223FC033-FF85-4F52-86AD-D16F4850DCE4}"/>
              </a:ext>
            </a:extLst>
          </p:cNvPr>
          <p:cNvSpPr/>
          <p:nvPr/>
        </p:nvSpPr>
        <p:spPr>
          <a:xfrm>
            <a:off x="1135663" y="2948875"/>
            <a:ext cx="2792154" cy="2278153"/>
          </a:xfrm>
          <a:prstGeom prst="ellipse">
            <a:avLst/>
          </a:prstGeom>
          <a:scene3d>
            <a:camera prst="orthographicFront"/>
            <a:lightRig rig="threePt" dir="t"/>
          </a:scene3d>
          <a:sp3d>
            <a:bevelT w="165100" prst="coolSlan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a:t>Meaning </a:t>
            </a:r>
          </a:p>
        </p:txBody>
      </p:sp>
      <p:sp>
        <p:nvSpPr>
          <p:cNvPr id="4" name="Oval 3">
            <a:extLst>
              <a:ext uri="{FF2B5EF4-FFF2-40B4-BE49-F238E27FC236}">
                <a16:creationId xmlns:a16="http://schemas.microsoft.com/office/drawing/2014/main" id="{AD5A5564-3DC2-4DD6-A0FC-A1E6AB0BA617}"/>
              </a:ext>
            </a:extLst>
          </p:cNvPr>
          <p:cNvSpPr/>
          <p:nvPr/>
        </p:nvSpPr>
        <p:spPr>
          <a:xfrm>
            <a:off x="1374758" y="884026"/>
            <a:ext cx="2327812" cy="1889154"/>
          </a:xfrm>
          <a:prstGeom prst="ellipse">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nutritious </a:t>
            </a:r>
          </a:p>
        </p:txBody>
      </p:sp>
      <p:sp>
        <p:nvSpPr>
          <p:cNvPr id="7" name="TextBox 6">
            <a:extLst>
              <a:ext uri="{FF2B5EF4-FFF2-40B4-BE49-F238E27FC236}">
                <a16:creationId xmlns:a16="http://schemas.microsoft.com/office/drawing/2014/main" id="{02B605C2-BD42-4D1E-B61D-A1590552B395}"/>
              </a:ext>
            </a:extLst>
          </p:cNvPr>
          <p:cNvSpPr txBox="1"/>
          <p:nvPr/>
        </p:nvSpPr>
        <p:spPr>
          <a:xfrm>
            <a:off x="3612630" y="5591331"/>
            <a:ext cx="7465101" cy="646331"/>
          </a:xfrm>
          <a:prstGeom prst="rect">
            <a:avLst/>
          </a:prstGeom>
          <a:noFill/>
        </p:spPr>
        <p:txBody>
          <a:bodyPr wrap="square" rtlCol="0">
            <a:spAutoFit/>
          </a:bodyPr>
          <a:lstStyle/>
          <a:p>
            <a:pPr algn="ctr"/>
            <a:r>
              <a:rPr lang="en-US" sz="3600" dirty="0"/>
              <a:t>We need nutritious food</a:t>
            </a:r>
          </a:p>
        </p:txBody>
      </p:sp>
      <p:pic>
        <p:nvPicPr>
          <p:cNvPr id="9" name="Picture 8">
            <a:extLst>
              <a:ext uri="{FF2B5EF4-FFF2-40B4-BE49-F238E27FC236}">
                <a16:creationId xmlns:a16="http://schemas.microsoft.com/office/drawing/2014/main" id="{4BB2186B-A328-4053-B816-464211238B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6873" y="931107"/>
            <a:ext cx="6061539" cy="4540303"/>
          </a:xfrm>
          <a:prstGeom prst="rect">
            <a:avLst/>
          </a:prstGeom>
          <a:ln w="12700">
            <a:solidFill>
              <a:schemeClr val="tx1"/>
            </a:solidFill>
          </a:ln>
        </p:spPr>
      </p:pic>
    </p:spTree>
    <p:extLst>
      <p:ext uri="{BB962C8B-B14F-4D97-AF65-F5344CB8AC3E}">
        <p14:creationId xmlns:p14="http://schemas.microsoft.com/office/powerpoint/2010/main" val="319253079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fill="hold" grpId="0" nodeType="clickEffect">
                                  <p:stCondLst>
                                    <p:cond delay="0"/>
                                  </p:stCondLst>
                                  <p:childTnLst>
                                    <p:animMotion origin="layout" path="M -2.91667E-6 -3.7037E-6 L 0.12735 0.00047 " pathEditMode="relative" rAng="0" ptsTypes="AA">
                                      <p:cBhvr>
                                        <p:cTn id="6" dur="2000" fill="hold"/>
                                        <p:tgtEl>
                                          <p:spTgt spid="5"/>
                                        </p:tgtEl>
                                        <p:attrNameLst>
                                          <p:attrName>ppt_x</p:attrName>
                                          <p:attrName>ppt_y</p:attrName>
                                        </p:attrNameLst>
                                      </p:cBhvr>
                                      <p:rCtr x="6367" y="23"/>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grpId="0" nodeType="clickEffect">
                                  <p:stCondLst>
                                    <p:cond delay="0"/>
                                  </p:stCondLst>
                                  <p:childTnLst>
                                    <p:animMotion origin="layout" path="M 2.5E-6 -1.85185E-6 L 0.20351 0.01042 " pathEditMode="relative" rAng="0" ptsTypes="AA">
                                      <p:cBhvr>
                                        <p:cTn id="10" dur="2000" fill="hold"/>
                                        <p:tgtEl>
                                          <p:spTgt spid="6"/>
                                        </p:tgtEl>
                                        <p:attrNameLst>
                                          <p:attrName>ppt_x</p:attrName>
                                          <p:attrName>ppt_y</p:attrName>
                                        </p:attrNameLst>
                                      </p:cBhvr>
                                      <p:rCtr x="10169" y="509"/>
                                    </p:animMotion>
                                  </p:childTnLst>
                                </p:cTn>
                              </p:par>
                              <p:par>
                                <p:cTn id="11" presetID="6" presetClass="entr" presetSubtype="32"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out)">
                                      <p:cBhvr>
                                        <p:cTn id="13" dur="2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iterate type="lt">
                                    <p:tmPct val="10000"/>
                                  </p:iterate>
                                  <p:childTnLst>
                                    <p:set>
                                      <p:cBhvr>
                                        <p:cTn id="17" dur="1" fill="hold">
                                          <p:stCondLst>
                                            <p:cond delay="0"/>
                                          </p:stCondLst>
                                        </p:cTn>
                                        <p:tgtEl>
                                          <p:spTgt spid="7">
                                            <p:txEl>
                                              <p:pRg st="0" end="0"/>
                                            </p:txEl>
                                          </p:spTgt>
                                        </p:tgtEl>
                                        <p:attrNameLst>
                                          <p:attrName>style.visibility</p:attrName>
                                        </p:attrNameLst>
                                      </p:cBhvr>
                                      <p:to>
                                        <p:strVal val="visible"/>
                                      </p:to>
                                    </p:set>
                                    <p:animEffect transition="in" filter="wipe(left)">
                                      <p:cBhvr>
                                        <p:cTn id="18"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B105CE-22AE-469C-890E-E98E4281A07A}"/>
              </a:ext>
            </a:extLst>
          </p:cNvPr>
          <p:cNvSpPr txBox="1"/>
          <p:nvPr/>
        </p:nvSpPr>
        <p:spPr>
          <a:xfrm>
            <a:off x="1599678" y="194598"/>
            <a:ext cx="2968487" cy="584775"/>
          </a:xfrm>
          <a:prstGeom prst="rect">
            <a:avLst/>
          </a:prstGeom>
          <a:noFill/>
        </p:spPr>
        <p:txBody>
          <a:bodyPr wrap="square" rtlCol="0">
            <a:spAutoFit/>
          </a:bodyPr>
          <a:lstStyle/>
          <a:p>
            <a:r>
              <a:rPr lang="en-US" sz="3200" dirty="0"/>
              <a:t>Key word</a:t>
            </a:r>
          </a:p>
        </p:txBody>
      </p:sp>
      <p:sp>
        <p:nvSpPr>
          <p:cNvPr id="3" name="TextBox 2">
            <a:extLst>
              <a:ext uri="{FF2B5EF4-FFF2-40B4-BE49-F238E27FC236}">
                <a16:creationId xmlns:a16="http://schemas.microsoft.com/office/drawing/2014/main" id="{72CE0B1E-D846-45A7-87F5-E16A14F717D5}"/>
              </a:ext>
            </a:extLst>
          </p:cNvPr>
          <p:cNvSpPr txBox="1"/>
          <p:nvPr/>
        </p:nvSpPr>
        <p:spPr>
          <a:xfrm>
            <a:off x="2106397" y="1532850"/>
            <a:ext cx="1166192" cy="584775"/>
          </a:xfrm>
          <a:prstGeom prst="rect">
            <a:avLst/>
          </a:prstGeom>
          <a:noFill/>
        </p:spPr>
        <p:txBody>
          <a:bodyPr wrap="square" rtlCol="0">
            <a:spAutoFit/>
          </a:bodyPr>
          <a:lstStyle/>
          <a:p>
            <a:r>
              <a:rPr lang="en-US" sz="3200" i="1" dirty="0"/>
              <a:t>noun</a:t>
            </a:r>
          </a:p>
        </p:txBody>
      </p:sp>
      <p:sp>
        <p:nvSpPr>
          <p:cNvPr id="4" name="Oval 3">
            <a:extLst>
              <a:ext uri="{FF2B5EF4-FFF2-40B4-BE49-F238E27FC236}">
                <a16:creationId xmlns:a16="http://schemas.microsoft.com/office/drawing/2014/main" id="{126C11A6-A229-41C7-9DE2-93109313040D}"/>
              </a:ext>
            </a:extLst>
          </p:cNvPr>
          <p:cNvSpPr/>
          <p:nvPr/>
        </p:nvSpPr>
        <p:spPr>
          <a:xfrm>
            <a:off x="1056706" y="715618"/>
            <a:ext cx="2759920" cy="2069471"/>
          </a:xfrm>
          <a:prstGeom prst="ellipse">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substances </a:t>
            </a:r>
          </a:p>
        </p:txBody>
      </p:sp>
      <p:sp>
        <p:nvSpPr>
          <p:cNvPr id="5" name="TextBox 4">
            <a:extLst>
              <a:ext uri="{FF2B5EF4-FFF2-40B4-BE49-F238E27FC236}">
                <a16:creationId xmlns:a16="http://schemas.microsoft.com/office/drawing/2014/main" id="{3565E124-80CE-4465-85EE-86D577BB0AB8}"/>
              </a:ext>
            </a:extLst>
          </p:cNvPr>
          <p:cNvSpPr txBox="1"/>
          <p:nvPr/>
        </p:nvSpPr>
        <p:spPr>
          <a:xfrm>
            <a:off x="1443789" y="3609474"/>
            <a:ext cx="2105527" cy="523220"/>
          </a:xfrm>
          <a:prstGeom prst="rect">
            <a:avLst/>
          </a:prstGeom>
          <a:noFill/>
        </p:spPr>
        <p:txBody>
          <a:bodyPr wrap="square" rtlCol="0">
            <a:spAutoFit/>
          </a:bodyPr>
          <a:lstStyle/>
          <a:p>
            <a:r>
              <a:rPr lang="en-US" sz="2800" dirty="0"/>
              <a:t>element </a:t>
            </a:r>
          </a:p>
        </p:txBody>
      </p:sp>
      <p:sp>
        <p:nvSpPr>
          <p:cNvPr id="6" name="Oval 5">
            <a:extLst>
              <a:ext uri="{FF2B5EF4-FFF2-40B4-BE49-F238E27FC236}">
                <a16:creationId xmlns:a16="http://schemas.microsoft.com/office/drawing/2014/main" id="{517E94F5-BF3A-46B3-8ABB-645DDAA599C8}"/>
              </a:ext>
            </a:extLst>
          </p:cNvPr>
          <p:cNvSpPr/>
          <p:nvPr/>
        </p:nvSpPr>
        <p:spPr>
          <a:xfrm>
            <a:off x="1113182" y="3016221"/>
            <a:ext cx="2792154" cy="2278153"/>
          </a:xfrm>
          <a:prstGeom prst="ellipse">
            <a:avLst/>
          </a:prstGeom>
          <a:scene3d>
            <a:camera prst="orthographicFront"/>
            <a:lightRig rig="threePt" dir="t"/>
          </a:scene3d>
          <a:sp3d>
            <a:bevelT w="165100" prst="coolSlan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a:t>Meaning </a:t>
            </a:r>
          </a:p>
        </p:txBody>
      </p:sp>
      <p:pic>
        <p:nvPicPr>
          <p:cNvPr id="8" name="Picture 7">
            <a:extLst>
              <a:ext uri="{FF2B5EF4-FFF2-40B4-BE49-F238E27FC236}">
                <a16:creationId xmlns:a16="http://schemas.microsoft.com/office/drawing/2014/main" id="{D472035E-490E-4E6F-BF57-ECE02656F4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6498" y="726465"/>
            <a:ext cx="6619366" cy="4362369"/>
          </a:xfrm>
          <a:prstGeom prst="rect">
            <a:avLst/>
          </a:prstGeom>
        </p:spPr>
      </p:pic>
      <p:sp>
        <p:nvSpPr>
          <p:cNvPr id="10" name="TextBox 9">
            <a:extLst>
              <a:ext uri="{FF2B5EF4-FFF2-40B4-BE49-F238E27FC236}">
                <a16:creationId xmlns:a16="http://schemas.microsoft.com/office/drawing/2014/main" id="{0CDBC95C-2E6F-4CAE-8C3C-6EAFA435B7EA}"/>
              </a:ext>
            </a:extLst>
          </p:cNvPr>
          <p:cNvSpPr txBox="1"/>
          <p:nvPr/>
        </p:nvSpPr>
        <p:spPr>
          <a:xfrm>
            <a:off x="1409075" y="5396459"/>
            <a:ext cx="9758597" cy="1077218"/>
          </a:xfrm>
          <a:prstGeom prst="rect">
            <a:avLst/>
          </a:prstGeom>
          <a:noFill/>
        </p:spPr>
        <p:txBody>
          <a:bodyPr wrap="square" rtlCol="0">
            <a:spAutoFit/>
          </a:bodyPr>
          <a:lstStyle/>
          <a:p>
            <a:pPr algn="ctr"/>
            <a:r>
              <a:rPr lang="en-US" sz="3200" dirty="0"/>
              <a:t>Good food must contain natural substances that our body needs to grow properly and stay healthy.</a:t>
            </a:r>
          </a:p>
        </p:txBody>
      </p:sp>
    </p:spTree>
    <p:extLst>
      <p:ext uri="{BB962C8B-B14F-4D97-AF65-F5344CB8AC3E}">
        <p14:creationId xmlns:p14="http://schemas.microsoft.com/office/powerpoint/2010/main" val="144849152"/>
      </p:ext>
    </p:extLst>
  </p:cSld>
  <p:clrMapOvr>
    <a:masterClrMapping/>
  </p:clrMapOvr>
  <mc:AlternateContent xmlns:mc="http://schemas.openxmlformats.org/markup-compatibility/2006">
    <mc:Choice xmlns:p14="http://schemas.microsoft.com/office/powerpoint/2010/main" Requires="p14">
      <p:transition spd="slow" p14:dur="1500">
        <p14:ripple dir="l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fill="hold" grpId="0" nodeType="clickEffect">
                                  <p:stCondLst>
                                    <p:cond delay="0"/>
                                  </p:stCondLst>
                                  <p:childTnLst>
                                    <p:animMotion origin="layout" path="M -2.91667E-6 -3.7037E-6 L 0.13594 -0.00162 " pathEditMode="relative" rAng="0" ptsTypes="AA">
                                      <p:cBhvr>
                                        <p:cTn id="6" dur="2000" fill="hold"/>
                                        <p:tgtEl>
                                          <p:spTgt spid="3"/>
                                        </p:tgtEl>
                                        <p:attrNameLst>
                                          <p:attrName>ppt_x</p:attrName>
                                          <p:attrName>ppt_y</p:attrName>
                                        </p:attrNameLst>
                                      </p:cBhvr>
                                      <p:rCtr x="6797" y="-93"/>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grpId="0" nodeType="clickEffect">
                                  <p:stCondLst>
                                    <p:cond delay="0"/>
                                  </p:stCondLst>
                                  <p:childTnLst>
                                    <p:animMotion origin="layout" path="M 0.00117 0.03727 L 0.20846 0.03241 " pathEditMode="relative" rAng="0" ptsTypes="AA">
                                      <p:cBhvr>
                                        <p:cTn id="10" dur="2000" fill="hold"/>
                                        <p:tgtEl>
                                          <p:spTgt spid="5"/>
                                        </p:tgtEl>
                                        <p:attrNameLst>
                                          <p:attrName>ppt_x</p:attrName>
                                          <p:attrName>ppt_y</p:attrName>
                                        </p:attrNameLst>
                                      </p:cBhvr>
                                      <p:rCtr x="10365" y="-255"/>
                                    </p:animMotion>
                                  </p:childTnLst>
                                </p:cTn>
                              </p:par>
                              <p:par>
                                <p:cTn id="11" presetID="6" presetClass="entr" presetSubtype="32"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out)">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iterate type="lt">
                                    <p:tmPct val="10000"/>
                                  </p:iterate>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7FAB3D-2546-497F-9366-C36BAA1FCDC3}"/>
              </a:ext>
            </a:extLst>
          </p:cNvPr>
          <p:cNvSpPr txBox="1"/>
          <p:nvPr/>
        </p:nvSpPr>
        <p:spPr>
          <a:xfrm>
            <a:off x="1599678" y="194598"/>
            <a:ext cx="2968487" cy="584775"/>
          </a:xfrm>
          <a:prstGeom prst="rect">
            <a:avLst/>
          </a:prstGeom>
          <a:noFill/>
        </p:spPr>
        <p:txBody>
          <a:bodyPr wrap="square" rtlCol="0">
            <a:spAutoFit/>
          </a:bodyPr>
          <a:lstStyle/>
          <a:p>
            <a:r>
              <a:rPr lang="en-US" sz="3200" dirty="0"/>
              <a:t>Key word</a:t>
            </a:r>
          </a:p>
        </p:txBody>
      </p:sp>
      <p:sp>
        <p:nvSpPr>
          <p:cNvPr id="3" name="TextBox 2">
            <a:extLst>
              <a:ext uri="{FF2B5EF4-FFF2-40B4-BE49-F238E27FC236}">
                <a16:creationId xmlns:a16="http://schemas.microsoft.com/office/drawing/2014/main" id="{C48C7B13-682E-4F42-BBF9-508DB3DB872A}"/>
              </a:ext>
            </a:extLst>
          </p:cNvPr>
          <p:cNvSpPr txBox="1"/>
          <p:nvPr/>
        </p:nvSpPr>
        <p:spPr>
          <a:xfrm>
            <a:off x="2106397" y="1532850"/>
            <a:ext cx="1166192" cy="584775"/>
          </a:xfrm>
          <a:prstGeom prst="rect">
            <a:avLst/>
          </a:prstGeom>
          <a:noFill/>
        </p:spPr>
        <p:txBody>
          <a:bodyPr wrap="square" rtlCol="0">
            <a:spAutoFit/>
          </a:bodyPr>
          <a:lstStyle/>
          <a:p>
            <a:r>
              <a:rPr lang="en-US" sz="3200" i="1" dirty="0"/>
              <a:t>noun</a:t>
            </a:r>
          </a:p>
        </p:txBody>
      </p:sp>
      <p:sp>
        <p:nvSpPr>
          <p:cNvPr id="4" name="Oval 3">
            <a:extLst>
              <a:ext uri="{FF2B5EF4-FFF2-40B4-BE49-F238E27FC236}">
                <a16:creationId xmlns:a16="http://schemas.microsoft.com/office/drawing/2014/main" id="{CF46BD3B-7959-4758-A013-3737A0D89FB7}"/>
              </a:ext>
            </a:extLst>
          </p:cNvPr>
          <p:cNvSpPr/>
          <p:nvPr/>
        </p:nvSpPr>
        <p:spPr>
          <a:xfrm>
            <a:off x="1215733" y="806251"/>
            <a:ext cx="2600894" cy="2042967"/>
          </a:xfrm>
          <a:prstGeom prst="ellipse">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physical structure </a:t>
            </a:r>
          </a:p>
        </p:txBody>
      </p:sp>
      <p:sp>
        <p:nvSpPr>
          <p:cNvPr id="5" name="TextBox 4">
            <a:extLst>
              <a:ext uri="{FF2B5EF4-FFF2-40B4-BE49-F238E27FC236}">
                <a16:creationId xmlns:a16="http://schemas.microsoft.com/office/drawing/2014/main" id="{BCF2F6E2-8493-47F9-AA1C-657804CD40B8}"/>
              </a:ext>
            </a:extLst>
          </p:cNvPr>
          <p:cNvSpPr txBox="1"/>
          <p:nvPr/>
        </p:nvSpPr>
        <p:spPr>
          <a:xfrm>
            <a:off x="1443789" y="3556464"/>
            <a:ext cx="2439098" cy="1569660"/>
          </a:xfrm>
          <a:prstGeom prst="rect">
            <a:avLst/>
          </a:prstGeom>
          <a:noFill/>
        </p:spPr>
        <p:txBody>
          <a:bodyPr wrap="square" rtlCol="0">
            <a:spAutoFit/>
          </a:bodyPr>
          <a:lstStyle/>
          <a:p>
            <a:r>
              <a:rPr lang="en-US" sz="2400" dirty="0"/>
              <a:t>the  whole physical structure of a human or an animal</a:t>
            </a:r>
          </a:p>
        </p:txBody>
      </p:sp>
      <p:sp>
        <p:nvSpPr>
          <p:cNvPr id="6" name="Oval 5">
            <a:extLst>
              <a:ext uri="{FF2B5EF4-FFF2-40B4-BE49-F238E27FC236}">
                <a16:creationId xmlns:a16="http://schemas.microsoft.com/office/drawing/2014/main" id="{6569AD9C-9BAC-437E-9354-EDBE9945CAF9}"/>
              </a:ext>
            </a:extLst>
          </p:cNvPr>
          <p:cNvSpPr/>
          <p:nvPr/>
        </p:nvSpPr>
        <p:spPr>
          <a:xfrm>
            <a:off x="1236467" y="3122239"/>
            <a:ext cx="2792154" cy="2278153"/>
          </a:xfrm>
          <a:prstGeom prst="ellipse">
            <a:avLst/>
          </a:prstGeom>
          <a:scene3d>
            <a:camera prst="orthographicFront"/>
            <a:lightRig rig="threePt" dir="t"/>
          </a:scene3d>
          <a:sp3d>
            <a:bevelT w="165100" prst="coolSlan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a:t>Meaning </a:t>
            </a:r>
          </a:p>
        </p:txBody>
      </p:sp>
      <p:pic>
        <p:nvPicPr>
          <p:cNvPr id="8" name="Picture 7">
            <a:extLst>
              <a:ext uri="{FF2B5EF4-FFF2-40B4-BE49-F238E27FC236}">
                <a16:creationId xmlns:a16="http://schemas.microsoft.com/office/drawing/2014/main" id="{9FA7FEE7-106A-4204-8385-7C7D686AB1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2809" y="629586"/>
            <a:ext cx="5448937" cy="4527029"/>
          </a:xfrm>
          <a:prstGeom prst="rect">
            <a:avLst/>
          </a:prstGeom>
        </p:spPr>
      </p:pic>
      <p:sp>
        <p:nvSpPr>
          <p:cNvPr id="10" name="TextBox 9">
            <a:extLst>
              <a:ext uri="{FF2B5EF4-FFF2-40B4-BE49-F238E27FC236}">
                <a16:creationId xmlns:a16="http://schemas.microsoft.com/office/drawing/2014/main" id="{DE20090F-7310-4ACF-8DE5-564D4FCF046E}"/>
              </a:ext>
            </a:extLst>
          </p:cNvPr>
          <p:cNvSpPr txBox="1"/>
          <p:nvPr/>
        </p:nvSpPr>
        <p:spPr>
          <a:xfrm>
            <a:off x="2413417" y="5426440"/>
            <a:ext cx="9129010" cy="1200329"/>
          </a:xfrm>
          <a:prstGeom prst="rect">
            <a:avLst/>
          </a:prstGeom>
          <a:noFill/>
        </p:spPr>
        <p:txBody>
          <a:bodyPr wrap="square" rtlCol="0">
            <a:spAutoFit/>
          </a:bodyPr>
          <a:lstStyle/>
          <a:p>
            <a:pPr algn="ctr"/>
            <a:r>
              <a:rPr lang="en-US" sz="3600" dirty="0"/>
              <a:t>Eating amount food depends on our growth and physical structure.</a:t>
            </a:r>
          </a:p>
        </p:txBody>
      </p:sp>
    </p:spTree>
    <p:extLst>
      <p:ext uri="{BB962C8B-B14F-4D97-AF65-F5344CB8AC3E}">
        <p14:creationId xmlns:p14="http://schemas.microsoft.com/office/powerpoint/2010/main" val="1453295875"/>
      </p:ext>
    </p:extLst>
  </p:cSld>
  <p:clrMapOvr>
    <a:masterClrMapping/>
  </p:clrMapOvr>
  <mc:AlternateContent xmlns:mc="http://schemas.openxmlformats.org/markup-compatibility/2006">
    <mc:Choice xmlns:p14="http://schemas.microsoft.com/office/powerpoint/2010/main" Requires="p14">
      <p:transition spd="slow" p14:dur="1500">
        <p14:ripple dir="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fill="hold" grpId="0" nodeType="clickEffect">
                                  <p:stCondLst>
                                    <p:cond delay="0"/>
                                  </p:stCondLst>
                                  <p:childTnLst>
                                    <p:animMotion origin="layout" path="M -2.91667E-6 -3.7037E-6 L 0.1349 0.00047 " pathEditMode="relative" rAng="0" ptsTypes="AA">
                                      <p:cBhvr>
                                        <p:cTn id="6" dur="2000" fill="hold"/>
                                        <p:tgtEl>
                                          <p:spTgt spid="3"/>
                                        </p:tgtEl>
                                        <p:attrNameLst>
                                          <p:attrName>ppt_x</p:attrName>
                                          <p:attrName>ppt_y</p:attrName>
                                        </p:attrNameLst>
                                      </p:cBhvr>
                                      <p:rCtr x="6745" y="23"/>
                                    </p:animMotion>
                                  </p:childTnLst>
                                </p:cTn>
                              </p:par>
                            </p:childTnLst>
                          </p:cTn>
                        </p:par>
                      </p:childTnLst>
                    </p:cTn>
                  </p:par>
                  <p:par>
                    <p:cTn id="7" fill="hold">
                      <p:stCondLst>
                        <p:cond delay="indefinite"/>
                      </p:stCondLst>
                      <p:childTnLst>
                        <p:par>
                          <p:cTn id="8" fill="hold">
                            <p:stCondLst>
                              <p:cond delay="0"/>
                            </p:stCondLst>
                            <p:childTnLst>
                              <p:par>
                                <p:cTn id="9" presetID="6" presetClass="entr" presetSubtype="32"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out)">
                                      <p:cBhvr>
                                        <p:cTn id="11" dur="2000"/>
                                        <p:tgtEl>
                                          <p:spTgt spid="8"/>
                                        </p:tgtEl>
                                      </p:cBhvr>
                                    </p:animEffect>
                                  </p:childTnLst>
                                </p:cTn>
                              </p:par>
                              <p:par>
                                <p:cTn id="12" presetID="63" presetClass="path" presetSubtype="0" accel="50000" decel="50000" fill="hold" grpId="0" nodeType="withEffect">
                                  <p:stCondLst>
                                    <p:cond delay="0"/>
                                  </p:stCondLst>
                                  <p:childTnLst>
                                    <p:animMotion origin="layout" path="M 6.25E-7 -3.7037E-7 L 0.21745 0.00278 " pathEditMode="relative" rAng="0" ptsTypes="AA">
                                      <p:cBhvr>
                                        <p:cTn id="13" dur="2000" fill="hold"/>
                                        <p:tgtEl>
                                          <p:spTgt spid="5"/>
                                        </p:tgtEl>
                                        <p:attrNameLst>
                                          <p:attrName>ppt_x</p:attrName>
                                          <p:attrName>ppt_y</p:attrName>
                                        </p:attrNameLst>
                                      </p:cBhvr>
                                      <p:rCtr x="10872" y="139"/>
                                    </p:animMotion>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iterate type="lt">
                                    <p:tmPct val="10000"/>
                                  </p:iterate>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AA6CA0-8ABE-4E86-BA09-0801C1076B9D}"/>
              </a:ext>
            </a:extLst>
          </p:cNvPr>
          <p:cNvSpPr txBox="1"/>
          <p:nvPr/>
        </p:nvSpPr>
        <p:spPr>
          <a:xfrm>
            <a:off x="1205947" y="145774"/>
            <a:ext cx="9568069" cy="523220"/>
          </a:xfrm>
          <a:prstGeom prst="rect">
            <a:avLst/>
          </a:prstGeom>
          <a:noFill/>
        </p:spPr>
        <p:txBody>
          <a:bodyPr wrap="square" rtlCol="0">
            <a:spAutoFit/>
          </a:bodyPr>
          <a:lstStyle/>
          <a:p>
            <a:r>
              <a:rPr lang="en-US" sz="2800" dirty="0"/>
              <a:t>Open at page 9 in your text book and read the passage carefully.</a:t>
            </a:r>
          </a:p>
        </p:txBody>
      </p:sp>
      <p:grpSp>
        <p:nvGrpSpPr>
          <p:cNvPr id="4" name="Group 3">
            <a:extLst>
              <a:ext uri="{FF2B5EF4-FFF2-40B4-BE49-F238E27FC236}">
                <a16:creationId xmlns:a16="http://schemas.microsoft.com/office/drawing/2014/main" id="{DAF3927B-EDC0-4AF2-ACDA-D6EAE7031972}"/>
              </a:ext>
            </a:extLst>
          </p:cNvPr>
          <p:cNvGrpSpPr/>
          <p:nvPr/>
        </p:nvGrpSpPr>
        <p:grpSpPr>
          <a:xfrm>
            <a:off x="3670854" y="1113181"/>
            <a:ext cx="4359964" cy="5446646"/>
            <a:chOff x="3419062" y="715617"/>
            <a:chExt cx="4359964" cy="5446646"/>
          </a:xfrm>
        </p:grpSpPr>
        <p:sp>
          <p:nvSpPr>
            <p:cNvPr id="5" name="Rectangle 4">
              <a:extLst>
                <a:ext uri="{FF2B5EF4-FFF2-40B4-BE49-F238E27FC236}">
                  <a16:creationId xmlns:a16="http://schemas.microsoft.com/office/drawing/2014/main" id="{4A13237F-53EA-471A-AA1E-FD16D44152EA}"/>
                </a:ext>
              </a:extLst>
            </p:cNvPr>
            <p:cNvSpPr/>
            <p:nvPr/>
          </p:nvSpPr>
          <p:spPr>
            <a:xfrm>
              <a:off x="3419062" y="715617"/>
              <a:ext cx="4134678" cy="520810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D8339AF4-4B18-47CF-95AD-894F305125BB}"/>
                </a:ext>
              </a:extLst>
            </p:cNvPr>
            <p:cNvSpPr/>
            <p:nvPr/>
          </p:nvSpPr>
          <p:spPr>
            <a:xfrm>
              <a:off x="3438942" y="735497"/>
              <a:ext cx="4134678" cy="520810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D8248BFE-6127-4DC9-AF5C-C143EDE22496}"/>
                </a:ext>
              </a:extLst>
            </p:cNvPr>
            <p:cNvSpPr/>
            <p:nvPr/>
          </p:nvSpPr>
          <p:spPr>
            <a:xfrm>
              <a:off x="3485326" y="781881"/>
              <a:ext cx="4134678" cy="520810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D8D1D9D-179B-4BF9-974F-200B71980718}"/>
                </a:ext>
              </a:extLst>
            </p:cNvPr>
            <p:cNvSpPr/>
            <p:nvPr/>
          </p:nvSpPr>
          <p:spPr>
            <a:xfrm>
              <a:off x="3518454" y="801757"/>
              <a:ext cx="4134678" cy="520810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997B12A-3E5F-457E-AB59-2CB5812A97C5}"/>
                </a:ext>
              </a:extLst>
            </p:cNvPr>
            <p:cNvSpPr/>
            <p:nvPr/>
          </p:nvSpPr>
          <p:spPr>
            <a:xfrm>
              <a:off x="3551585" y="848142"/>
              <a:ext cx="4134678" cy="520810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A715226-9F75-48E2-BE4E-CB86EDA4C921}"/>
                </a:ext>
              </a:extLst>
            </p:cNvPr>
            <p:cNvSpPr/>
            <p:nvPr/>
          </p:nvSpPr>
          <p:spPr>
            <a:xfrm>
              <a:off x="3597963" y="868019"/>
              <a:ext cx="4134678" cy="520810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9FF0439-74B3-45F0-A888-CB8F3CF76049}"/>
                </a:ext>
              </a:extLst>
            </p:cNvPr>
            <p:cNvSpPr/>
            <p:nvPr/>
          </p:nvSpPr>
          <p:spPr>
            <a:xfrm>
              <a:off x="3617848" y="954158"/>
              <a:ext cx="4134678" cy="520810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E62D6AC-296C-48E2-836F-E8068A23A71D}"/>
                </a:ext>
              </a:extLst>
            </p:cNvPr>
            <p:cNvSpPr/>
            <p:nvPr/>
          </p:nvSpPr>
          <p:spPr>
            <a:xfrm>
              <a:off x="3637725" y="921025"/>
              <a:ext cx="4134678" cy="520810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BB54D2D-24CF-4826-B674-27099A263994}"/>
                </a:ext>
              </a:extLst>
            </p:cNvPr>
            <p:cNvSpPr/>
            <p:nvPr/>
          </p:nvSpPr>
          <p:spPr>
            <a:xfrm>
              <a:off x="3644348" y="954155"/>
              <a:ext cx="4134678" cy="520810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AF23C1F5-CECF-47F2-A78C-66CB67529C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5826" y="755375"/>
              <a:ext cx="4143481" cy="5234608"/>
            </a:xfrm>
            <a:prstGeom prst="rect">
              <a:avLst/>
            </a:prstGeom>
          </p:spPr>
        </p:pic>
      </p:grpSp>
      <p:pic>
        <p:nvPicPr>
          <p:cNvPr id="17" name="Picture 16">
            <a:extLst>
              <a:ext uri="{FF2B5EF4-FFF2-40B4-BE49-F238E27FC236}">
                <a16:creationId xmlns:a16="http://schemas.microsoft.com/office/drawing/2014/main" id="{5E8BCECC-39D0-4798-927A-E62DEAB202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1463" y="1811820"/>
            <a:ext cx="3905250" cy="3297055"/>
          </a:xfrm>
          <a:prstGeom prst="rect">
            <a:avLst/>
          </a:prstGeom>
        </p:spPr>
      </p:pic>
      <p:sp>
        <p:nvSpPr>
          <p:cNvPr id="25" name="TextBox 24">
            <a:extLst>
              <a:ext uri="{FF2B5EF4-FFF2-40B4-BE49-F238E27FC236}">
                <a16:creationId xmlns:a16="http://schemas.microsoft.com/office/drawing/2014/main" id="{F3404DBB-4A2E-4EC2-8CD3-11B1063E87B3}"/>
              </a:ext>
            </a:extLst>
          </p:cNvPr>
          <p:cNvSpPr txBox="1"/>
          <p:nvPr/>
        </p:nvSpPr>
        <p:spPr>
          <a:xfrm>
            <a:off x="185531" y="755372"/>
            <a:ext cx="11820938"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3200" dirty="0" err="1">
                <a:solidFill>
                  <a:schemeClr val="bg1"/>
                </a:solidFill>
              </a:rPr>
              <a:t>Ms</a:t>
            </a:r>
            <a:r>
              <a:rPr lang="en-US" sz="3200" dirty="0">
                <a:solidFill>
                  <a:schemeClr val="bg1"/>
                </a:solidFill>
              </a:rPr>
              <a:t> Rehana, the English teacher, is talking to the class about food. </a:t>
            </a:r>
          </a:p>
        </p:txBody>
      </p:sp>
      <p:sp>
        <p:nvSpPr>
          <p:cNvPr id="26" name="TextBox 25">
            <a:extLst>
              <a:ext uri="{FF2B5EF4-FFF2-40B4-BE49-F238E27FC236}">
                <a16:creationId xmlns:a16="http://schemas.microsoft.com/office/drawing/2014/main" id="{A6F7A5F5-3E73-4717-A867-09CA494804E5}"/>
              </a:ext>
            </a:extLst>
          </p:cNvPr>
          <p:cNvSpPr txBox="1"/>
          <p:nvPr/>
        </p:nvSpPr>
        <p:spPr>
          <a:xfrm>
            <a:off x="185531" y="1338462"/>
            <a:ext cx="11820938" cy="107721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3200" dirty="0">
                <a:solidFill>
                  <a:schemeClr val="bg1"/>
                </a:solidFill>
              </a:rPr>
              <a:t>“Food is very important for our body,” she says. “We can’t live without it. So you must always have good food.</a:t>
            </a:r>
          </a:p>
        </p:txBody>
      </p:sp>
      <p:sp>
        <p:nvSpPr>
          <p:cNvPr id="27" name="TextBox 26">
            <a:extLst>
              <a:ext uri="{FF2B5EF4-FFF2-40B4-BE49-F238E27FC236}">
                <a16:creationId xmlns:a16="http://schemas.microsoft.com/office/drawing/2014/main" id="{0698A218-AA55-4EE2-95F9-C05A7ACAD1CF}"/>
              </a:ext>
            </a:extLst>
          </p:cNvPr>
          <p:cNvSpPr txBox="1"/>
          <p:nvPr/>
        </p:nvSpPr>
        <p:spPr>
          <a:xfrm>
            <a:off x="185531" y="2425145"/>
            <a:ext cx="11820938"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3200" dirty="0">
                <a:solidFill>
                  <a:srgbClr val="FFCC00"/>
                </a:solidFill>
              </a:rPr>
              <a:t>“What’s good food, teacher?” asks a student.</a:t>
            </a:r>
          </a:p>
        </p:txBody>
      </p:sp>
      <p:sp>
        <p:nvSpPr>
          <p:cNvPr id="28" name="TextBox 27">
            <a:extLst>
              <a:ext uri="{FF2B5EF4-FFF2-40B4-BE49-F238E27FC236}">
                <a16:creationId xmlns:a16="http://schemas.microsoft.com/office/drawing/2014/main" id="{44FBEB0D-0E14-4F24-B4C4-9CEE079FF99A}"/>
              </a:ext>
            </a:extLst>
          </p:cNvPr>
          <p:cNvSpPr txBox="1"/>
          <p:nvPr/>
        </p:nvSpPr>
        <p:spPr>
          <a:xfrm>
            <a:off x="185531" y="3021502"/>
            <a:ext cx="11820938" cy="35394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just"/>
            <a:r>
              <a:rPr lang="en-US" sz="3200" dirty="0">
                <a:solidFill>
                  <a:schemeClr val="bg1"/>
                </a:solidFill>
              </a:rPr>
              <a:t>“Good food means the right kind of food for good health,” says </a:t>
            </a:r>
            <a:r>
              <a:rPr lang="en-US" sz="3200" dirty="0" err="1">
                <a:solidFill>
                  <a:schemeClr val="bg1"/>
                </a:solidFill>
              </a:rPr>
              <a:t>Ms</a:t>
            </a:r>
            <a:r>
              <a:rPr lang="en-US" sz="3200" dirty="0">
                <a:solidFill>
                  <a:schemeClr val="bg1"/>
                </a:solidFill>
              </a:rPr>
              <a:t> Rehana. “It is nutritious. It must contain natural substances that our body needs to grow properly and stay healthy. But remember, you must not eat too much though the food is good. Eating too much is bad for health. You have to eat only a certain amount of food that your body needs. So we do not need the same kind of food in the same quantity. It depends on your growth and physical structure.”</a:t>
            </a:r>
          </a:p>
        </p:txBody>
      </p:sp>
    </p:spTree>
    <p:extLst>
      <p:ext uri="{BB962C8B-B14F-4D97-AF65-F5344CB8AC3E}">
        <p14:creationId xmlns:p14="http://schemas.microsoft.com/office/powerpoint/2010/main" val="219871650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3050"/>
                            </p:stCondLst>
                            <p:childTnLst>
                              <p:par>
                                <p:cTn id="10" presetID="6" presetClass="entr" presetSubtype="32"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out)">
                                      <p:cBhvr>
                                        <p:cTn id="12" dur="2000"/>
                                        <p:tgtEl>
                                          <p:spTgt spid="4"/>
                                        </p:tgtEl>
                                      </p:cBhvr>
                                    </p:animEffect>
                                  </p:childTnLst>
                                </p:cTn>
                              </p:par>
                              <p:par>
                                <p:cTn id="13" presetID="6" presetClass="entr" presetSubtype="32"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circle(out)">
                                      <p:cBhvr>
                                        <p:cTn id="15" dur="20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xit" presetSubtype="32" fill="hold" nodeType="clickEffect">
                                  <p:stCondLst>
                                    <p:cond delay="0"/>
                                  </p:stCondLst>
                                  <p:childTnLst>
                                    <p:anim calcmode="lin" valueType="num">
                                      <p:cBhvr>
                                        <p:cTn id="19" dur="500"/>
                                        <p:tgtEl>
                                          <p:spTgt spid="4"/>
                                        </p:tgtEl>
                                        <p:attrNameLst>
                                          <p:attrName>ppt_w</p:attrName>
                                        </p:attrNameLst>
                                      </p:cBhvr>
                                      <p:tavLst>
                                        <p:tav tm="0">
                                          <p:val>
                                            <p:strVal val="ppt_w"/>
                                          </p:val>
                                        </p:tav>
                                        <p:tav tm="100000">
                                          <p:val>
                                            <p:fltVal val="0"/>
                                          </p:val>
                                        </p:tav>
                                      </p:tavLst>
                                    </p:anim>
                                    <p:anim calcmode="lin" valueType="num">
                                      <p:cBhvr>
                                        <p:cTn id="20" dur="500"/>
                                        <p:tgtEl>
                                          <p:spTgt spid="4"/>
                                        </p:tgtEl>
                                        <p:attrNameLst>
                                          <p:attrName>ppt_h</p:attrName>
                                        </p:attrNameLst>
                                      </p:cBhvr>
                                      <p:tavLst>
                                        <p:tav tm="0">
                                          <p:val>
                                            <p:strVal val="ppt_h"/>
                                          </p:val>
                                        </p:tav>
                                        <p:tav tm="100000">
                                          <p:val>
                                            <p:fltVal val="0"/>
                                          </p:val>
                                        </p:tav>
                                      </p:tavLst>
                                    </p:anim>
                                    <p:animEffect transition="out" filter="fade">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par>
                                <p:cTn id="23" presetID="22" presetClass="entr" presetSubtype="8" fill="hold" grpId="0" nodeType="withEffect">
                                  <p:stCondLst>
                                    <p:cond delay="0"/>
                                  </p:stCondLst>
                                  <p:iterate type="lt">
                                    <p:tmPct val="10000"/>
                                  </p:iterate>
                                  <p:childTnLst>
                                    <p:set>
                                      <p:cBhvr>
                                        <p:cTn id="24" dur="1" fill="hold">
                                          <p:stCondLst>
                                            <p:cond delay="0"/>
                                          </p:stCondLst>
                                        </p:cTn>
                                        <p:tgtEl>
                                          <p:spTgt spid="25"/>
                                        </p:tgtEl>
                                        <p:attrNameLst>
                                          <p:attrName>style.visibility</p:attrName>
                                        </p:attrNameLst>
                                      </p:cBhvr>
                                      <p:to>
                                        <p:strVal val="visible"/>
                                      </p:to>
                                    </p:set>
                                    <p:animEffect transition="in" filter="wipe(left)">
                                      <p:cBhvr>
                                        <p:cTn id="25" dur="500"/>
                                        <p:tgtEl>
                                          <p:spTgt spid="25"/>
                                        </p:tgtEl>
                                      </p:cBhvr>
                                    </p:animEffect>
                                  </p:childTnLst>
                                </p:cTn>
                              </p:par>
                            </p:childTnLst>
                          </p:cTn>
                        </p:par>
                        <p:par>
                          <p:cTn id="26" fill="hold">
                            <p:stCondLst>
                              <p:cond delay="3250"/>
                            </p:stCondLst>
                            <p:childTnLst>
                              <p:par>
                                <p:cTn id="27" presetID="22" presetClass="entr" presetSubtype="8" fill="hold" grpId="0" nodeType="afterEffect">
                                  <p:stCondLst>
                                    <p:cond delay="2000"/>
                                  </p:stCondLst>
                                  <p:iterate type="lt">
                                    <p:tmPct val="10000"/>
                                  </p:iterate>
                                  <p:childTnLst>
                                    <p:set>
                                      <p:cBhvr>
                                        <p:cTn id="28" dur="1" fill="hold">
                                          <p:stCondLst>
                                            <p:cond delay="0"/>
                                          </p:stCondLst>
                                        </p:cTn>
                                        <p:tgtEl>
                                          <p:spTgt spid="26"/>
                                        </p:tgtEl>
                                        <p:attrNameLst>
                                          <p:attrName>style.visibility</p:attrName>
                                        </p:attrNameLst>
                                      </p:cBhvr>
                                      <p:to>
                                        <p:strVal val="visible"/>
                                      </p:to>
                                    </p:set>
                                    <p:animEffect transition="in" filter="wipe(left)">
                                      <p:cBhvr>
                                        <p:cTn id="29" dur="1000"/>
                                        <p:tgtEl>
                                          <p:spTgt spid="26"/>
                                        </p:tgtEl>
                                      </p:cBhvr>
                                    </p:animEffect>
                                  </p:childTnLst>
                                </p:cTn>
                              </p:par>
                            </p:childTnLst>
                          </p:cTn>
                        </p:par>
                        <p:par>
                          <p:cTn id="30" fill="hold">
                            <p:stCondLst>
                              <p:cond delay="15150"/>
                            </p:stCondLst>
                            <p:childTnLst>
                              <p:par>
                                <p:cTn id="31" presetID="22" presetClass="entr" presetSubtype="8" fill="hold" grpId="0" nodeType="afterEffect">
                                  <p:stCondLst>
                                    <p:cond delay="2000"/>
                                  </p:stCondLst>
                                  <p:iterate type="lt">
                                    <p:tmPct val="10000"/>
                                  </p:iterate>
                                  <p:childTnLst>
                                    <p:set>
                                      <p:cBhvr>
                                        <p:cTn id="32" dur="1" fill="hold">
                                          <p:stCondLst>
                                            <p:cond delay="0"/>
                                          </p:stCondLst>
                                        </p:cTn>
                                        <p:tgtEl>
                                          <p:spTgt spid="27"/>
                                        </p:tgtEl>
                                        <p:attrNameLst>
                                          <p:attrName>style.visibility</p:attrName>
                                        </p:attrNameLst>
                                      </p:cBhvr>
                                      <p:to>
                                        <p:strVal val="visible"/>
                                      </p:to>
                                    </p:set>
                                    <p:animEffect transition="in" filter="wipe(left)">
                                      <p:cBhvr>
                                        <p:cTn id="33" dur="1000"/>
                                        <p:tgtEl>
                                          <p:spTgt spid="27"/>
                                        </p:tgtEl>
                                      </p:cBhvr>
                                    </p:animEffect>
                                  </p:childTnLst>
                                </p:cTn>
                              </p:par>
                            </p:childTnLst>
                          </p:cTn>
                        </p:par>
                        <p:par>
                          <p:cTn id="34" fill="hold">
                            <p:stCondLst>
                              <p:cond delay="21850"/>
                            </p:stCondLst>
                            <p:childTnLst>
                              <p:par>
                                <p:cTn id="35" presetID="22" presetClass="entr" presetSubtype="8" fill="hold" grpId="0" nodeType="afterEffect">
                                  <p:stCondLst>
                                    <p:cond delay="2000"/>
                                  </p:stCondLst>
                                  <p:iterate type="lt">
                                    <p:tmPct val="10000"/>
                                  </p:iterate>
                                  <p:childTnLst>
                                    <p:set>
                                      <p:cBhvr>
                                        <p:cTn id="36" dur="1" fill="hold">
                                          <p:stCondLst>
                                            <p:cond delay="0"/>
                                          </p:stCondLst>
                                        </p:cTn>
                                        <p:tgtEl>
                                          <p:spTgt spid="28"/>
                                        </p:tgtEl>
                                        <p:attrNameLst>
                                          <p:attrName>style.visibility</p:attrName>
                                        </p:attrNameLst>
                                      </p:cBhvr>
                                      <p:to>
                                        <p:strVal val="visible"/>
                                      </p:to>
                                    </p:set>
                                    <p:animEffect transition="in" filter="wipe(left)">
                                      <p:cBhvr>
                                        <p:cTn id="3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5" grpId="0" animBg="1"/>
      <p:bldP spid="26" grpId="0" animBg="1"/>
      <p:bldP spid="27"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ndalus">
      <a:majorFont>
        <a:latin typeface="Andalus"/>
        <a:ea typeface=""/>
        <a:cs typeface=""/>
      </a:majorFont>
      <a:minorFont>
        <a:latin typeface="Andalu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442</TotalTime>
  <Words>1009</Words>
  <Application>Microsoft Office PowerPoint</Application>
  <PresentationFormat>Widescreen</PresentationFormat>
  <Paragraphs>122</Paragraphs>
  <Slides>17</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Andalus</vt:lpstr>
      <vt:lpstr>Arial</vt:lpstr>
      <vt:lpstr>Baskerville Old Face</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azizul.nk@gmail.com</dc:creator>
  <cp:lastModifiedBy>azizul.nk@gmail.com</cp:lastModifiedBy>
  <cp:revision>42</cp:revision>
  <dcterms:created xsi:type="dcterms:W3CDTF">2020-04-21T23:54:59Z</dcterms:created>
  <dcterms:modified xsi:type="dcterms:W3CDTF">2020-05-10T19:25:27Z</dcterms:modified>
</cp:coreProperties>
</file>