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04ACBF-EFE1-447E-814E-51E92EB78FA4}"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13032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4ACBF-EFE1-447E-814E-51E92EB78FA4}"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280230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4ACBF-EFE1-447E-814E-51E92EB78FA4}"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422324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4ACBF-EFE1-447E-814E-51E92EB78FA4}"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280509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4ACBF-EFE1-447E-814E-51E92EB78FA4}"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48118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04ACBF-EFE1-447E-814E-51E92EB78FA4}"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24387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04ACBF-EFE1-447E-814E-51E92EB78FA4}"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195371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4ACBF-EFE1-447E-814E-51E92EB78FA4}"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209569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4ACBF-EFE1-447E-814E-51E92EB78FA4}"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74192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4ACBF-EFE1-447E-814E-51E92EB78FA4}"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115474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4ACBF-EFE1-447E-814E-51E92EB78FA4}"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D94C0-FB06-4387-BC2B-B3BA7C22CC61}" type="slidenum">
              <a:rPr lang="en-US" smtClean="0"/>
              <a:t>‹#›</a:t>
            </a:fld>
            <a:endParaRPr lang="en-US"/>
          </a:p>
        </p:txBody>
      </p:sp>
    </p:spTree>
    <p:extLst>
      <p:ext uri="{BB962C8B-B14F-4D97-AF65-F5344CB8AC3E}">
        <p14:creationId xmlns:p14="http://schemas.microsoft.com/office/powerpoint/2010/main" val="89561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4ACBF-EFE1-447E-814E-51E92EB78FA4}" type="datetimeFigureOut">
              <a:rPr lang="en-US" smtClean="0"/>
              <a:t>5/17/2020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D94C0-FB06-4387-BC2B-B3BA7C22CC61}" type="slidenum">
              <a:rPr lang="en-US" smtClean="0"/>
              <a:t>‹#›</a:t>
            </a:fld>
            <a:endParaRPr lang="en-US"/>
          </a:p>
        </p:txBody>
      </p:sp>
    </p:spTree>
    <p:extLst>
      <p:ext uri="{BB962C8B-B14F-4D97-AF65-F5344CB8AC3E}">
        <p14:creationId xmlns:p14="http://schemas.microsoft.com/office/powerpoint/2010/main" val="3688645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12191999" cy="523220"/>
          </a:xfrm>
          <a:prstGeom prst="rect">
            <a:avLst/>
          </a:prstGeom>
        </p:spPr>
        <p:txBody>
          <a:bodyPr wrap="square">
            <a:spAutoFit/>
          </a:bodyPr>
          <a:lstStyle/>
          <a:p>
            <a:pPr algn="ctr"/>
            <a:r>
              <a:rPr lang="as-IN" sz="2800" b="1" i="0" dirty="0" smtClean="0">
                <a:solidFill>
                  <a:srgbClr val="0070C0"/>
                </a:solidFill>
                <a:effectLst/>
                <a:latin typeface="siyamrupali"/>
              </a:rPr>
              <a:t>টিফিনের জমানো টাকা নিয়ে করোনায় কর্মহীনদের পাশে স্কুলছাত্র</a:t>
            </a:r>
            <a:endParaRPr lang="as-IN" sz="2800" b="1" i="0" dirty="0">
              <a:solidFill>
                <a:srgbClr val="0070C0"/>
              </a:solidFill>
              <a:effectLst/>
              <a:latin typeface="siyamrupali"/>
            </a:endParaRPr>
          </a:p>
        </p:txBody>
      </p:sp>
      <p:sp>
        <p:nvSpPr>
          <p:cNvPr id="5" name="Rectangle 4"/>
          <p:cNvSpPr/>
          <p:nvPr/>
        </p:nvSpPr>
        <p:spPr>
          <a:xfrm>
            <a:off x="2" y="523220"/>
            <a:ext cx="12191998" cy="7478970"/>
          </a:xfrm>
          <a:prstGeom prst="rect">
            <a:avLst/>
          </a:prstGeom>
        </p:spPr>
        <p:txBody>
          <a:bodyPr wrap="square">
            <a:spAutoFit/>
          </a:bodyPr>
          <a:lstStyle/>
          <a:p>
            <a:pPr algn="ctr"/>
            <a:r>
              <a:rPr lang="as-IN" sz="2400" b="1" i="0" dirty="0" smtClean="0">
                <a:solidFill>
                  <a:srgbClr val="000000"/>
                </a:solidFill>
                <a:effectLst/>
                <a:latin typeface="siyamrupali"/>
              </a:rPr>
              <a:t>গোপালগঞ্জে করোনায় কর্মহীন হয়ে পড়া অসহায় মানুষের পাশে দাঁড়াতে নিজের টিফিনের জমানো টাকা জেলা প্রশাসকের হাতে তুলে দিয়েছে স্কুলছাত্র আফতাবুজ্জামান ইসতিয়াক। রোববাব (১৭ মে) দুপুরে প্রতি ঈদে আত্মীয়-স্বজন থেকে পাওয়া ও স্কুলের টিফিনের টাকা থেকে জমানো ১৫ হাজার টাকা জেলা প্রশাসক শাহিদা সুলতানার হাতে তুলে দেয় সে।</a:t>
            </a:r>
          </a:p>
          <a:p>
            <a:pPr algn="ctr"/>
            <a:r>
              <a:rPr lang="as-IN" sz="2400" b="1" i="0" dirty="0" smtClean="0">
                <a:solidFill>
                  <a:srgbClr val="000000"/>
                </a:solidFill>
                <a:effectLst/>
                <a:latin typeface="siyamrupali"/>
              </a:rPr>
              <a:t>আফতাবুজ্জামান ইসতিয়াক গোপালগঞ্জের রংধনু স্কুলের ৩য় শ্রেণির ছাত্র।</a:t>
            </a:r>
            <a:r>
              <a:rPr lang="as-IN" sz="2400" b="1" dirty="0"/>
              <a:t>ইসতিয়াক দৈনিক শিক্ষা ডটকমকে জানায়, বাসা থেকে দেয়া টিফিনের টাকা এবং প্রত্যেক রোজার ঈদ ও কোরবানীর ঈদে আত্মীয়স্বজনের দেয়া সালামির টাকা আমি সব খরচ করি না, জমিয়ে রাখি। এটা আমার অভ্যাস, প্রতিদিন টিভিতে করোনার খবর দেখি, গরীব মানুষদের সাহায্য করার খবর দেখি। তাই আমি আমার মায়ের সাথে কথা বলে আমার জমানো টাকাগুলো আজ ডিসি স্যারের কাছে জমা দিলাম।</a:t>
            </a:r>
          </a:p>
          <a:p>
            <a:pPr algn="ctr"/>
            <a:r>
              <a:rPr lang="as-IN" sz="2400" b="1" dirty="0"/>
              <a:t>জেলা প্রশাসক শাহিদা সুলতানা এ প্রসঙ্গে দৈনিক শিক্ষা ডটকমকে বলেন, নিঃসন্দেহে এটি একটি ভালো উদ্যোগ। ৩য় শ্রেণির একজন শিক্ষার্থী অপরকে সহযোগিতা করার এই মানসিকতা পোষন করে, ভাবতেই ভালো লাগে।</a:t>
            </a:r>
          </a:p>
          <a:p>
            <a:pPr algn="ctr"/>
            <a:r>
              <a:rPr lang="as-IN" sz="2400" b="1" dirty="0"/>
              <a:t>তিনি আরও বলেন, ইসতিয়াকের মতো শিক্ষার্থীদের মাঝে অপরকে উপকার বা সহযোগিতা করার মানসিকতা তৈরি করার জন্য প্রয়োজনীয় মোটিভেশন দেয়াটা অত্যন্ত জরুরি। এতে একজন শিক্ষার্থী শুধু ভালো রেজাল্ট কেন্দ্রিকই হয় না, অপরের প্রতি শ্রদ্ধাশীল এবং মানবিক গুণের অধিকারী হয়ে ওঠে। পরিবার ও শিক্ষাপ্রতিষ্ঠানসমূহ এ ক্ষেত্রে গুরুত্বপূর্ণ ভূমিকা রাখতে পারে।</a:t>
            </a:r>
          </a:p>
          <a:p>
            <a:pPr algn="ctr"/>
            <a:endParaRPr lang="as-IN" sz="2400" b="1" i="0" dirty="0">
              <a:solidFill>
                <a:srgbClr val="000000"/>
              </a:solidFill>
              <a:effectLst/>
              <a:latin typeface="siyamrupali"/>
            </a:endParaRPr>
          </a:p>
        </p:txBody>
      </p:sp>
    </p:spTree>
    <p:extLst>
      <p:ext uri="{BB962C8B-B14F-4D97-AF65-F5344CB8AC3E}">
        <p14:creationId xmlns:p14="http://schemas.microsoft.com/office/powerpoint/2010/main" val="4159287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siyamrupali</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2020-05-17T15:47:23Z</dcterms:created>
  <dcterms:modified xsi:type="dcterms:W3CDTF">2020-05-17T15:47:35Z</dcterms:modified>
</cp:coreProperties>
</file>