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76" r:id="rId5"/>
    <p:sldId id="259" r:id="rId6"/>
    <p:sldId id="258" r:id="rId7"/>
    <p:sldId id="263" r:id="rId8"/>
    <p:sldId id="262" r:id="rId9"/>
    <p:sldId id="267" r:id="rId10"/>
    <p:sldId id="265" r:id="rId11"/>
    <p:sldId id="264" r:id="rId12"/>
    <p:sldId id="269" r:id="rId13"/>
    <p:sldId id="268" r:id="rId14"/>
    <p:sldId id="266" r:id="rId15"/>
    <p:sldId id="270" r:id="rId16"/>
    <p:sldId id="271" r:id="rId17"/>
    <p:sldId id="273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9184B-EB17-4334-85C8-0A2472874BF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412190-ADBD-4037-9FE4-D2664B05BE1B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000" dirty="0" smtClean="0">
              <a:solidFill>
                <a:schemeClr val="bg1"/>
              </a:solidFill>
              <a:latin typeface="NikoshBAN"/>
            </a:rPr>
            <a:t>নবাবের পরাজয় </a:t>
          </a:r>
          <a:endParaRPr lang="en-US" sz="2000" dirty="0">
            <a:solidFill>
              <a:schemeClr val="bg1"/>
            </a:solidFill>
            <a:latin typeface="NikoshBAN"/>
          </a:endParaRPr>
        </a:p>
      </dgm:t>
    </dgm:pt>
    <dgm:pt modelId="{D7F375E6-C0B7-41EE-B5A1-37BEB59DC854}" type="parTrans" cxnId="{2D2B9A80-F51F-43BA-ADB2-1C484414A77A}">
      <dgm:prSet/>
      <dgm:spPr/>
      <dgm:t>
        <a:bodyPr/>
        <a:lstStyle/>
        <a:p>
          <a:endParaRPr lang="en-US"/>
        </a:p>
      </dgm:t>
    </dgm:pt>
    <dgm:pt modelId="{39242B54-1157-49AF-AF57-C9281CDF7716}" type="sibTrans" cxnId="{2D2B9A80-F51F-43BA-ADB2-1C484414A77A}">
      <dgm:prSet/>
      <dgm:spPr/>
      <dgm:t>
        <a:bodyPr/>
        <a:lstStyle/>
        <a:p>
          <a:endParaRPr lang="en-US"/>
        </a:p>
      </dgm:t>
    </dgm:pt>
    <dgm:pt modelId="{47457A64-2EB4-4E56-A555-47EAEF540FE9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000" dirty="0" smtClean="0"/>
            <a:t>স্বাধীনতার</a:t>
          </a:r>
          <a:r>
            <a:rPr lang="en-US" sz="2000" dirty="0" smtClean="0"/>
            <a:t> </a:t>
          </a:r>
          <a:r>
            <a:rPr lang="en-US" sz="2000" dirty="0" err="1" smtClean="0"/>
            <a:t>সূর্য</a:t>
          </a:r>
          <a:r>
            <a:rPr lang="en-US" sz="2000" dirty="0" smtClean="0"/>
            <a:t> </a:t>
          </a:r>
          <a:r>
            <a:rPr lang="bn-BD" sz="2000" dirty="0" smtClean="0"/>
            <a:t>অ</a:t>
          </a:r>
          <a:r>
            <a:rPr lang="en-US" sz="2000" dirty="0" err="1" smtClean="0"/>
            <a:t>স্তমিত</a:t>
          </a:r>
          <a:r>
            <a:rPr lang="en-US" sz="2000" dirty="0" smtClean="0"/>
            <a:t> </a:t>
          </a:r>
          <a:r>
            <a:rPr lang="bn-BD" sz="2000" dirty="0" smtClean="0"/>
            <a:t> </a:t>
          </a:r>
          <a:endParaRPr lang="en-US" sz="2000" dirty="0"/>
        </a:p>
      </dgm:t>
    </dgm:pt>
    <dgm:pt modelId="{3C3AF978-A42D-4913-AF2A-29F975D70F3E}" type="parTrans" cxnId="{F2D1F36E-ECB4-4246-BD82-F68FF0AB7BAB}">
      <dgm:prSet/>
      <dgm:spPr/>
      <dgm:t>
        <a:bodyPr/>
        <a:lstStyle/>
        <a:p>
          <a:endParaRPr lang="en-US"/>
        </a:p>
      </dgm:t>
    </dgm:pt>
    <dgm:pt modelId="{8B2822F4-A71F-4A07-B2E0-5621CE58B3D1}" type="sibTrans" cxnId="{F2D1F36E-ECB4-4246-BD82-F68FF0AB7BAB}">
      <dgm:prSet/>
      <dgm:spPr/>
      <dgm:t>
        <a:bodyPr/>
        <a:lstStyle/>
        <a:p>
          <a:endParaRPr lang="en-US"/>
        </a:p>
      </dgm:t>
    </dgm:pt>
    <dgm:pt modelId="{FB725B0D-E2BA-484D-BB57-69AEAF595DED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000" dirty="0" smtClean="0"/>
            <a:t>২০০ বছরের শাসন </a:t>
          </a:r>
          <a:endParaRPr lang="en-US" sz="2000" dirty="0"/>
        </a:p>
      </dgm:t>
    </dgm:pt>
    <dgm:pt modelId="{A0C304CC-C5FB-4AFE-BDCF-A910E0C5D250}" type="parTrans" cxnId="{4C425CD9-0558-4655-B0B4-F4D67467AED9}">
      <dgm:prSet/>
      <dgm:spPr/>
      <dgm:t>
        <a:bodyPr/>
        <a:lstStyle/>
        <a:p>
          <a:endParaRPr lang="en-US"/>
        </a:p>
      </dgm:t>
    </dgm:pt>
    <dgm:pt modelId="{2F8A47F6-0390-4EF9-8177-D5C4BC06FD7D}" type="sibTrans" cxnId="{4C425CD9-0558-4655-B0B4-F4D67467AED9}">
      <dgm:prSet/>
      <dgm:spPr/>
      <dgm:t>
        <a:bodyPr/>
        <a:lstStyle/>
        <a:p>
          <a:endParaRPr lang="en-US"/>
        </a:p>
      </dgm:t>
    </dgm:pt>
    <dgm:pt modelId="{21A87F4B-4994-40F3-81A4-2D31F799B884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000" dirty="0" smtClean="0"/>
            <a:t>নবাবের অকাল মৃত্যু</a:t>
          </a:r>
          <a:endParaRPr lang="en-US" sz="2000" dirty="0"/>
        </a:p>
      </dgm:t>
    </dgm:pt>
    <dgm:pt modelId="{652C5EAA-8E98-4105-A9AA-426847860C6A}" type="parTrans" cxnId="{5C76BD45-78E4-42F2-8F0E-6E03263390BD}">
      <dgm:prSet/>
      <dgm:spPr/>
      <dgm:t>
        <a:bodyPr/>
        <a:lstStyle/>
        <a:p>
          <a:endParaRPr lang="en-US"/>
        </a:p>
      </dgm:t>
    </dgm:pt>
    <dgm:pt modelId="{77A8353A-45B6-442F-83A0-5AD0E2D369AE}" type="sibTrans" cxnId="{5C76BD45-78E4-42F2-8F0E-6E03263390BD}">
      <dgm:prSet/>
      <dgm:spPr/>
      <dgm:t>
        <a:bodyPr/>
        <a:lstStyle/>
        <a:p>
          <a:endParaRPr lang="en-US"/>
        </a:p>
      </dgm:t>
    </dgm:pt>
    <dgm:pt modelId="{64492803-01BE-499B-8541-4453A9EC4973}">
      <dgm:prSet custT="1"/>
      <dgm:spPr>
        <a:solidFill>
          <a:srgbClr val="002060"/>
        </a:solidFill>
      </dgm:spPr>
      <dgm:t>
        <a:bodyPr/>
        <a:lstStyle/>
        <a:p>
          <a:r>
            <a:rPr lang="bn-BD" sz="2000" dirty="0" smtClean="0"/>
            <a:t>ফরাসি  শক্তি  বিলুপ্ত </a:t>
          </a:r>
          <a:endParaRPr lang="en-US" sz="2000" dirty="0"/>
        </a:p>
      </dgm:t>
    </dgm:pt>
    <dgm:pt modelId="{2B5DA21A-095D-4108-B357-9546776A9F30}" type="parTrans" cxnId="{E3743313-5563-4665-8857-631C9191F689}">
      <dgm:prSet/>
      <dgm:spPr/>
      <dgm:t>
        <a:bodyPr/>
        <a:lstStyle/>
        <a:p>
          <a:endParaRPr lang="en-US"/>
        </a:p>
      </dgm:t>
    </dgm:pt>
    <dgm:pt modelId="{25FF22C7-DF0D-4DDF-B63B-F2A945E5EAA2}" type="sibTrans" cxnId="{E3743313-5563-4665-8857-631C9191F689}">
      <dgm:prSet/>
      <dgm:spPr/>
      <dgm:t>
        <a:bodyPr/>
        <a:lstStyle/>
        <a:p>
          <a:endParaRPr lang="en-US"/>
        </a:p>
      </dgm:t>
    </dgm:pt>
    <dgm:pt modelId="{33E95B3F-C10E-464D-BF17-E6C3DDA339A9}">
      <dgm:prSet custT="1"/>
      <dgm:spPr>
        <a:solidFill>
          <a:srgbClr val="002060"/>
        </a:solidFill>
      </dgm:spPr>
      <dgm:t>
        <a:bodyPr/>
        <a:lstStyle/>
        <a:p>
          <a:r>
            <a:rPr lang="en-US" sz="2000" dirty="0" err="1" smtClean="0"/>
            <a:t>ইং</a:t>
          </a:r>
          <a:r>
            <a:rPr lang="bn-BD" sz="2000" dirty="0" smtClean="0"/>
            <a:t>রেজদের ক্ষমতা লাভ   </a:t>
          </a:r>
          <a:endParaRPr lang="en-US" sz="2000" dirty="0"/>
        </a:p>
      </dgm:t>
    </dgm:pt>
    <dgm:pt modelId="{1CBD9989-E0C7-4576-A620-09C57A64A3D4}" type="parTrans" cxnId="{0B88AF1D-76A4-4807-A467-371DFEEBF414}">
      <dgm:prSet/>
      <dgm:spPr/>
      <dgm:t>
        <a:bodyPr/>
        <a:lstStyle/>
        <a:p>
          <a:endParaRPr lang="en-US"/>
        </a:p>
      </dgm:t>
    </dgm:pt>
    <dgm:pt modelId="{7E74F01C-7E63-4E40-93B4-C9E050A4CBBE}" type="sibTrans" cxnId="{0B88AF1D-76A4-4807-A467-371DFEEBF414}">
      <dgm:prSet/>
      <dgm:spPr/>
      <dgm:t>
        <a:bodyPr/>
        <a:lstStyle/>
        <a:p>
          <a:endParaRPr lang="en-US"/>
        </a:p>
      </dgm:t>
    </dgm:pt>
    <dgm:pt modelId="{C5E9610E-18A2-48B1-A84B-6A78631FAEB6}">
      <dgm:prSet custT="1"/>
      <dgm:spPr>
        <a:solidFill>
          <a:srgbClr val="002060"/>
        </a:solidFill>
      </dgm:spPr>
      <dgm:t>
        <a:bodyPr/>
        <a:lstStyle/>
        <a:p>
          <a:r>
            <a:rPr lang="bn-BD" sz="2000" dirty="0" smtClean="0"/>
            <a:t>মীরজাফর  নবাব </a:t>
          </a:r>
          <a:endParaRPr lang="en-US" sz="2000" dirty="0"/>
        </a:p>
      </dgm:t>
    </dgm:pt>
    <dgm:pt modelId="{0CA3BB16-AA15-4154-9449-F6BF92B3099D}" type="parTrans" cxnId="{7F108A30-1CE0-45B1-9D39-B6CB5F437212}">
      <dgm:prSet/>
      <dgm:spPr/>
      <dgm:t>
        <a:bodyPr/>
        <a:lstStyle/>
        <a:p>
          <a:endParaRPr lang="en-US"/>
        </a:p>
      </dgm:t>
    </dgm:pt>
    <dgm:pt modelId="{C8302F4F-E8E7-4019-8BEE-65C4EF2C1277}" type="sibTrans" cxnId="{7F108A30-1CE0-45B1-9D39-B6CB5F437212}">
      <dgm:prSet/>
      <dgm:spPr/>
      <dgm:t>
        <a:bodyPr/>
        <a:lstStyle/>
        <a:p>
          <a:endParaRPr lang="en-US"/>
        </a:p>
      </dgm:t>
    </dgm:pt>
    <dgm:pt modelId="{7A4A7933-DD10-4830-BE5E-B879EC524CB7}" type="pres">
      <dgm:prSet presAssocID="{0069184B-EB17-4334-85C8-0A2472874B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02DF5-D4B3-47A2-9FE9-5E9319EBB74A}" type="pres">
      <dgm:prSet presAssocID="{39412190-ADBD-4037-9FE4-D2664B05BE1B}" presName="node" presStyleLbl="node1" presStyleIdx="0" presStyleCnt="7" custScaleX="144025" custScaleY="106305" custRadScaleRad="98768" custRadScaleInc="21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3894F-A6A9-446B-8864-A1369D60CCF2}" type="pres">
      <dgm:prSet presAssocID="{39412190-ADBD-4037-9FE4-D2664B05BE1B}" presName="spNode" presStyleCnt="0"/>
      <dgm:spPr/>
    </dgm:pt>
    <dgm:pt modelId="{44D1A895-1CBA-43B8-BA53-86EC5D825309}" type="pres">
      <dgm:prSet presAssocID="{39242B54-1157-49AF-AF57-C9281CDF7716}" presName="sibTrans" presStyleLbl="sibTrans1D1" presStyleIdx="0" presStyleCnt="7"/>
      <dgm:spPr/>
      <dgm:t>
        <a:bodyPr/>
        <a:lstStyle/>
        <a:p>
          <a:endParaRPr lang="en-US"/>
        </a:p>
      </dgm:t>
    </dgm:pt>
    <dgm:pt modelId="{731FB823-56BC-4FA6-A5B9-646068E52979}" type="pres">
      <dgm:prSet presAssocID="{47457A64-2EB4-4E56-A555-47EAEF540FE9}" presName="node" presStyleLbl="node1" presStyleIdx="1" presStyleCnt="7" custScaleX="148959" custScaleY="120252" custRadScaleRad="99282" custRadScaleInc="34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0DB15-ECED-4E1B-A6A1-B681C90CFC37}" type="pres">
      <dgm:prSet presAssocID="{47457A64-2EB4-4E56-A555-47EAEF540FE9}" presName="spNode" presStyleCnt="0"/>
      <dgm:spPr/>
    </dgm:pt>
    <dgm:pt modelId="{09C7C702-DDE9-4B76-BD30-278927E0FE84}" type="pres">
      <dgm:prSet presAssocID="{8B2822F4-A71F-4A07-B2E0-5621CE58B3D1}" presName="sibTrans" presStyleLbl="sibTrans1D1" presStyleIdx="1" presStyleCnt="7"/>
      <dgm:spPr/>
      <dgm:t>
        <a:bodyPr/>
        <a:lstStyle/>
        <a:p>
          <a:endParaRPr lang="en-US"/>
        </a:p>
      </dgm:t>
    </dgm:pt>
    <dgm:pt modelId="{EC2206E1-AE7E-4912-809E-9D012279338D}" type="pres">
      <dgm:prSet presAssocID="{C5E9610E-18A2-48B1-A84B-6A78631FAEB6}" presName="node" presStyleLbl="node1" presStyleIdx="2" presStyleCnt="7" custScaleX="152352" custScaleY="105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EC47-6BD4-4C29-887C-4CD81F2A0C29}" type="pres">
      <dgm:prSet presAssocID="{C5E9610E-18A2-48B1-A84B-6A78631FAEB6}" presName="spNode" presStyleCnt="0"/>
      <dgm:spPr/>
    </dgm:pt>
    <dgm:pt modelId="{C916B727-E638-433E-91E8-3A672960AB2A}" type="pres">
      <dgm:prSet presAssocID="{C8302F4F-E8E7-4019-8BEE-65C4EF2C1277}" presName="sibTrans" presStyleLbl="sibTrans1D1" presStyleIdx="2" presStyleCnt="7"/>
      <dgm:spPr/>
      <dgm:t>
        <a:bodyPr/>
        <a:lstStyle/>
        <a:p>
          <a:endParaRPr lang="en-US"/>
        </a:p>
      </dgm:t>
    </dgm:pt>
    <dgm:pt modelId="{A1AD3EB2-9562-4F1F-83BA-2DCAB3FE3B48}" type="pres">
      <dgm:prSet presAssocID="{33E95B3F-C10E-464D-BF17-E6C3DDA339A9}" presName="node" presStyleLbl="node1" presStyleIdx="3" presStyleCnt="7" custScaleX="138008" custScaleY="125705" custRadScaleRad="98894" custRadScaleInc="-59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3A7C7-0D6C-464D-9121-A62FF70FBD26}" type="pres">
      <dgm:prSet presAssocID="{33E95B3F-C10E-464D-BF17-E6C3DDA339A9}" presName="spNode" presStyleCnt="0"/>
      <dgm:spPr/>
    </dgm:pt>
    <dgm:pt modelId="{02FB95E5-3A4A-4489-BFDB-2F7CB29461DD}" type="pres">
      <dgm:prSet presAssocID="{7E74F01C-7E63-4E40-93B4-C9E050A4CBBE}" presName="sibTrans" presStyleLbl="sibTrans1D1" presStyleIdx="3" presStyleCnt="7"/>
      <dgm:spPr/>
      <dgm:t>
        <a:bodyPr/>
        <a:lstStyle/>
        <a:p>
          <a:endParaRPr lang="en-US"/>
        </a:p>
      </dgm:t>
    </dgm:pt>
    <dgm:pt modelId="{07A47700-D913-4342-8945-BEA679323D18}" type="pres">
      <dgm:prSet presAssocID="{64492803-01BE-499B-8541-4453A9EC4973}" presName="node" presStyleLbl="node1" presStyleIdx="4" presStyleCnt="7" custScaleX="139154" custScaleY="115765" custRadScaleRad="94690" custRadScaleInc="17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54A95-8E4E-4286-A5C0-FFA055C5CA8C}" type="pres">
      <dgm:prSet presAssocID="{64492803-01BE-499B-8541-4453A9EC4973}" presName="spNode" presStyleCnt="0"/>
      <dgm:spPr/>
    </dgm:pt>
    <dgm:pt modelId="{03217F8F-2C35-4F1F-A872-405DAF2D0FD7}" type="pres">
      <dgm:prSet presAssocID="{25FF22C7-DF0D-4DDF-B63B-F2A945E5EAA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27895C09-6C21-4651-8A87-800FDEEABF55}" type="pres">
      <dgm:prSet presAssocID="{FB725B0D-E2BA-484D-BB57-69AEAF595DED}" presName="node" presStyleLbl="node1" presStyleIdx="5" presStyleCnt="7" custScaleX="158254" custScaleY="103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ECA0D-98C4-4D2F-8E37-E0B4AD478E0E}" type="pres">
      <dgm:prSet presAssocID="{FB725B0D-E2BA-484D-BB57-69AEAF595DED}" presName="spNode" presStyleCnt="0"/>
      <dgm:spPr/>
    </dgm:pt>
    <dgm:pt modelId="{2966CF19-02CB-42C2-B9B2-465C86149474}" type="pres">
      <dgm:prSet presAssocID="{2F8A47F6-0390-4EF9-8177-D5C4BC06FD7D}" presName="sibTrans" presStyleLbl="sibTrans1D1" presStyleIdx="5" presStyleCnt="7"/>
      <dgm:spPr/>
      <dgm:t>
        <a:bodyPr/>
        <a:lstStyle/>
        <a:p>
          <a:endParaRPr lang="en-US"/>
        </a:p>
      </dgm:t>
    </dgm:pt>
    <dgm:pt modelId="{EC47239A-E8EA-401D-8815-16D3AE6FC8B1}" type="pres">
      <dgm:prSet presAssocID="{21A87F4B-4994-40F3-81A4-2D31F799B884}" presName="node" presStyleLbl="node1" presStyleIdx="6" presStyleCnt="7" custScaleX="152107" custScaleY="131957" custRadScaleRad="100519" custRadScaleInc="-13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A5AC5-A91D-4805-9595-8AEABB203912}" type="pres">
      <dgm:prSet presAssocID="{21A87F4B-4994-40F3-81A4-2D31F799B884}" presName="spNode" presStyleCnt="0"/>
      <dgm:spPr/>
    </dgm:pt>
    <dgm:pt modelId="{2DF3E5D3-0139-44A7-9B91-C1551590ACD8}" type="pres">
      <dgm:prSet presAssocID="{77A8353A-45B6-442F-83A0-5AD0E2D369AE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EF504471-C423-406B-825B-497C4EB8AD1D}" type="presOf" srcId="{0069184B-EB17-4334-85C8-0A2472874BF4}" destId="{7A4A7933-DD10-4830-BE5E-B879EC524CB7}" srcOrd="0" destOrd="0" presId="urn:microsoft.com/office/officeart/2005/8/layout/cycle6"/>
    <dgm:cxn modelId="{4C425CD9-0558-4655-B0B4-F4D67467AED9}" srcId="{0069184B-EB17-4334-85C8-0A2472874BF4}" destId="{FB725B0D-E2BA-484D-BB57-69AEAF595DED}" srcOrd="5" destOrd="0" parTransId="{A0C304CC-C5FB-4AFE-BDCF-A910E0C5D250}" sibTransId="{2F8A47F6-0390-4EF9-8177-D5C4BC06FD7D}"/>
    <dgm:cxn modelId="{F2D1F36E-ECB4-4246-BD82-F68FF0AB7BAB}" srcId="{0069184B-EB17-4334-85C8-0A2472874BF4}" destId="{47457A64-2EB4-4E56-A555-47EAEF540FE9}" srcOrd="1" destOrd="0" parTransId="{3C3AF978-A42D-4913-AF2A-29F975D70F3E}" sibTransId="{8B2822F4-A71F-4A07-B2E0-5621CE58B3D1}"/>
    <dgm:cxn modelId="{2D2B9A80-F51F-43BA-ADB2-1C484414A77A}" srcId="{0069184B-EB17-4334-85C8-0A2472874BF4}" destId="{39412190-ADBD-4037-9FE4-D2664B05BE1B}" srcOrd="0" destOrd="0" parTransId="{D7F375E6-C0B7-41EE-B5A1-37BEB59DC854}" sibTransId="{39242B54-1157-49AF-AF57-C9281CDF7716}"/>
    <dgm:cxn modelId="{5C76BD45-78E4-42F2-8F0E-6E03263390BD}" srcId="{0069184B-EB17-4334-85C8-0A2472874BF4}" destId="{21A87F4B-4994-40F3-81A4-2D31F799B884}" srcOrd="6" destOrd="0" parTransId="{652C5EAA-8E98-4105-A9AA-426847860C6A}" sibTransId="{77A8353A-45B6-442F-83A0-5AD0E2D369AE}"/>
    <dgm:cxn modelId="{0674475B-C99E-495C-B7FE-E1ECB35C859C}" type="presOf" srcId="{7E74F01C-7E63-4E40-93B4-C9E050A4CBBE}" destId="{02FB95E5-3A4A-4489-BFDB-2F7CB29461DD}" srcOrd="0" destOrd="0" presId="urn:microsoft.com/office/officeart/2005/8/layout/cycle6"/>
    <dgm:cxn modelId="{3B256254-2E04-4447-8CD1-0E919412B81F}" type="presOf" srcId="{C8302F4F-E8E7-4019-8BEE-65C4EF2C1277}" destId="{C916B727-E638-433E-91E8-3A672960AB2A}" srcOrd="0" destOrd="0" presId="urn:microsoft.com/office/officeart/2005/8/layout/cycle6"/>
    <dgm:cxn modelId="{4492A7EF-7740-441A-B084-652D762EF071}" type="presOf" srcId="{8B2822F4-A71F-4A07-B2E0-5621CE58B3D1}" destId="{09C7C702-DDE9-4B76-BD30-278927E0FE84}" srcOrd="0" destOrd="0" presId="urn:microsoft.com/office/officeart/2005/8/layout/cycle6"/>
    <dgm:cxn modelId="{D87668BC-955D-492A-B518-5B3AF73D4156}" type="presOf" srcId="{39242B54-1157-49AF-AF57-C9281CDF7716}" destId="{44D1A895-1CBA-43B8-BA53-86EC5D825309}" srcOrd="0" destOrd="0" presId="urn:microsoft.com/office/officeart/2005/8/layout/cycle6"/>
    <dgm:cxn modelId="{CDC3F35A-C7DB-4B8A-A4DF-8D316F7A780C}" type="presOf" srcId="{39412190-ADBD-4037-9FE4-D2664B05BE1B}" destId="{19C02DF5-D4B3-47A2-9FE9-5E9319EBB74A}" srcOrd="0" destOrd="0" presId="urn:microsoft.com/office/officeart/2005/8/layout/cycle6"/>
    <dgm:cxn modelId="{9840F85C-8A87-444F-8D1A-D3BF16748A79}" type="presOf" srcId="{33E95B3F-C10E-464D-BF17-E6C3DDA339A9}" destId="{A1AD3EB2-9562-4F1F-83BA-2DCAB3FE3B48}" srcOrd="0" destOrd="0" presId="urn:microsoft.com/office/officeart/2005/8/layout/cycle6"/>
    <dgm:cxn modelId="{E3743313-5563-4665-8857-631C9191F689}" srcId="{0069184B-EB17-4334-85C8-0A2472874BF4}" destId="{64492803-01BE-499B-8541-4453A9EC4973}" srcOrd="4" destOrd="0" parTransId="{2B5DA21A-095D-4108-B357-9546776A9F30}" sibTransId="{25FF22C7-DF0D-4DDF-B63B-F2A945E5EAA2}"/>
    <dgm:cxn modelId="{7F108A30-1CE0-45B1-9D39-B6CB5F437212}" srcId="{0069184B-EB17-4334-85C8-0A2472874BF4}" destId="{C5E9610E-18A2-48B1-A84B-6A78631FAEB6}" srcOrd="2" destOrd="0" parTransId="{0CA3BB16-AA15-4154-9449-F6BF92B3099D}" sibTransId="{C8302F4F-E8E7-4019-8BEE-65C4EF2C1277}"/>
    <dgm:cxn modelId="{751F9BB1-6777-4358-BD00-436A19AB29D5}" type="presOf" srcId="{25FF22C7-DF0D-4DDF-B63B-F2A945E5EAA2}" destId="{03217F8F-2C35-4F1F-A872-405DAF2D0FD7}" srcOrd="0" destOrd="0" presId="urn:microsoft.com/office/officeart/2005/8/layout/cycle6"/>
    <dgm:cxn modelId="{C8D70963-8C28-4795-8FBF-45B2F000CB6C}" type="presOf" srcId="{64492803-01BE-499B-8541-4453A9EC4973}" destId="{07A47700-D913-4342-8945-BEA679323D18}" srcOrd="0" destOrd="0" presId="urn:microsoft.com/office/officeart/2005/8/layout/cycle6"/>
    <dgm:cxn modelId="{D46AFC0D-03B7-4943-9A30-560A44D424B1}" type="presOf" srcId="{21A87F4B-4994-40F3-81A4-2D31F799B884}" destId="{EC47239A-E8EA-401D-8815-16D3AE6FC8B1}" srcOrd="0" destOrd="0" presId="urn:microsoft.com/office/officeart/2005/8/layout/cycle6"/>
    <dgm:cxn modelId="{B86CB8BF-A730-4313-8441-0C75396682C7}" type="presOf" srcId="{C5E9610E-18A2-48B1-A84B-6A78631FAEB6}" destId="{EC2206E1-AE7E-4912-809E-9D012279338D}" srcOrd="0" destOrd="0" presId="urn:microsoft.com/office/officeart/2005/8/layout/cycle6"/>
    <dgm:cxn modelId="{6AF6AABE-2BBA-4B39-B853-D2C2E5FA054B}" type="presOf" srcId="{47457A64-2EB4-4E56-A555-47EAEF540FE9}" destId="{731FB823-56BC-4FA6-A5B9-646068E52979}" srcOrd="0" destOrd="0" presId="urn:microsoft.com/office/officeart/2005/8/layout/cycle6"/>
    <dgm:cxn modelId="{E11DAB47-1A09-46AA-A110-79DD13BBF972}" type="presOf" srcId="{77A8353A-45B6-442F-83A0-5AD0E2D369AE}" destId="{2DF3E5D3-0139-44A7-9B91-C1551590ACD8}" srcOrd="0" destOrd="0" presId="urn:microsoft.com/office/officeart/2005/8/layout/cycle6"/>
    <dgm:cxn modelId="{E4CDCE90-293A-4809-9094-11D0B667B07F}" type="presOf" srcId="{FB725B0D-E2BA-484D-BB57-69AEAF595DED}" destId="{27895C09-6C21-4651-8A87-800FDEEABF55}" srcOrd="0" destOrd="0" presId="urn:microsoft.com/office/officeart/2005/8/layout/cycle6"/>
    <dgm:cxn modelId="{833E04E2-5842-40DB-BD3E-3F3C393CCDC6}" type="presOf" srcId="{2F8A47F6-0390-4EF9-8177-D5C4BC06FD7D}" destId="{2966CF19-02CB-42C2-B9B2-465C86149474}" srcOrd="0" destOrd="0" presId="urn:microsoft.com/office/officeart/2005/8/layout/cycle6"/>
    <dgm:cxn modelId="{0B88AF1D-76A4-4807-A467-371DFEEBF414}" srcId="{0069184B-EB17-4334-85C8-0A2472874BF4}" destId="{33E95B3F-C10E-464D-BF17-E6C3DDA339A9}" srcOrd="3" destOrd="0" parTransId="{1CBD9989-E0C7-4576-A620-09C57A64A3D4}" sibTransId="{7E74F01C-7E63-4E40-93B4-C9E050A4CBBE}"/>
    <dgm:cxn modelId="{63F1D1EB-E736-450E-9C6C-9D5D98FBC59D}" type="presParOf" srcId="{7A4A7933-DD10-4830-BE5E-B879EC524CB7}" destId="{19C02DF5-D4B3-47A2-9FE9-5E9319EBB74A}" srcOrd="0" destOrd="0" presId="urn:microsoft.com/office/officeart/2005/8/layout/cycle6"/>
    <dgm:cxn modelId="{A5E14DED-3F7F-41D0-94DF-6C5935CA0901}" type="presParOf" srcId="{7A4A7933-DD10-4830-BE5E-B879EC524CB7}" destId="{D483894F-A6A9-446B-8864-A1369D60CCF2}" srcOrd="1" destOrd="0" presId="urn:microsoft.com/office/officeart/2005/8/layout/cycle6"/>
    <dgm:cxn modelId="{293EB2E2-D460-4322-81FE-258D2512DC15}" type="presParOf" srcId="{7A4A7933-DD10-4830-BE5E-B879EC524CB7}" destId="{44D1A895-1CBA-43B8-BA53-86EC5D825309}" srcOrd="2" destOrd="0" presId="urn:microsoft.com/office/officeart/2005/8/layout/cycle6"/>
    <dgm:cxn modelId="{49D368B4-A070-46C1-9BAE-9CDA6C22EA8D}" type="presParOf" srcId="{7A4A7933-DD10-4830-BE5E-B879EC524CB7}" destId="{731FB823-56BC-4FA6-A5B9-646068E52979}" srcOrd="3" destOrd="0" presId="urn:microsoft.com/office/officeart/2005/8/layout/cycle6"/>
    <dgm:cxn modelId="{4D475B74-6775-47F5-8C40-4F42046066E1}" type="presParOf" srcId="{7A4A7933-DD10-4830-BE5E-B879EC524CB7}" destId="{0050DB15-ECED-4E1B-A6A1-B681C90CFC37}" srcOrd="4" destOrd="0" presId="urn:microsoft.com/office/officeart/2005/8/layout/cycle6"/>
    <dgm:cxn modelId="{AB235C7D-3D84-4C81-B68B-CA7B503C4ABD}" type="presParOf" srcId="{7A4A7933-DD10-4830-BE5E-B879EC524CB7}" destId="{09C7C702-DDE9-4B76-BD30-278927E0FE84}" srcOrd="5" destOrd="0" presId="urn:microsoft.com/office/officeart/2005/8/layout/cycle6"/>
    <dgm:cxn modelId="{F66221B3-41E1-43B7-8FA7-B93E9779EAC3}" type="presParOf" srcId="{7A4A7933-DD10-4830-BE5E-B879EC524CB7}" destId="{EC2206E1-AE7E-4912-809E-9D012279338D}" srcOrd="6" destOrd="0" presId="urn:microsoft.com/office/officeart/2005/8/layout/cycle6"/>
    <dgm:cxn modelId="{42501E54-1FC1-47AE-B65E-279707A9358C}" type="presParOf" srcId="{7A4A7933-DD10-4830-BE5E-B879EC524CB7}" destId="{569EEC47-6BD4-4C29-887C-4CD81F2A0C29}" srcOrd="7" destOrd="0" presId="urn:microsoft.com/office/officeart/2005/8/layout/cycle6"/>
    <dgm:cxn modelId="{1659CF90-CBE7-4686-882B-A1876BCBF285}" type="presParOf" srcId="{7A4A7933-DD10-4830-BE5E-B879EC524CB7}" destId="{C916B727-E638-433E-91E8-3A672960AB2A}" srcOrd="8" destOrd="0" presId="urn:microsoft.com/office/officeart/2005/8/layout/cycle6"/>
    <dgm:cxn modelId="{DB26CA06-017B-46D2-9704-A5A4B13052B7}" type="presParOf" srcId="{7A4A7933-DD10-4830-BE5E-B879EC524CB7}" destId="{A1AD3EB2-9562-4F1F-83BA-2DCAB3FE3B48}" srcOrd="9" destOrd="0" presId="urn:microsoft.com/office/officeart/2005/8/layout/cycle6"/>
    <dgm:cxn modelId="{15ECAE1C-AEEC-4963-A376-D09665832455}" type="presParOf" srcId="{7A4A7933-DD10-4830-BE5E-B879EC524CB7}" destId="{1953A7C7-0D6C-464D-9121-A62FF70FBD26}" srcOrd="10" destOrd="0" presId="urn:microsoft.com/office/officeart/2005/8/layout/cycle6"/>
    <dgm:cxn modelId="{DF1D7B54-C17E-4D73-A5D4-8B134FBEA35C}" type="presParOf" srcId="{7A4A7933-DD10-4830-BE5E-B879EC524CB7}" destId="{02FB95E5-3A4A-4489-BFDB-2F7CB29461DD}" srcOrd="11" destOrd="0" presId="urn:microsoft.com/office/officeart/2005/8/layout/cycle6"/>
    <dgm:cxn modelId="{76E896BC-6E8E-4826-8C9A-F324101BDABC}" type="presParOf" srcId="{7A4A7933-DD10-4830-BE5E-B879EC524CB7}" destId="{07A47700-D913-4342-8945-BEA679323D18}" srcOrd="12" destOrd="0" presId="urn:microsoft.com/office/officeart/2005/8/layout/cycle6"/>
    <dgm:cxn modelId="{6B810DA0-0A31-4FFA-A0A2-2651F97865D8}" type="presParOf" srcId="{7A4A7933-DD10-4830-BE5E-B879EC524CB7}" destId="{72254A95-8E4E-4286-A5C0-FFA055C5CA8C}" srcOrd="13" destOrd="0" presId="urn:microsoft.com/office/officeart/2005/8/layout/cycle6"/>
    <dgm:cxn modelId="{DF3D525E-F406-421D-B350-D95A300E679E}" type="presParOf" srcId="{7A4A7933-DD10-4830-BE5E-B879EC524CB7}" destId="{03217F8F-2C35-4F1F-A872-405DAF2D0FD7}" srcOrd="14" destOrd="0" presId="urn:microsoft.com/office/officeart/2005/8/layout/cycle6"/>
    <dgm:cxn modelId="{57A20A99-FB28-439D-9B7E-FA45AB6F40B3}" type="presParOf" srcId="{7A4A7933-DD10-4830-BE5E-B879EC524CB7}" destId="{27895C09-6C21-4651-8A87-800FDEEABF55}" srcOrd="15" destOrd="0" presId="urn:microsoft.com/office/officeart/2005/8/layout/cycle6"/>
    <dgm:cxn modelId="{CB166D39-F826-4C63-8D1E-7D3815C201A8}" type="presParOf" srcId="{7A4A7933-DD10-4830-BE5E-B879EC524CB7}" destId="{0F6ECA0D-98C4-4D2F-8E37-E0B4AD478E0E}" srcOrd="16" destOrd="0" presId="urn:microsoft.com/office/officeart/2005/8/layout/cycle6"/>
    <dgm:cxn modelId="{CC32AFB8-7C8E-4E51-B6AF-C6C8DF9B8438}" type="presParOf" srcId="{7A4A7933-DD10-4830-BE5E-B879EC524CB7}" destId="{2966CF19-02CB-42C2-B9B2-465C86149474}" srcOrd="17" destOrd="0" presId="urn:microsoft.com/office/officeart/2005/8/layout/cycle6"/>
    <dgm:cxn modelId="{4DF00CB8-6CC8-4CE3-B5EB-80E3AA7414D2}" type="presParOf" srcId="{7A4A7933-DD10-4830-BE5E-B879EC524CB7}" destId="{EC47239A-E8EA-401D-8815-16D3AE6FC8B1}" srcOrd="18" destOrd="0" presId="urn:microsoft.com/office/officeart/2005/8/layout/cycle6"/>
    <dgm:cxn modelId="{FD22E1B2-908C-48EC-BBCC-4D360F7F0D82}" type="presParOf" srcId="{7A4A7933-DD10-4830-BE5E-B879EC524CB7}" destId="{339A5AC5-A91D-4805-9595-8AEABB203912}" srcOrd="19" destOrd="0" presId="urn:microsoft.com/office/officeart/2005/8/layout/cycle6"/>
    <dgm:cxn modelId="{70F25166-E7CC-43C6-8464-38419CBB45B1}" type="presParOf" srcId="{7A4A7933-DD10-4830-BE5E-B879EC524CB7}" destId="{2DF3E5D3-0139-44A7-9B91-C1551590ACD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02DF5-D4B3-47A2-9FE9-5E9319EBB74A}">
      <dsp:nvSpPr>
        <dsp:cNvPr id="0" name=""/>
        <dsp:cNvSpPr/>
      </dsp:nvSpPr>
      <dsp:spPr>
        <a:xfrm>
          <a:off x="3276598" y="-35173"/>
          <a:ext cx="2048754" cy="982922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bg1"/>
              </a:solidFill>
              <a:latin typeface="NikoshBAN"/>
            </a:rPr>
            <a:t>নবাবের পরাজয় </a:t>
          </a:r>
          <a:endParaRPr lang="en-US" sz="2000" kern="1200" dirty="0">
            <a:solidFill>
              <a:schemeClr val="bg1"/>
            </a:solidFill>
            <a:latin typeface="NikoshBAN"/>
          </a:endParaRPr>
        </a:p>
      </dsp:txBody>
      <dsp:txXfrm>
        <a:off x="3324580" y="12809"/>
        <a:ext cx="1952790" cy="886958"/>
      </dsp:txXfrm>
    </dsp:sp>
    <dsp:sp modelId="{44D1A895-1CBA-43B8-BA53-86EC5D825309}">
      <dsp:nvSpPr>
        <dsp:cNvPr id="0" name=""/>
        <dsp:cNvSpPr/>
      </dsp:nvSpPr>
      <dsp:spPr>
        <a:xfrm>
          <a:off x="1528962" y="471036"/>
          <a:ext cx="5278195" cy="5278195"/>
        </a:xfrm>
        <a:custGeom>
          <a:avLst/>
          <a:gdLst/>
          <a:ahLst/>
          <a:cxnLst/>
          <a:rect l="0" t="0" r="0" b="0"/>
          <a:pathLst>
            <a:path>
              <a:moveTo>
                <a:pt x="3802113" y="270083"/>
              </a:moveTo>
              <a:arcTo wR="2639097" hR="2639097" stAng="17768864" swAng="8154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FB823-56BC-4FA6-A5B9-646068E52979}">
      <dsp:nvSpPr>
        <dsp:cNvPr id="0" name=""/>
        <dsp:cNvSpPr/>
      </dsp:nvSpPr>
      <dsp:spPr>
        <a:xfrm>
          <a:off x="5280342" y="1084843"/>
          <a:ext cx="2118940" cy="1111879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স্বাধীনতার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সূর্য</a:t>
          </a:r>
          <a:r>
            <a:rPr lang="en-US" sz="2000" kern="1200" dirty="0" smtClean="0"/>
            <a:t> </a:t>
          </a:r>
          <a:r>
            <a:rPr lang="bn-BD" sz="2000" kern="1200" dirty="0" smtClean="0"/>
            <a:t>অ</a:t>
          </a:r>
          <a:r>
            <a:rPr lang="en-US" sz="2000" kern="1200" dirty="0" err="1" smtClean="0"/>
            <a:t>স্তমিত</a:t>
          </a:r>
          <a:r>
            <a:rPr lang="en-US" sz="2000" kern="1200" dirty="0" smtClean="0"/>
            <a:t> </a:t>
          </a:r>
          <a:r>
            <a:rPr lang="bn-BD" sz="2000" kern="1200" dirty="0" smtClean="0"/>
            <a:t> </a:t>
          </a:r>
          <a:endParaRPr lang="en-US" sz="2000" kern="1200" dirty="0"/>
        </a:p>
      </dsp:txBody>
      <dsp:txXfrm>
        <a:off x="5334619" y="1139120"/>
        <a:ext cx="2010386" cy="1003325"/>
      </dsp:txXfrm>
    </dsp:sp>
    <dsp:sp modelId="{09C7C702-DDE9-4B76-BD30-278927E0FE84}">
      <dsp:nvSpPr>
        <dsp:cNvPr id="0" name=""/>
        <dsp:cNvSpPr/>
      </dsp:nvSpPr>
      <dsp:spPr>
        <a:xfrm>
          <a:off x="1495272" y="470750"/>
          <a:ext cx="5278195" cy="5278195"/>
        </a:xfrm>
        <a:custGeom>
          <a:avLst/>
          <a:gdLst/>
          <a:ahLst/>
          <a:cxnLst/>
          <a:rect l="0" t="0" r="0" b="0"/>
          <a:pathLst>
            <a:path>
              <a:moveTo>
                <a:pt x="5118538" y="1735101"/>
              </a:moveTo>
              <a:arcTo wR="2639097" hR="2639097" stAng="20398099" swAng="12485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206E1-AE7E-4912-809E-9D012279338D}">
      <dsp:nvSpPr>
        <dsp:cNvPr id="0" name=""/>
        <dsp:cNvSpPr/>
      </dsp:nvSpPr>
      <dsp:spPr>
        <a:xfrm>
          <a:off x="5625115" y="3155408"/>
          <a:ext cx="2167206" cy="978955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মীরজাফর  নবাব </a:t>
          </a:r>
          <a:endParaRPr lang="en-US" sz="2000" kern="1200" dirty="0"/>
        </a:p>
      </dsp:txBody>
      <dsp:txXfrm>
        <a:off x="5672904" y="3203197"/>
        <a:ext cx="2071628" cy="883377"/>
      </dsp:txXfrm>
    </dsp:sp>
    <dsp:sp modelId="{C916B727-E638-433E-91E8-3A672960AB2A}">
      <dsp:nvSpPr>
        <dsp:cNvPr id="0" name=""/>
        <dsp:cNvSpPr/>
      </dsp:nvSpPr>
      <dsp:spPr>
        <a:xfrm>
          <a:off x="1558124" y="290435"/>
          <a:ext cx="5278195" cy="5278195"/>
        </a:xfrm>
        <a:custGeom>
          <a:avLst/>
          <a:gdLst/>
          <a:ahLst/>
          <a:cxnLst/>
          <a:rect l="0" t="0" r="0" b="0"/>
          <a:pathLst>
            <a:path>
              <a:moveTo>
                <a:pt x="4984634" y="3848764"/>
              </a:moveTo>
              <a:arcTo wR="2639097" hR="2639097" stAng="1636895" swAng="6954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D3EB2-9562-4F1F-83BA-2DCAB3FE3B48}">
      <dsp:nvSpPr>
        <dsp:cNvPr id="0" name=""/>
        <dsp:cNvSpPr/>
      </dsp:nvSpPr>
      <dsp:spPr>
        <a:xfrm>
          <a:off x="4685378" y="4590043"/>
          <a:ext cx="1963162" cy="1162299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ইং</a:t>
          </a:r>
          <a:r>
            <a:rPr lang="bn-BD" sz="2000" kern="1200" dirty="0" smtClean="0"/>
            <a:t>রেজদের ক্ষমতা লাভ   </a:t>
          </a:r>
          <a:endParaRPr lang="en-US" sz="2000" kern="1200" dirty="0"/>
        </a:p>
      </dsp:txBody>
      <dsp:txXfrm>
        <a:off x="4742117" y="4646782"/>
        <a:ext cx="1849684" cy="1048821"/>
      </dsp:txXfrm>
    </dsp:sp>
    <dsp:sp modelId="{02FB95E5-3A4A-4489-BFDB-2F7CB29461DD}">
      <dsp:nvSpPr>
        <dsp:cNvPr id="0" name=""/>
        <dsp:cNvSpPr/>
      </dsp:nvSpPr>
      <dsp:spPr>
        <a:xfrm>
          <a:off x="1874398" y="336427"/>
          <a:ext cx="5278195" cy="5278195"/>
        </a:xfrm>
        <a:custGeom>
          <a:avLst/>
          <a:gdLst/>
          <a:ahLst/>
          <a:cxnLst/>
          <a:rect l="0" t="0" r="0" b="0"/>
          <a:pathLst>
            <a:path>
              <a:moveTo>
                <a:pt x="2803334" y="5273079"/>
              </a:moveTo>
              <a:arcTo wR="2639097" hR="2639097" stAng="5185924" swAng="9816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47700-D913-4342-8945-BEA679323D18}">
      <dsp:nvSpPr>
        <dsp:cNvPr id="0" name=""/>
        <dsp:cNvSpPr/>
      </dsp:nvSpPr>
      <dsp:spPr>
        <a:xfrm>
          <a:off x="1942179" y="4712296"/>
          <a:ext cx="1979464" cy="1070391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ফরাসি  শক্তি  বিলুপ্ত </a:t>
          </a:r>
          <a:endParaRPr lang="en-US" sz="2000" kern="1200" dirty="0"/>
        </a:p>
      </dsp:txBody>
      <dsp:txXfrm>
        <a:off x="1994431" y="4764548"/>
        <a:ext cx="1874960" cy="965887"/>
      </dsp:txXfrm>
    </dsp:sp>
    <dsp:sp modelId="{03217F8F-2C35-4F1F-A872-405DAF2D0FD7}">
      <dsp:nvSpPr>
        <dsp:cNvPr id="0" name=""/>
        <dsp:cNvSpPr/>
      </dsp:nvSpPr>
      <dsp:spPr>
        <a:xfrm>
          <a:off x="1272581" y="12353"/>
          <a:ext cx="5278195" cy="5278195"/>
        </a:xfrm>
        <a:custGeom>
          <a:avLst/>
          <a:gdLst/>
          <a:ahLst/>
          <a:cxnLst/>
          <a:rect l="0" t="0" r="0" b="0"/>
          <a:pathLst>
            <a:path>
              <a:moveTo>
                <a:pt x="984306" y="4694943"/>
              </a:moveTo>
              <a:arcTo wR="2639097" hR="2639097" stAng="7729877" swAng="10239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95C09-6C21-4651-8A87-800FDEEABF55}">
      <dsp:nvSpPr>
        <dsp:cNvPr id="0" name=""/>
        <dsp:cNvSpPr/>
      </dsp:nvSpPr>
      <dsp:spPr>
        <a:xfrm>
          <a:off x="437278" y="3165233"/>
          <a:ext cx="2251161" cy="959307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২০০ বছরের শাসন </a:t>
          </a:r>
          <a:endParaRPr lang="en-US" sz="2000" kern="1200" dirty="0"/>
        </a:p>
      </dsp:txBody>
      <dsp:txXfrm>
        <a:off x="484108" y="3212063"/>
        <a:ext cx="2157501" cy="865647"/>
      </dsp:txXfrm>
    </dsp:sp>
    <dsp:sp modelId="{2966CF19-02CB-42C2-B9B2-465C86149474}">
      <dsp:nvSpPr>
        <dsp:cNvPr id="0" name=""/>
        <dsp:cNvSpPr/>
      </dsp:nvSpPr>
      <dsp:spPr>
        <a:xfrm>
          <a:off x="1495070" y="384285"/>
          <a:ext cx="5278195" cy="5278195"/>
        </a:xfrm>
        <a:custGeom>
          <a:avLst/>
          <a:gdLst/>
          <a:ahLst/>
          <a:cxnLst/>
          <a:rect l="0" t="0" r="0" b="0"/>
          <a:pathLst>
            <a:path>
              <a:moveTo>
                <a:pt x="3257" y="2770178"/>
              </a:moveTo>
              <a:arcTo wR="2639097" hR="2639097" stAng="10629181" swAng="13865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7239A-E8EA-401D-8815-16D3AE6FC8B1}">
      <dsp:nvSpPr>
        <dsp:cNvPr id="0" name=""/>
        <dsp:cNvSpPr/>
      </dsp:nvSpPr>
      <dsp:spPr>
        <a:xfrm>
          <a:off x="914398" y="879226"/>
          <a:ext cx="2163720" cy="1220106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নবাবের অকাল মৃত্যু</a:t>
          </a:r>
          <a:endParaRPr lang="en-US" sz="2000" kern="1200" dirty="0"/>
        </a:p>
      </dsp:txBody>
      <dsp:txXfrm>
        <a:off x="973959" y="938787"/>
        <a:ext cx="2044598" cy="1100984"/>
      </dsp:txXfrm>
    </dsp:sp>
    <dsp:sp modelId="{2DF3E5D3-0139-44A7-9B91-C1551590ACD8}">
      <dsp:nvSpPr>
        <dsp:cNvPr id="0" name=""/>
        <dsp:cNvSpPr/>
      </dsp:nvSpPr>
      <dsp:spPr>
        <a:xfrm>
          <a:off x="1346147" y="499801"/>
          <a:ext cx="5278195" cy="5278195"/>
        </a:xfrm>
        <a:custGeom>
          <a:avLst/>
          <a:gdLst/>
          <a:ahLst/>
          <a:cxnLst/>
          <a:rect l="0" t="0" r="0" b="0"/>
          <a:pathLst>
            <a:path>
              <a:moveTo>
                <a:pt x="1281860" y="375749"/>
              </a:moveTo>
              <a:arcTo wR="2639097" hR="2639097" stAng="14343036" swAng="9131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F3F7-EE63-48DC-A3DE-CAB0774A54C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E9AF-0D63-4BE3-9CE1-50708470B2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F3F7-EE63-48DC-A3DE-CAB0774A54C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E9AF-0D63-4BE3-9CE1-50708470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F3F7-EE63-48DC-A3DE-CAB0774A54C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E9AF-0D63-4BE3-9CE1-50708470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F3F7-EE63-48DC-A3DE-CAB0774A54C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E9AF-0D63-4BE3-9CE1-50708470B2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F3F7-EE63-48DC-A3DE-CAB0774A54C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E9AF-0D63-4BE3-9CE1-50708470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F3F7-EE63-48DC-A3DE-CAB0774A54C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E9AF-0D63-4BE3-9CE1-50708470B2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F3F7-EE63-48DC-A3DE-CAB0774A54C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E9AF-0D63-4BE3-9CE1-50708470B2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F3F7-EE63-48DC-A3DE-CAB0774A54C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E9AF-0D63-4BE3-9CE1-50708470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F3F7-EE63-48DC-A3DE-CAB0774A54C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E9AF-0D63-4BE3-9CE1-50708470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F3F7-EE63-48DC-A3DE-CAB0774A54C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E9AF-0D63-4BE3-9CE1-50708470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F3F7-EE63-48DC-A3DE-CAB0774A54C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E9AF-0D63-4BE3-9CE1-50708470B2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E8F3F7-EE63-48DC-A3DE-CAB0774A54C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83E9AF-0D63-4BE3-9CE1-50708470B2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579119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সকলকে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শুভেচ্ছা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0588"/>
            <a:ext cx="7467600" cy="5334000"/>
          </a:xfrm>
          <a:prstGeom prst="rect">
            <a:avLst/>
          </a:prstGeom>
          <a:ln w="76200"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154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7187" y="951131"/>
            <a:ext cx="2829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4267" y="2667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</a:rPr>
              <a:t>পলাশী যুদ্ধ কি কারনে সংঘটিত হয়েছিল ?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066800"/>
            <a:ext cx="2764956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35052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3352800" cy="2622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14800"/>
            <a:ext cx="4038598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257145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</a:rPr>
              <a:t>ছবি গুলো কোন যুদ্ধের স্মৃতি বহন করে ?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7415" y="101024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যুদ্ধের ফলাফল - 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5250613"/>
              </p:ext>
            </p:extLst>
          </p:nvPr>
        </p:nvGraphicFramePr>
        <p:xfrm>
          <a:off x="152400" y="720968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90600"/>
            <a:ext cx="7143750" cy="44529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4500" y="3810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solidFill>
                  <a:srgbClr val="002060"/>
                </a:solidFill>
              </a:rPr>
              <a:t>ছবিতে তোমরা কি দেখতে পাও ?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791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মীরজাফর</a:t>
            </a:r>
            <a:r>
              <a:rPr lang="en-US" b="1" dirty="0" smtClean="0">
                <a:solidFill>
                  <a:srgbClr val="FF0000"/>
                </a:solidFill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</a:rPr>
              <a:t>পুত্র</a:t>
            </a:r>
            <a:r>
              <a:rPr lang="bn-BD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মিরন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4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1279" y="609600"/>
            <a:ext cx="2864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4784" y="2138065"/>
            <a:ext cx="5038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92" y="3352800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পরাজয়ের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3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324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533400"/>
            <a:ext cx="2661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যুদ্ধের বিশ্বাসঘাতকদের একটি তালিকা তৈরি কর ।</a:t>
            </a:r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বিশ্বাসঘাতকদের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4800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371600"/>
            <a:ext cx="7467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সালে পলাশীর যুদ্ধ সংঘটিত হয় ?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0</a:t>
            </a:r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১৭৫৬ 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১৮৫৭ </a:t>
            </a:r>
          </a:p>
          <a:p>
            <a:endParaRPr lang="bn-IN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0</a:t>
            </a:r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১৭৫৭ 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১৮৫৮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 পক্ষে কে কে যুদ্ধ করেছিল ? 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0</a:t>
            </a:r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মীরমদন , মোহনলাল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ঘষেটি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ময়মুনা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0</a:t>
            </a:r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মিরন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মীরজাফর 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উমিচাঁদ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য়দুর্লভ</a:t>
            </a:r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।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দ্দ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ৌলার হত্যকারীর নাম কি ? </a:t>
            </a:r>
          </a:p>
          <a:p>
            <a:endPara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        ০১। লর্ড ক্লাইভ       ০২। মীর মিরন </a:t>
            </a:r>
          </a:p>
          <a:p>
            <a:endParaRPr lang="bn-BD" b="1" dirty="0" smtClean="0">
              <a:solidFill>
                <a:srgbClr val="002060"/>
              </a:solidFill>
              <a:latin typeface="NikoshBAN" panose="02000000000000000000" pitchFamily="2" charset="0"/>
            </a:endParaRPr>
          </a:p>
          <a:p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      ০৩। মীর জাফর      ০৪। মোহাম্মাদী বেগ 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09600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কাজঃ-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2060"/>
                </a:solidFill>
              </a:rPr>
              <a:t>পলাশীর যুদ্ধের ফলাফল সমূহ লিখে আনবে ।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8230"/>
            <a:ext cx="7415752" cy="4835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791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</a:rPr>
              <a:t>ধন্যবাদ 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"/>
            <a:ext cx="3822108" cy="344835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Rectangle 2"/>
          <p:cNvSpPr/>
          <p:nvPr/>
        </p:nvSpPr>
        <p:spPr>
          <a:xfrm>
            <a:off x="2215854" y="4191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bn-BD" sz="2000" b="1" kern="0" dirty="0">
                <a:solidFill>
                  <a:prstClr val="black"/>
                </a:solidFill>
              </a:rPr>
              <a:t>মোঃ লিয়াকত হোসেন</a:t>
            </a:r>
            <a:endParaRPr lang="en-US" sz="2000" b="1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bn-BD" sz="2000" b="1" kern="0" dirty="0">
                <a:solidFill>
                  <a:prstClr val="black"/>
                </a:solidFill>
              </a:rPr>
              <a:t>প্রভাষক, ইতিহাস বিভাগ</a:t>
            </a:r>
            <a:endParaRPr lang="en-US" sz="2000" b="1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bn-BD" sz="2000" b="1" kern="0" dirty="0">
                <a:solidFill>
                  <a:prstClr val="black"/>
                </a:solidFill>
              </a:rPr>
              <a:t>শরণখোলা সরকারি কলেজ</a:t>
            </a:r>
            <a:endParaRPr lang="en-US" sz="2000" b="1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bn-BD" sz="2000" b="1" kern="0" dirty="0">
                <a:solidFill>
                  <a:prstClr val="black"/>
                </a:solidFill>
              </a:rPr>
              <a:t>শরণখোলা, বাগেরহাট।</a:t>
            </a:r>
            <a:endParaRPr lang="en-US" sz="2000" b="1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bn-BD" sz="2000" b="1" kern="0" dirty="0">
                <a:solidFill>
                  <a:prstClr val="black"/>
                </a:solidFill>
              </a:rPr>
              <a:t>  </a:t>
            </a:r>
            <a:r>
              <a:rPr lang="en-US" sz="2000" b="1" kern="0" dirty="0">
                <a:solidFill>
                  <a:prstClr val="black"/>
                </a:solidFill>
              </a:rPr>
              <a:t>Mobile no : </a:t>
            </a:r>
            <a:r>
              <a:rPr lang="en-US" sz="2000" b="1" kern="0" dirty="0" smtClean="0">
                <a:solidFill>
                  <a:prstClr val="black"/>
                </a:solidFill>
              </a:rPr>
              <a:t>01725647650</a:t>
            </a:r>
            <a:endParaRPr lang="bn-BD" sz="2000" b="1" kern="0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000" b="1" kern="0" dirty="0" smtClean="0">
                <a:solidFill>
                  <a:prstClr val="black"/>
                </a:solidFill>
              </a:rPr>
              <a:t>Email no: mdliakat187@gmail.com</a:t>
            </a:r>
            <a:endParaRPr lang="en-US" sz="20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676400"/>
            <a:ext cx="518160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শ্রেণীঃ </a:t>
            </a:r>
            <a:r>
              <a:rPr lang="en-US" sz="3600" b="1" dirty="0" err="1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একাদশ</a:t>
            </a:r>
            <a:endParaRPr lang="bn-BD" sz="3600" b="1" dirty="0">
              <a:ln/>
              <a:solidFill>
                <a:srgbClr val="4F032E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বিষয়ঃ </a:t>
            </a:r>
            <a:r>
              <a:rPr lang="en-US" sz="3600" b="1" dirty="0" err="1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ইতিহাস</a:t>
            </a:r>
            <a:r>
              <a:rPr lang="en-US" sz="36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(</a:t>
            </a:r>
            <a:r>
              <a:rPr lang="en-US" sz="3600" b="1" dirty="0" err="1">
                <a:ln/>
                <a:solidFill>
                  <a:srgbClr val="4F032E"/>
                </a:solidFill>
                <a:latin typeface="NikoshBAN"/>
                <a:cs typeface="SutonnyOMJ" pitchFamily="2" charset="0"/>
              </a:rPr>
              <a:t>প্রথম</a:t>
            </a:r>
            <a:r>
              <a:rPr lang="en-US" sz="3600" b="1" dirty="0">
                <a:ln/>
                <a:solidFill>
                  <a:srgbClr val="4F032E"/>
                </a:solidFill>
                <a:latin typeface="Sutonny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/>
                <a:solidFill>
                  <a:srgbClr val="4F032E"/>
                </a:solidFill>
                <a:latin typeface="SutonnyMJ" pitchFamily="2" charset="0"/>
                <a:cs typeface="SutonnyOMJ" pitchFamily="2" charset="0"/>
              </a:rPr>
              <a:t>পত্র</a:t>
            </a:r>
            <a:r>
              <a:rPr lang="en-US" sz="3600" b="1" dirty="0">
                <a:ln/>
                <a:solidFill>
                  <a:srgbClr val="4F032E"/>
                </a:solidFill>
                <a:latin typeface="SutonnyMJ" pitchFamily="2" charset="0"/>
                <a:cs typeface="SutonnyOMJ" pitchFamily="2" charset="0"/>
              </a:rPr>
              <a:t>)</a:t>
            </a:r>
            <a:endParaRPr lang="en-US" sz="3600" b="1" dirty="0">
              <a:ln/>
              <a:solidFill>
                <a:srgbClr val="4F032E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600" b="1" dirty="0" err="1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36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   </a:t>
            </a:r>
            <a:endParaRPr lang="en-US" sz="3600" b="1" dirty="0">
              <a:ln/>
              <a:solidFill>
                <a:srgbClr val="4F032E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600" b="1" dirty="0" err="1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তারিখঃ</a:t>
            </a:r>
            <a:r>
              <a:rPr lang="bn-BD" sz="36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২০ /০৩/২০২০ </a:t>
            </a:r>
            <a:endParaRPr lang="en-US" sz="3600" b="1" dirty="0">
              <a:ln/>
              <a:solidFill>
                <a:srgbClr val="4F032E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600" b="1" dirty="0" err="1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সময়ঃ</a:t>
            </a:r>
            <a:r>
              <a:rPr lang="bn-BD" sz="36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৫০</a:t>
            </a:r>
            <a:r>
              <a:rPr lang="en-US" sz="36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মিনিট</a:t>
            </a:r>
            <a:endParaRPr lang="bn-BD" sz="4400" b="1" dirty="0">
              <a:ln/>
              <a:solidFill>
                <a:srgbClr val="4F032E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9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7368" y="457200"/>
            <a:ext cx="5662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solidFill>
                  <a:srgbClr val="0070C0"/>
                </a:solidFill>
              </a:rPr>
              <a:t>এসো  আমরা একটি  ভিডিও দেখি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2270" y="1371600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>
                <a:solidFill>
                  <a:srgbClr val="FF0000"/>
                </a:solidFill>
                <a:latin typeface="Calibri"/>
              </a:rPr>
              <a:t>ভিডিও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00500" y="2057400"/>
            <a:ext cx="685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পলাশী_যুদ্ধের_ইতিহাস__Bangla_History_Documentary__AFB_Daily(360p) (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4417" y="2819400"/>
            <a:ext cx="4897966" cy="27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8185" y="2680047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</a:rPr>
              <a:t> </a:t>
            </a:r>
            <a:r>
              <a:rPr lang="bn-BD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যুদ্ধের</a:t>
            </a:r>
            <a:r>
              <a:rPr lang="bn-BD" sz="3200" b="1" u="sng" dirty="0" smtClean="0">
                <a:solidFill>
                  <a:srgbClr val="0070C0"/>
                </a:solidFill>
              </a:rPr>
              <a:t> কারন ও ফলাফল  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762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04800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খন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ফলঃ-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752600"/>
            <a:ext cx="861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280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280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endParaRPr lang="bn-BD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n-BD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যুদ্ধ কি তা বলতে পারবে</a:t>
            </a:r>
            <a: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যুদ্ধের কারন কি ছিল বলতে পারবে ।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যুদ্ধের ঘটনা </a:t>
            </a:r>
            <a:r>
              <a:rPr lang="bn-BD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 ব্যাখ্যা করতে পারবে </a:t>
            </a:r>
            <a:r>
              <a:rPr lang="bn-BD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যুদ্ধে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</a:t>
            </a:r>
            <a:r>
              <a:rPr lang="bn-BD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পরাজয়ের 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2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পলাশী যুদ্ধের ফলাফল সম্পর্কে জানতে পারবে 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বিশ্বাসঘাতকদের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bn-BD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পরিণতি জানতে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33261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88119"/>
            <a:ext cx="2628900" cy="3333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5" y="1523998"/>
            <a:ext cx="3447069" cy="3486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799" y="381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নিচের</a:t>
            </a: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</a:rPr>
              <a:t>ছবির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ব্যক্তিদের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পরিচ</a:t>
            </a:r>
            <a:r>
              <a:rPr lang="bn-BD" sz="2400" b="1" dirty="0" smtClean="0">
                <a:solidFill>
                  <a:srgbClr val="0070C0"/>
                </a:solidFill>
              </a:rPr>
              <a:t>য় দাও ।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11" y="5269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bn-BD" dirty="0" smtClean="0">
                <a:latin typeface="NikoshBAN"/>
              </a:rPr>
              <a:t>নবাব </a:t>
            </a:r>
            <a:r>
              <a:rPr lang="bn-BD" dirty="0" smtClean="0"/>
              <a:t>সিরাজউদ্দৌলা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269468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লর্ড</a:t>
            </a:r>
            <a:r>
              <a:rPr lang="en-US" dirty="0"/>
              <a:t> </a:t>
            </a:r>
            <a:r>
              <a:rPr lang="bn-BD" dirty="0" smtClean="0"/>
              <a:t>ক্লাইভ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399" y="190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১৭৫৭, পলাশীর  যুদ্ধ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99" y="2703507"/>
            <a:ext cx="2496701" cy="1868493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504749" y="2191546"/>
            <a:ext cx="381000" cy="341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92579"/>
            <a:ext cx="4004734" cy="5315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64812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</a:rPr>
              <a:t>নিচের ছবি গুলো লক্ষ্য করি ।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92578"/>
            <a:ext cx="3647537" cy="53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5" y="914400"/>
            <a:ext cx="43434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3646" y="152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</a:rPr>
              <a:t>ছবিতে তোমরা কি দেখতে পাও ?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37846"/>
            <a:ext cx="3467100" cy="50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770</TotalTime>
  <Words>341</Words>
  <Application>Microsoft Office PowerPoint</Application>
  <PresentationFormat>On-screen Show (4:3)</PresentationFormat>
  <Paragraphs>72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104</cp:revision>
  <dcterms:created xsi:type="dcterms:W3CDTF">2020-02-22T09:27:43Z</dcterms:created>
  <dcterms:modified xsi:type="dcterms:W3CDTF">2020-05-11T06:20:56Z</dcterms:modified>
</cp:coreProperties>
</file>