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3" r:id="rId5"/>
    <p:sldId id="272" r:id="rId6"/>
    <p:sldId id="271" r:id="rId7"/>
    <p:sldId id="274" r:id="rId8"/>
    <p:sldId id="270" r:id="rId9"/>
    <p:sldId id="269" r:id="rId10"/>
    <p:sldId id="268" r:id="rId11"/>
    <p:sldId id="266" r:id="rId12"/>
    <p:sldId id="267" r:id="rId13"/>
    <p:sldId id="265" r:id="rId14"/>
    <p:sldId id="264" r:id="rId15"/>
    <p:sldId id="258" r:id="rId16"/>
    <p:sldId id="277" r:id="rId17"/>
    <p:sldId id="276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E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3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6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41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9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8F19E-6591-489D-A9ED-5EFB5B13AFAE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605993" y="261964"/>
            <a:ext cx="5136777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 </a:t>
            </a:r>
            <a:r>
              <a:rPr lang="en-US" sz="4800" dirty="0" err="1" smtClean="0"/>
              <a:t>সবাইকে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স্বাগতম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81" y="1629579"/>
            <a:ext cx="5995202" cy="3598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12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3" name="Horizontal Scroll 2"/>
          <p:cNvSpPr/>
          <p:nvPr/>
        </p:nvSpPr>
        <p:spPr>
          <a:xfrm>
            <a:off x="1758216" y="2032426"/>
            <a:ext cx="9160796" cy="424563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মৌয়াল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মৌয়ালরা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)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4631529" y="83126"/>
            <a:ext cx="3111132" cy="927847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মূল্যায়ন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603608" y="1291021"/>
            <a:ext cx="5166973" cy="74140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ছোট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ছোট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প্রশ্নের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5"/>
          <a:stretch/>
        </p:blipFill>
        <p:spPr>
          <a:xfrm>
            <a:off x="4315664" y="1513754"/>
            <a:ext cx="3609975" cy="3878517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070410" y="0"/>
            <a:ext cx="6100484" cy="1385047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শিক্ষকের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9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" b="50588"/>
          <a:stretch/>
        </p:blipFill>
        <p:spPr>
          <a:xfrm>
            <a:off x="3423811" y="1734669"/>
            <a:ext cx="5631248" cy="3388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lowchart: Terminator 8"/>
          <p:cNvSpPr/>
          <p:nvPr/>
        </p:nvSpPr>
        <p:spPr>
          <a:xfrm>
            <a:off x="3133165" y="457200"/>
            <a:ext cx="6212541" cy="102197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67047" y="435944"/>
            <a:ext cx="29002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 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694877" y="1918617"/>
            <a:ext cx="4044576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চারটি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দল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 </a:t>
            </a:r>
            <a:r>
              <a:rPr lang="en-US" sz="2800" dirty="0" err="1" smtClean="0"/>
              <a:t>প্রত্যেক</a:t>
            </a:r>
            <a:r>
              <a:rPr lang="en-US" sz="2800" dirty="0" smtClean="0"/>
              <a:t>  </a:t>
            </a:r>
            <a:r>
              <a:rPr lang="en-US" sz="2800" dirty="0" err="1" smtClean="0"/>
              <a:t>দলের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আলোচনা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করবে</a:t>
            </a:r>
            <a:r>
              <a:rPr lang="en-US" sz="2800" dirty="0" smtClean="0"/>
              <a:t>  ।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054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877581" y="782373"/>
            <a:ext cx="23149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71648" y="2454291"/>
            <a:ext cx="432680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0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Flowchart: Terminator 1"/>
          <p:cNvSpPr/>
          <p:nvPr/>
        </p:nvSpPr>
        <p:spPr>
          <a:xfrm>
            <a:off x="3264956" y="343858"/>
            <a:ext cx="5540188" cy="102197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পরিকল্পিত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906249" y="1961579"/>
            <a:ext cx="6880531" cy="157330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2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Flowchart: Off-page Connector 1"/>
          <p:cNvSpPr/>
          <p:nvPr/>
        </p:nvSpPr>
        <p:spPr>
          <a:xfrm>
            <a:off x="3849903" y="464242"/>
            <a:ext cx="4370294" cy="1138897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19" y="1731787"/>
            <a:ext cx="3573517" cy="4162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628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25" y="857715"/>
            <a:ext cx="5623282" cy="582038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6" y="570817"/>
            <a:ext cx="3714372" cy="29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68" y="0"/>
            <a:ext cx="5421844" cy="65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3266" y="150471"/>
            <a:ext cx="12035236" cy="6836176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Flowchart: Decision 1"/>
          <p:cNvSpPr/>
          <p:nvPr/>
        </p:nvSpPr>
        <p:spPr>
          <a:xfrm>
            <a:off x="2480481" y="0"/>
            <a:ext cx="6690167" cy="1840061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0" y="1904549"/>
            <a:ext cx="2394137" cy="4651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28" y="1735187"/>
            <a:ext cx="2265281" cy="255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58630" y="1904549"/>
            <a:ext cx="5672254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চৌড়া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নয়াবাড়ী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স.প্রা.বিদ্যালয়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কালিগঞ্জ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83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8647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Flowchart: Decision 1"/>
          <p:cNvSpPr/>
          <p:nvPr/>
        </p:nvSpPr>
        <p:spPr>
          <a:xfrm>
            <a:off x="3343776" y="0"/>
            <a:ext cx="5661212" cy="181535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2153711" y="1815352"/>
            <a:ext cx="8041341" cy="4195483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শ্রেণিঃ২য়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পাঠঃ০3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সুন্দরবনকে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ছবি-৯—১২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14" y="3602322"/>
            <a:ext cx="4060048" cy="2347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13" y="3534886"/>
            <a:ext cx="3788831" cy="2383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6528" y="1151166"/>
            <a:ext cx="3788831" cy="2325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74" y="1093292"/>
            <a:ext cx="4058650" cy="2509029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3054844" y="153624"/>
            <a:ext cx="6589059" cy="6858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ছবি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75" y="3534885"/>
            <a:ext cx="4105281" cy="251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18" y="3534886"/>
            <a:ext cx="4153162" cy="25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75" y="924393"/>
            <a:ext cx="4105281" cy="252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Terminator 9"/>
          <p:cNvSpPr/>
          <p:nvPr/>
        </p:nvSpPr>
        <p:spPr>
          <a:xfrm>
            <a:off x="3054844" y="153624"/>
            <a:ext cx="6589059" cy="6858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আরো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ছবি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16" y="903293"/>
            <a:ext cx="4436557" cy="250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39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767970FB-5A03-43E8-8506-CA866B8931AB}"/>
              </a:ext>
            </a:extLst>
          </p:cNvPr>
          <p:cNvSpPr txBox="1">
            <a:spLocks/>
          </p:cNvSpPr>
          <p:nvPr/>
        </p:nvSpPr>
        <p:spPr>
          <a:xfrm>
            <a:off x="1345601" y="211774"/>
            <a:ext cx="9889886" cy="5535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7030A0"/>
                </a:solidFill>
              </a:rPr>
              <a:t>       </a:t>
            </a:r>
            <a:r>
              <a:rPr lang="en-US" sz="5400" b="1" dirty="0" smtClean="0">
                <a:solidFill>
                  <a:srgbClr val="7030A0"/>
                </a:solidFill>
              </a:rPr>
              <a:t>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1838012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595282" y="5218971"/>
            <a:ext cx="8337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8551" y="189439"/>
            <a:ext cx="37764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</a:t>
            </a:r>
            <a:r>
              <a:rPr lang="en-US" sz="3600" dirty="0" err="1" smtClean="0"/>
              <a:t>শিখন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ফল</a:t>
            </a:r>
            <a:r>
              <a:rPr lang="en-US" sz="3600" dirty="0" smtClean="0"/>
              <a:t> 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077570" y="1143516"/>
            <a:ext cx="118098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শোনা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7569" y="2512688"/>
            <a:ext cx="118098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বলা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7569" y="1869996"/>
            <a:ext cx="495742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১৩১,১৩২,১৩৩,৩১২ 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7569" y="4022954"/>
            <a:ext cx="118098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পড়া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7569" y="4912082"/>
            <a:ext cx="495742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২৪১,২৪২, 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7569" y="3273276"/>
            <a:ext cx="495742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১৩২,১৩২,২৩১,২৩২,২৪১,২৪২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71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00246"/>
            <a:ext cx="12035236" cy="6858000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054317" y="188259"/>
            <a:ext cx="440123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800" dirty="0" err="1" smtClean="0"/>
              <a:t>ছবিতে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দেখতেপাচ্ছ</a:t>
            </a:r>
            <a:r>
              <a:rPr lang="en-US" sz="2800" dirty="0" smtClean="0"/>
              <a:t> </a:t>
            </a:r>
            <a:r>
              <a:rPr lang="en-US" dirty="0" smtClean="0"/>
              <a:t>?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7428" y="1099929"/>
            <a:ext cx="327688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নামতে।মাটিতে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22699" y="925676"/>
            <a:ext cx="3199694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সাথে।যারা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428" y="3679031"/>
            <a:ext cx="3416473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9413" y="3540532"/>
            <a:ext cx="306858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5" b="6713"/>
          <a:stretch/>
        </p:blipFill>
        <p:spPr>
          <a:xfrm>
            <a:off x="4333486" y="786211"/>
            <a:ext cx="3856112" cy="48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790" r="3863" b="-361"/>
          <a:stretch/>
        </p:blipFill>
        <p:spPr>
          <a:xfrm>
            <a:off x="2326341" y="1191503"/>
            <a:ext cx="3065930" cy="4087907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958354" y="131585"/>
            <a:ext cx="4424082" cy="782815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বই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খোলে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ছবি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দেখ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5540189" y="1191503"/>
            <a:ext cx="3684494" cy="4087907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গল্প,সুন্দরবনের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3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222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129</cp:revision>
  <dcterms:created xsi:type="dcterms:W3CDTF">2020-01-13T08:16:18Z</dcterms:created>
  <dcterms:modified xsi:type="dcterms:W3CDTF">2020-05-17T05:45:32Z</dcterms:modified>
</cp:coreProperties>
</file>