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315" r:id="rId3"/>
    <p:sldId id="328" r:id="rId4"/>
    <p:sldId id="316" r:id="rId5"/>
    <p:sldId id="317" r:id="rId6"/>
    <p:sldId id="293" r:id="rId7"/>
    <p:sldId id="324" r:id="rId8"/>
    <p:sldId id="296" r:id="rId9"/>
    <p:sldId id="297" r:id="rId10"/>
    <p:sldId id="298" r:id="rId11"/>
    <p:sldId id="299" r:id="rId12"/>
    <p:sldId id="300" r:id="rId13"/>
    <p:sldId id="325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27" r:id="rId22"/>
    <p:sldId id="312" r:id="rId23"/>
    <p:sldId id="326" r:id="rId24"/>
    <p:sldId id="28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D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0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D1602-6E86-4505-9D8D-E992E0AB5E5C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3A1B9-A5A3-48B2-A118-276847CCE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62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0062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7209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548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894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79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4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56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868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43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72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5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89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724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0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62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671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69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916FB-53AF-4945-9A4F-78FFF029D58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323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30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75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922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3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34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17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2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9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84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97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42B95-9034-49C9-B76F-997E8073B5DE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27A26-2B4E-46A5-81CA-D44F799D4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57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eg"/><Relationship Id="rId4" Type="http://schemas.openxmlformats.org/officeDocument/2006/relationships/image" Target="../media/image22.jpg"/><Relationship Id="rId9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30.jpeg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microsoft.com/office/2007/relationships/hdphoto" Target="../media/hdphoto6.wdp"/><Relationship Id="rId5" Type="http://schemas.openxmlformats.org/officeDocument/2006/relationships/image" Target="../media/image28.jp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7.wdp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5.jpg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.PNG"/><Relationship Id="rId7" Type="http://schemas.openxmlformats.org/officeDocument/2006/relationships/image" Target="../media/image34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Relationship Id="rId9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8.wdp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9.wdp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12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633" y="0"/>
            <a:ext cx="4410634" cy="69601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3" y="0"/>
            <a:ext cx="4733366" cy="69601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4420" y="3021324"/>
            <a:ext cx="5291806" cy="14392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36864" y="4352544"/>
            <a:ext cx="5492608" cy="17929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5400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b="1" cap="none" spc="0" dirty="0">
              <a:ln/>
              <a:solidFill>
                <a:srgbClr val="00B0F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6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710374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770639" y="1198840"/>
            <a:ext cx="2688879" cy="558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উচ্চাভিলাস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98337" y="1210334"/>
            <a:ext cx="2743200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9" y="1873019"/>
            <a:ext cx="2315588" cy="1743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9900" y="1904210"/>
            <a:ext cx="3769420" cy="6777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3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9" y="3502223"/>
            <a:ext cx="2322424" cy="198369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99900" y="4978081"/>
            <a:ext cx="3769419" cy="5078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350" dirty="0"/>
              <a:t>         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900" y="2744905"/>
            <a:ext cx="1908931" cy="20607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832" y="2744905"/>
            <a:ext cx="1860487" cy="20607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" y="1198841"/>
            <a:ext cx="2690978" cy="428707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012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6132992" y="1181087"/>
            <a:ext cx="2688879" cy="55807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উচ্চাভিলাস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3541" y="1214244"/>
            <a:ext cx="2743200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6459" y="3860491"/>
            <a:ext cx="2967273" cy="15696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পরিচ্ছদ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অজস্র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প্রেমিকের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6" y="1820641"/>
            <a:ext cx="1741093" cy="1770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857" y="1820641"/>
            <a:ext cx="1493825" cy="1770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317" y="1820641"/>
            <a:ext cx="1758947" cy="1753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62" y="1820642"/>
            <a:ext cx="1609254" cy="17533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6" y="3607239"/>
            <a:ext cx="3219911" cy="20574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064" y="1820641"/>
            <a:ext cx="2114680" cy="3843998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482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67592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987539" y="1604279"/>
            <a:ext cx="3044858" cy="55807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বিড়ম্বনাপূর্ণ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7539" y="3332708"/>
            <a:ext cx="4722828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দরিদ্র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জীবনও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বিলাসবহুল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আড়ম্বরপূর্ণ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সংসারে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উচ্চাভীলাসের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বিড়ম্বনায়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23" r="4222"/>
          <a:stretch/>
        </p:blipFill>
        <p:spPr>
          <a:xfrm>
            <a:off x="593889" y="989809"/>
            <a:ext cx="3393650" cy="4690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496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72237" y="3062141"/>
            <a:ext cx="5646655" cy="120032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নায়িকার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 আলোচনা কর।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59589" y="2021264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1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656048" y="806978"/>
            <a:ext cx="3396593" cy="5580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0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</a:t>
            </a:r>
            <a:r>
              <a:rPr lang="en-US" sz="3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3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7645" y="1687397"/>
            <a:ext cx="3557032" cy="4560881"/>
            <a:chOff x="367645" y="1687397"/>
            <a:chExt cx="3335291" cy="456088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" t="1080" r="1515" b="1518"/>
            <a:stretch/>
          </p:blipFill>
          <p:spPr>
            <a:xfrm>
              <a:off x="367645" y="1687397"/>
              <a:ext cx="3335291" cy="456088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94" y="5043847"/>
              <a:ext cx="2233942" cy="1059255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87535" y="5573474"/>
              <a:ext cx="8216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আমন্ত্রণ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24678" y="1680370"/>
            <a:ext cx="475307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মাঝখানে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খামের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4677" y="2548770"/>
            <a:ext cx="1391970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24677" y="3939955"/>
            <a:ext cx="4753070" cy="23083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জনশিক্ষা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জর্জ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রেমপননু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জাঁকজমকপূর্ণ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মসিঁয়ে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লোইসেলের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উপস্থিতি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স্ত্রী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সংবাদে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কোনরূপ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24677" y="3059127"/>
            <a:ext cx="3480834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489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61936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006384" y="896933"/>
            <a:ext cx="7305773" cy="4190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আমন্ত্রণ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পেয়েও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7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68" y="1875268"/>
            <a:ext cx="1588883" cy="20832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852" y="1876532"/>
            <a:ext cx="1907028" cy="208201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234" y="1875268"/>
            <a:ext cx="1690734" cy="20832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55786" y="4343239"/>
            <a:ext cx="5011094" cy="13849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গহনা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খুশি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হয়নি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38633" y="1461148"/>
            <a:ext cx="3557032" cy="4560881"/>
            <a:chOff x="367645" y="1687397"/>
            <a:chExt cx="3335291" cy="4560881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3" t="1080" r="1515" b="1518"/>
            <a:stretch/>
          </p:blipFill>
          <p:spPr>
            <a:xfrm>
              <a:off x="367645" y="1687397"/>
              <a:ext cx="3335291" cy="456088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94" y="5043847"/>
              <a:ext cx="2233942" cy="105925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087535" y="5573474"/>
              <a:ext cx="821602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আমন্ত্রণ</a:t>
              </a:r>
              <a:r>
                <a:rPr lang="en-US" sz="135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35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135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83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257461" y="1176384"/>
            <a:ext cx="4379615" cy="31506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6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3600" b="1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ঘনিয়ে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মসিঁয়ে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শখ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ফ্রাঁ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মাতিলদাকে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পোষাক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কেনার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3579" y="1176384"/>
            <a:ext cx="3150582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চারশত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81731"/>
            <a:ext cx="2337335" cy="22452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326991"/>
            <a:ext cx="2412749" cy="19418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544433" y="4671769"/>
            <a:ext cx="5092644" cy="73866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7030A0"/>
                </a:solidFill>
              </a:rPr>
              <a:t> 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ফোরস্টিয়ার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হীরার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</a:t>
            </a:r>
            <a:r>
              <a:rPr lang="en-US" sz="21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784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673103" y="5392131"/>
            <a:ext cx="5609258" cy="42985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সাজ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সজ্জা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যাচ্ছে</a:t>
            </a:r>
            <a:r>
              <a:rPr lang="en-US" sz="2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2" t="1718" r="27021"/>
          <a:stretch/>
        </p:blipFill>
        <p:spPr>
          <a:xfrm>
            <a:off x="3318235" y="961534"/>
            <a:ext cx="2318995" cy="432976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068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36948" y="4811359"/>
            <a:ext cx="7117238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গৌরবমণ্ডিত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দাঁড়ায়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আর্তনাদ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হারখানা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50" y="815380"/>
            <a:ext cx="2336690" cy="3939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5380" y="1500537"/>
            <a:ext cx="3578382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মেয়েটির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25380" y="2894420"/>
            <a:ext cx="357838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গলায়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পরিহিত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452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755286" y="4331046"/>
            <a:ext cx="7681701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হাহাকার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কাঁন্না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ছত্রিশ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হাজার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ফ্রাঁ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প্রাসাদ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064" y="1244287"/>
            <a:ext cx="3055544" cy="29883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74064" y="684211"/>
            <a:ext cx="3055544" cy="46166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কান্নার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4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endParaRPr lang="en-US" sz="2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4897" y="2506638"/>
            <a:ext cx="2627768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কাছ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মূল্যবান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ফেলেছে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5726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2438400" y="891263"/>
            <a:ext cx="5599361" cy="106509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ngle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96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kumimoji="0" lang="bn-BD" sz="4400" b="1" i="0" u="none" strike="noStrike" kern="1200" normalizeH="0" baseline="0" noProof="0" dirty="0" smtClean="0">
                <a:ln/>
                <a:solidFill>
                  <a:srgbClr val="00CC00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kumimoji="0" lang="en-US" sz="4400" b="1" i="0" u="none" strike="noStrike" kern="1200" normalizeH="0" baseline="0" noProof="0" dirty="0">
              <a:ln/>
              <a:solidFill>
                <a:srgbClr val="00CC00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37488" y="891263"/>
            <a:ext cx="1200912" cy="106509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76036" y="3124200"/>
            <a:ext cx="2590800" cy="3048000"/>
            <a:chOff x="1803397" y="2888671"/>
            <a:chExt cx="2590800" cy="3048000"/>
          </a:xfrm>
        </p:grpSpPr>
        <p:sp>
          <p:nvSpPr>
            <p:cNvPr id="6" name="Frame 5"/>
            <p:cNvSpPr/>
            <p:nvPr/>
          </p:nvSpPr>
          <p:spPr>
            <a:xfrm>
              <a:off x="1803397" y="2888671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Righ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937509" y="3632504"/>
              <a:ext cx="2264268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2000" b="1" dirty="0"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0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1600" b="1" dirty="0"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1600" b="1" dirty="0" smtClean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অর্নাস), </a:t>
              </a:r>
              <a:r>
                <a:rPr lang="bn-BD" sz="1600" b="1" dirty="0" smtClean="0">
                  <a:latin typeface="NikoshBAN" pitchFamily="2" charset="0"/>
                  <a:cs typeface="NikoshBAN" pitchFamily="2" charset="0"/>
                </a:rPr>
                <a:t>এম,এ (</a:t>
              </a:r>
              <a:r>
                <a:rPr lang="bn-BD" sz="1600" b="1" dirty="0">
                  <a:latin typeface="NikoshBAN" pitchFamily="2" charset="0"/>
                  <a:cs typeface="NikoshBAN" pitchFamily="2" charset="0"/>
                </a:rPr>
                <a:t>বাংলা)</a:t>
              </a:r>
              <a:endParaRPr lang="bn-IN" sz="1600" b="1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b="1" dirty="0" smtClean="0">
                  <a:latin typeface="NikoshBAN" pitchFamily="2" charset="0"/>
                  <a:cs typeface="NikoshBAN" pitchFamily="2" charset="0"/>
                </a:rPr>
                <a:t>প্রভাষক বাংলা</a:t>
              </a:r>
            </a:p>
            <a:p>
              <a:pPr algn="ctr"/>
              <a:r>
                <a:rPr lang="bn-BD" sz="1600" dirty="0" smtClean="0"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1600" dirty="0" smtClean="0"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16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বিরামপুর,দিনাজপুর</a:t>
              </a:r>
              <a:r>
                <a:rPr lang="en-US" b="1" dirty="0"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lvl="0" algn="ctr"/>
              <a:r>
                <a:rPr lang="en-US" sz="1000" b="1" dirty="0" smtClean="0">
                  <a:latin typeface="NikoshBAN" pitchFamily="2" charset="0"/>
                  <a:cs typeface="NikoshBAN" pitchFamily="2" charset="0"/>
                </a:rPr>
                <a:t>E-mail</a:t>
              </a:r>
              <a:r>
                <a:rPr lang="en-US" sz="1000" b="1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1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1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endParaRPr lang="en-US" sz="1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76773" y="3124200"/>
            <a:ext cx="2590800" cy="3048000"/>
            <a:chOff x="4825997" y="2893294"/>
            <a:chExt cx="2590800" cy="3048000"/>
          </a:xfrm>
        </p:grpSpPr>
        <p:sp>
          <p:nvSpPr>
            <p:cNvPr id="13" name="Frame 12"/>
            <p:cNvSpPr/>
            <p:nvPr/>
          </p:nvSpPr>
          <p:spPr>
            <a:xfrm>
              <a:off x="4825997" y="2893294"/>
              <a:ext cx="2590800" cy="3048000"/>
            </a:xfrm>
            <a:prstGeom prst="frame">
              <a:avLst>
                <a:gd name="adj1" fmla="val 3231"/>
              </a:avLst>
            </a:prstGeom>
            <a:solidFill>
              <a:srgbClr val="FF0000"/>
            </a:solidFill>
            <a:ln>
              <a:solidFill>
                <a:srgbClr val="008000"/>
              </a:solidFill>
            </a:ln>
            <a:scene3d>
              <a:camera prst="perspective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073450" y="3755574"/>
              <a:ext cx="2275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</a:t>
              </a:r>
              <a:r>
                <a:rPr lang="bn-IN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আলিম ১ম ব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র্ষ</a:t>
              </a:r>
              <a:endPara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বাংলা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bn-BD" sz="20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দশম</a:t>
              </a:r>
              <a:endParaRPr lang="bn-BD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defRPr/>
              </a:pPr>
              <a:r>
                <a:rPr lang="en-US" sz="2000" b="1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0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0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endParaRPr lang="en-US" sz="20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16574" y="2057400"/>
            <a:ext cx="687370" cy="4953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427564" y="160994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8181" y="4448303"/>
            <a:ext cx="7571100" cy="16312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স্বামী-স্ত্রী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পরিশ্রম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পরিশোধ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সাংসারিক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বিনোদনের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রবিবার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সাপ্তাহিক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বেড়াতে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বান্ধবী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মাদাম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ফোরস্টিয়ারের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ট্র্যাজিক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ঘটনা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বান্ধবী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বিষ্ময়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ওটি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মাত্র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পাঁচশত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ফ্রাঁর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নকল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হীরার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37" t="2083" r="17157" b="1351"/>
          <a:stretch/>
        </p:blipFill>
        <p:spPr>
          <a:xfrm>
            <a:off x="1866505" y="677818"/>
            <a:ext cx="4308049" cy="36657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12261" y="2095213"/>
            <a:ext cx="2187019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দীর্ঘ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বান্ধবীর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98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1791" y="2798190"/>
            <a:ext cx="6947554" cy="286232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নায়িকা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লোইসেলের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সামর্থের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বিলাসী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।” 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91" y="1870436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4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2452" y="2406227"/>
            <a:ext cx="8026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bn-BD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গিয়ে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হারিয়ে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ফেলেছিল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    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144" y="2832329"/>
            <a:ext cx="112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পার্কে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41636" y="2852306"/>
            <a:ext cx="1595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সিনেমায়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4264" y="2860099"/>
            <a:ext cx="2358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নাচের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7402" y="2867892"/>
            <a:ext cx="1599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(ঘ)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মার্কেটে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452" y="3636105"/>
            <a:ext cx="833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2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নেকলেসের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1477" y="429304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লেগেছিল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59590" y="974890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4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2786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0" grpId="1"/>
      <p:bldP spid="11" grpId="0"/>
      <p:bldP spid="11" grpId="1"/>
      <p:bldP spid="12" grpId="0"/>
      <p:bldP spid="13" grpId="0"/>
      <p:bldP spid="13" grpId="1"/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1984" y="3429786"/>
            <a:ext cx="5967165" cy="1200329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591" y="1870436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7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42681" y="1715678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 ধন্যবাদ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09568" y="3261673"/>
            <a:ext cx="5797483" cy="128886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</a:t>
            </a:r>
            <a:endParaRPr lang="en-US" sz="5400" b="1" dirty="0">
              <a:ln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7523" y="1409397"/>
            <a:ext cx="3082565" cy="253581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910599" y="1409397"/>
            <a:ext cx="3082565" cy="2535811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8987" t="-1993" r="-18987" b="-517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96205" y="1433468"/>
            <a:ext cx="3082565" cy="253581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67778" y="1487731"/>
            <a:ext cx="3082565" cy="2535811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376467" y="1401852"/>
            <a:ext cx="3082565" cy="253581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96205" y="1400575"/>
            <a:ext cx="3082565" cy="253581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07140" y="696794"/>
            <a:ext cx="3280528" cy="4854803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87668" y="865310"/>
            <a:ext cx="3082565" cy="4854803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630032" y="5247330"/>
            <a:ext cx="5744419" cy="647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3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</a:t>
            </a:r>
            <a:r>
              <a:rPr lang="en-US" sz="3300" b="1" dirty="0" err="1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3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dirty="0" err="1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3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বুঝতে পারলে?</a:t>
            </a:r>
            <a:endParaRPr lang="en-US" sz="33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9497" y="5247330"/>
            <a:ext cx="6990582" cy="6806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3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হার</a:t>
            </a:r>
            <a:r>
              <a:rPr lang="en-US" sz="3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এর </a:t>
            </a:r>
            <a:r>
              <a:rPr lang="en-US" sz="3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0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0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3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314760" y="5241486"/>
            <a:ext cx="6374961" cy="647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3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আংটি,কানের দুল, হাতের চুড়ি ও গলার হার।</a:t>
            </a:r>
            <a:endParaRPr lang="en-US" sz="33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314760" y="5270993"/>
            <a:ext cx="6374961" cy="6471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3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এগুলোর মধ্যে কোনটি গলায় পরা হয়?</a:t>
            </a:r>
            <a:endParaRPr lang="en-US" sz="33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14910" y="5325256"/>
            <a:ext cx="4174659" cy="45268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 হার গলায় পরা হয়।</a:t>
            </a:r>
            <a:endParaRPr lang="en-US" sz="33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795135" y="5277455"/>
            <a:ext cx="5120824" cy="64822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3600" b="1" dirty="0" smtClean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গলার হার এর ইংরেজী নাম কি?</a:t>
            </a:r>
            <a:endParaRPr lang="en-US" sz="3300" b="1" dirty="0">
              <a:ln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42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2" grpId="1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27283" y="1692111"/>
            <a:ext cx="1602556" cy="520759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48685" y="2988297"/>
            <a:ext cx="4910579" cy="12375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5400" b="1" dirty="0" err="1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5400" b="1" cap="none" spc="0" dirty="0">
              <a:ln/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7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48174" y="1225485"/>
            <a:ext cx="1866507" cy="426491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 smtClean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7916" y="2234152"/>
            <a:ext cx="6367021" cy="2993796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2800" b="1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.........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১।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 2" panose="05020102010507070707" pitchFamily="18" charset="2"/>
              </a:rPr>
              <a:t>২।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উচ্চাভীলাসী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বিড়ম্বনাপূর্ণ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সামর্থের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ভাবা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’-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8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360024" y="1366995"/>
            <a:ext cx="2309566" cy="96535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000" b="1" dirty="0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n/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000" b="1" dirty="0">
              <a:ln/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stCxn id="7" idx="2"/>
            <a:endCxn id="7" idx="2"/>
          </p:cNvCxnSpPr>
          <p:nvPr/>
        </p:nvCxnSpPr>
        <p:spPr>
          <a:xfrm>
            <a:off x="4514807" y="23323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195" y="354790"/>
            <a:ext cx="1825360" cy="2392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67" y="354784"/>
            <a:ext cx="1826018" cy="23921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57975" y="2679442"/>
            <a:ext cx="3156654" cy="5063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গল্পকার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মোপাসাঁ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02725" y="2699808"/>
            <a:ext cx="2789167" cy="4468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অনুবাদক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দস্তিদার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476" y="3193754"/>
            <a:ext cx="4166063" cy="2640723"/>
          </a:xfrm>
          <a:prstGeom prst="rect">
            <a:avLst/>
          </a:prstGeom>
          <a:noFill/>
          <a:ln w="76200" cmpd="dbl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গী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দ্য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মোপাসাঁর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১৮৫০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খ্রিষ্টাব্দে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নর্মাণ্ডি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শহরে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পেশায়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সাংবাদিক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গল্পকার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বিশ্বব্যাপী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। ১৮৮৪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১৭ই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ফেব্রুয়ারী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ফরাসী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পত্রিকা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La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Gaulois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-এ 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bn-BD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প্রকাশিত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শীর্ষক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গল্পগ্রন্থের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। ১৮৯৩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খিষ্টাব্দের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৬ই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জুলাই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মৃত্যবরণ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bn-BD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7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92251" y="3193754"/>
            <a:ext cx="4240427" cy="2640723"/>
          </a:xfrm>
          <a:prstGeom prst="rect">
            <a:avLst/>
          </a:prstGeom>
          <a:noFill/>
          <a:ln w="76200" cmpd="dbl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পূর্ণেন্দু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দস্তিদার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১৯০৯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পটিয়া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উপজেলার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ধলঘাট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রাজনীতিবিদ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পেশাগত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আইনজীবি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কবিয়াল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রমেশ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শীল</a:t>
            </a:r>
            <a:r>
              <a:rPr lang="en-US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’ 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বীরকন্যা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প্রীতিলতা</a:t>
            </a:r>
            <a:r>
              <a:rPr lang="en-US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শেখভের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’ ও ‘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মোপাসাঁর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07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2070" b="1" dirty="0">
                <a:latin typeface="NikoshBAN" panose="02000000000000000000" pitchFamily="2" charset="0"/>
                <a:cs typeface="NikoshBAN" panose="02000000000000000000" pitchFamily="2" charset="0"/>
              </a:rPr>
              <a:t> ১৯৭১ </a:t>
            </a:r>
            <a:r>
              <a:rPr lang="en-US" sz="207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07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07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9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06632" y="2901885"/>
            <a:ext cx="7400040" cy="1477328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000" b="1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গল্পকারের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 সংক্ষেপে লিখ।</a:t>
            </a:r>
          </a:p>
          <a:p>
            <a:pPr algn="ctr"/>
            <a:r>
              <a:rPr lang="bn-BD" sz="3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অথবা, </a:t>
            </a:r>
            <a:endParaRPr lang="en-US" sz="3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অনুবাদকের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পরিচয় সংক্ষেপে লিখ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70677" y="173846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 smtClean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1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438513" y="197759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52279" y="1181554"/>
            <a:ext cx="2767513" cy="4665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827" y="1181554"/>
            <a:ext cx="5544220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দৃষ্টিকোন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827" y="2606312"/>
            <a:ext cx="5544220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চমৎকার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হৃদয়ে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9827" y="4461958"/>
            <a:ext cx="5544220" cy="1384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সত্ত্বেও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মূলভাব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8961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4559542" y="189275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53" y="1183175"/>
            <a:ext cx="2300069" cy="448146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98102" y="1178558"/>
            <a:ext cx="6420655" cy="106604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নেকলেস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নায়িকার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মাতিলদা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লোইসেল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স্বামীর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মসিঁয়ে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নিয়তির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ভুলেই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কেরানীর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পরিবারে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কেরানীর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সংগেই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দুঃখ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103" y="2296750"/>
            <a:ext cx="2003732" cy="197591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30115" y="2776877"/>
            <a:ext cx="4332083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বাসকক্ষের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দারিদ্র্য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হতশ্রী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দেওয়াল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জীর্ণ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বিবর্ণ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জিনিসপত্রের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ব্যথিত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just"/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নিজেকে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সর্বদা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অসুখী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ভাবত</a:t>
            </a:r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33" y="4272669"/>
            <a:ext cx="1052465" cy="13919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099" y="4272670"/>
            <a:ext cx="1140737" cy="1439501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971471" y="4264021"/>
            <a:ext cx="3890727" cy="115431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দরিদ্রের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পোশাকে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বান্ধবীদের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সাক্ষা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</a:t>
            </a:r>
            <a:r>
              <a:rPr lang="en-US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6381947"/>
            <a:ext cx="9144000" cy="476054"/>
          </a:xfrm>
          <a:prstGeom prst="rect">
            <a:avLst/>
          </a:prstGeom>
          <a:blipFill dpi="0"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88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1026</Words>
  <Application>Microsoft Office PowerPoint</Application>
  <PresentationFormat>On-screen Show (4:3)</PresentationFormat>
  <Paragraphs>119</Paragraphs>
  <Slides>24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MR Mizan</cp:lastModifiedBy>
  <cp:revision>115</cp:revision>
  <dcterms:created xsi:type="dcterms:W3CDTF">2020-03-08T19:33:04Z</dcterms:created>
  <dcterms:modified xsi:type="dcterms:W3CDTF">2020-04-30T11:47:23Z</dcterms:modified>
</cp:coreProperties>
</file>