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0C4A-618E-4241-A7DC-53ECC421C63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4B8A2-27EF-4638-BB68-83A5535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1013-9CD2-4872-BB8D-C4E8EE350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0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8C2F43-E588-4CB8-AF2F-44F91D4BFBC2}" type="slidenum">
              <a:rPr lang="en-IN" smtClean="0"/>
              <a:pPr/>
              <a:t>22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91164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2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9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9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A3C7-6FE6-4B61-91B9-27583ECA72F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5FEC-7588-4F0B-A839-E815681BF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724" y="4154020"/>
            <a:ext cx="5291806" cy="10980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5091" y="5252096"/>
            <a:ext cx="5334000" cy="11564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95122"/>
            <a:ext cx="9144000" cy="11628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second_sun_by_eljonek-d31t4dq.png"/>
          <p:cNvPicPr>
            <a:picLocks noChangeAspect="1"/>
          </p:cNvPicPr>
          <p:nvPr/>
        </p:nvPicPr>
        <p:blipFill>
          <a:blip r:embed="rId3" cstate="print"/>
          <a:srcRect l="15000" t="33333" r="27500" b="10000"/>
          <a:stretch>
            <a:fillRect/>
          </a:stretch>
        </p:blipFill>
        <p:spPr>
          <a:xfrm>
            <a:off x="448806" y="366720"/>
            <a:ext cx="3299012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876300" y="2844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24000" y="3429000"/>
            <a:ext cx="304800" cy="3810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72635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ndra.jpg"/>
          <p:cNvPicPr>
            <a:picLocks noChangeAspect="1"/>
          </p:cNvPicPr>
          <p:nvPr/>
        </p:nvPicPr>
        <p:blipFill>
          <a:blip r:embed="rId4"/>
          <a:srcRect t="5263" b="7895"/>
          <a:stretch>
            <a:fillRect/>
          </a:stretch>
        </p:blipFill>
        <p:spPr>
          <a:xfrm>
            <a:off x="5538775" y="395296"/>
            <a:ext cx="3164655" cy="24098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TextBox 7"/>
          <p:cNvSpPr txBox="1"/>
          <p:nvPr/>
        </p:nvSpPr>
        <p:spPr>
          <a:xfrm>
            <a:off x="6438904" y="283423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</a:t>
            </a:r>
            <a:endParaRPr lang="en-US" sz="8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162800" y="3509960"/>
            <a:ext cx="304800" cy="3810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136" y="383589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3852856" y="619128"/>
            <a:ext cx="1481144" cy="1666872"/>
          </a:xfrm>
          <a:prstGeom prst="mathPlus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1676400" y="4495800"/>
            <a:ext cx="838200" cy="762000"/>
          </a:xfrm>
          <a:prstGeom prst="mathEqual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1.gif"/>
          <p:cNvPicPr>
            <a:picLocks noChangeAspect="1"/>
          </p:cNvPicPr>
          <p:nvPr/>
        </p:nvPicPr>
        <p:blipFill>
          <a:blip r:embed="rId5"/>
          <a:srcRect l="2848" t="1961"/>
          <a:stretch>
            <a:fillRect/>
          </a:stretch>
        </p:blipFill>
        <p:spPr>
          <a:xfrm>
            <a:off x="2671760" y="3048000"/>
            <a:ext cx="3116498" cy="32525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" name="TextBox 13"/>
          <p:cNvSpPr txBox="1"/>
          <p:nvPr/>
        </p:nvSpPr>
        <p:spPr>
          <a:xfrm>
            <a:off x="5604298" y="4642009"/>
            <a:ext cx="15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/>
      <p:bldP spid="9" grpId="0" animBg="1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376" y="312556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8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784" y="1284609"/>
            <a:ext cx="1981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bn-BD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403984" y="1295400"/>
            <a:ext cx="1828800" cy="4191000"/>
          </a:xfrm>
          <a:prstGeom prst="curvedLeftArrow">
            <a:avLst/>
          </a:prstGeom>
          <a:solidFill>
            <a:srgbClr val="00CC00"/>
          </a:solidFill>
          <a:ln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77964" y="2971800"/>
            <a:ext cx="609600" cy="685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984" y="3072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5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6137784" y="3072824"/>
            <a:ext cx="457200" cy="660975"/>
          </a:xfrm>
          <a:prstGeom prst="mathEqual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aton_1308141704_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8" y="3497759"/>
            <a:ext cx="4162400" cy="27506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 descr="image_98_14329.gif"/>
          <p:cNvPicPr>
            <a:picLocks noChangeAspect="1"/>
          </p:cNvPicPr>
          <p:nvPr/>
        </p:nvPicPr>
        <p:blipFill>
          <a:blip r:embed="rId4"/>
          <a:srcRect l="33414" t="10345" r="2125" b="6897"/>
          <a:stretch>
            <a:fillRect/>
          </a:stretch>
        </p:blipFill>
        <p:spPr>
          <a:xfrm>
            <a:off x="5943600" y="161928"/>
            <a:ext cx="2438400" cy="24368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Picture 11" descr="moving-pine-tree.jpg"/>
          <p:cNvPicPr>
            <a:picLocks noChangeAspect="1"/>
          </p:cNvPicPr>
          <p:nvPr/>
        </p:nvPicPr>
        <p:blipFill>
          <a:blip r:embed="rId5" cstate="print"/>
          <a:srcRect l="6604" r="4238" b="7143"/>
          <a:stretch>
            <a:fillRect/>
          </a:stretch>
        </p:blipFill>
        <p:spPr>
          <a:xfrm>
            <a:off x="514343" y="180976"/>
            <a:ext cx="2743201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TextBox 12"/>
          <p:cNvSpPr txBox="1"/>
          <p:nvPr/>
        </p:nvSpPr>
        <p:spPr>
          <a:xfrm>
            <a:off x="1066800" y="255145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7432" y="466249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তরুচ্ছায়া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928" y="253365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490672" y="3143248"/>
            <a:ext cx="304800" cy="3810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996112" y="3095624"/>
            <a:ext cx="304800" cy="3810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3838576" y="533400"/>
            <a:ext cx="1600200" cy="1981200"/>
          </a:xfrm>
          <a:prstGeom prst="mathPlus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1338268" y="4538672"/>
            <a:ext cx="647700" cy="685800"/>
          </a:xfrm>
          <a:prstGeom prst="mathEqual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728" y="3469183"/>
            <a:ext cx="14478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1224" y="339566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idanga_image.jpg"/>
          <p:cNvPicPr>
            <a:picLocks noChangeAspect="1"/>
          </p:cNvPicPr>
          <p:nvPr/>
        </p:nvPicPr>
        <p:blipFill>
          <a:blip r:embed="rId3"/>
          <a:srcRect l="1870" t="2941" r="2773" b="2941"/>
          <a:stretch>
            <a:fillRect/>
          </a:stretch>
        </p:blipFill>
        <p:spPr>
          <a:xfrm>
            <a:off x="2128832" y="3671880"/>
            <a:ext cx="3886200" cy="2819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shanthroblog_1241241508_1-mati_blog.jpg"/>
          <p:cNvPicPr>
            <a:picLocks noChangeAspect="1"/>
          </p:cNvPicPr>
          <p:nvPr/>
        </p:nvPicPr>
        <p:blipFill>
          <a:blip r:embed="rId4"/>
          <a:srcRect l="20946" t="14221" r="66279" b="67118"/>
          <a:stretch>
            <a:fillRect/>
          </a:stretch>
        </p:blipFill>
        <p:spPr>
          <a:xfrm>
            <a:off x="312174" y="152400"/>
            <a:ext cx="2507226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 descr="KidsParts7.jpg"/>
          <p:cNvPicPr>
            <a:picLocks noChangeAspect="1"/>
          </p:cNvPicPr>
          <p:nvPr/>
        </p:nvPicPr>
        <p:blipFill>
          <a:blip r:embed="rId5"/>
          <a:srcRect l="50506" t="42475" r="24816" b="44668"/>
          <a:stretch>
            <a:fillRect/>
          </a:stretch>
        </p:blipFill>
        <p:spPr>
          <a:xfrm>
            <a:off x="5638800" y="228599"/>
            <a:ext cx="1676400" cy="10916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KidsParts7.jpg"/>
          <p:cNvPicPr>
            <a:picLocks noChangeAspect="1"/>
          </p:cNvPicPr>
          <p:nvPr/>
        </p:nvPicPr>
        <p:blipFill>
          <a:blip r:embed="rId5"/>
          <a:srcRect t="1760" r="75074" b="84164"/>
          <a:stretch>
            <a:fillRect/>
          </a:stretch>
        </p:blipFill>
        <p:spPr>
          <a:xfrm>
            <a:off x="7327900" y="228599"/>
            <a:ext cx="1511300" cy="1066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 descr="KidsParts7.jpg"/>
          <p:cNvPicPr>
            <a:picLocks noChangeAspect="1"/>
          </p:cNvPicPr>
          <p:nvPr/>
        </p:nvPicPr>
        <p:blipFill>
          <a:blip r:embed="rId5"/>
          <a:srcRect l="79570" t="19658" r="4973" b="62277"/>
          <a:stretch>
            <a:fillRect/>
          </a:stretch>
        </p:blipFill>
        <p:spPr>
          <a:xfrm>
            <a:off x="5638800" y="1295400"/>
            <a:ext cx="914400" cy="13517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KidsParts7.jpg"/>
          <p:cNvPicPr>
            <a:picLocks noChangeAspect="1"/>
          </p:cNvPicPr>
          <p:nvPr/>
        </p:nvPicPr>
        <p:blipFill>
          <a:blip r:embed="rId5"/>
          <a:srcRect l="5482" t="59989" r="80144" b="24089"/>
          <a:stretch>
            <a:fillRect/>
          </a:stretch>
        </p:blipFill>
        <p:spPr>
          <a:xfrm>
            <a:off x="8001000" y="1295400"/>
            <a:ext cx="914400" cy="1266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 descr="KidsParts3.jpg"/>
          <p:cNvPicPr>
            <a:picLocks noChangeAspect="1"/>
          </p:cNvPicPr>
          <p:nvPr/>
        </p:nvPicPr>
        <p:blipFill>
          <a:blip r:embed="rId6"/>
          <a:srcRect l="1843" t="41567" r="75115" b="43687"/>
          <a:stretch>
            <a:fillRect/>
          </a:stretch>
        </p:blipFill>
        <p:spPr>
          <a:xfrm>
            <a:off x="6629400" y="1371600"/>
            <a:ext cx="12954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Rectangle 15"/>
          <p:cNvSpPr/>
          <p:nvPr/>
        </p:nvSpPr>
        <p:spPr>
          <a:xfrm>
            <a:off x="5562600" y="248692"/>
            <a:ext cx="3429000" cy="2590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616" y="254710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6048" y="272416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3276600" y="685800"/>
            <a:ext cx="1676400" cy="1600200"/>
          </a:xfrm>
          <a:prstGeom prst="mathPlus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990600" y="4953000"/>
            <a:ext cx="838200" cy="693747"/>
          </a:xfrm>
          <a:prstGeom prst="mathEqual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3568" y="493881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মৃদঙ্গ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166816" y="3243857"/>
            <a:ext cx="381000" cy="4572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181848" y="3337510"/>
            <a:ext cx="381000" cy="4572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80" y="361056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4624" y="3682006"/>
            <a:ext cx="169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along Shak_2.jpg"/>
          <p:cNvPicPr>
            <a:picLocks noChangeAspect="1"/>
          </p:cNvPicPr>
          <p:nvPr/>
        </p:nvPicPr>
        <p:blipFill>
          <a:blip r:embed="rId3"/>
          <a:srcRect l="13393" t="8000" r="30357"/>
          <a:stretch>
            <a:fillRect/>
          </a:stretch>
        </p:blipFill>
        <p:spPr>
          <a:xfrm>
            <a:off x="381000" y="304800"/>
            <a:ext cx="2667000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 descr="vaat-150x150.jpg"/>
          <p:cNvPicPr>
            <a:picLocks noChangeAspect="1"/>
          </p:cNvPicPr>
          <p:nvPr/>
        </p:nvPicPr>
        <p:blipFill>
          <a:blip r:embed="rId4"/>
          <a:srcRect r="14286"/>
          <a:stretch>
            <a:fillRect/>
          </a:stretch>
        </p:blipFill>
        <p:spPr>
          <a:xfrm>
            <a:off x="5867400" y="304800"/>
            <a:ext cx="2895600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cilanthro_rice.jpg"/>
          <p:cNvPicPr>
            <a:picLocks noChangeAspect="1"/>
          </p:cNvPicPr>
          <p:nvPr/>
        </p:nvPicPr>
        <p:blipFill>
          <a:blip r:embed="rId5"/>
          <a:srcRect l="6000" r="10000"/>
          <a:stretch>
            <a:fillRect/>
          </a:stretch>
        </p:blipFill>
        <p:spPr>
          <a:xfrm>
            <a:off x="2438400" y="3227101"/>
            <a:ext cx="3962400" cy="3249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17.Palong Shak_2.jpg"/>
          <p:cNvPicPr>
            <a:picLocks noChangeAspect="1"/>
          </p:cNvPicPr>
          <p:nvPr/>
        </p:nvPicPr>
        <p:blipFill>
          <a:blip r:embed="rId3"/>
          <a:srcRect l="20651" t="35097" r="57575" b="24258"/>
          <a:stretch>
            <a:fillRect/>
          </a:stretch>
        </p:blipFill>
        <p:spPr>
          <a:xfrm>
            <a:off x="3124200" y="4191000"/>
            <a:ext cx="609600" cy="762000"/>
          </a:xfrm>
          <a:prstGeom prst="cloudCallout">
            <a:avLst/>
          </a:prstGeom>
          <a:effectLst>
            <a:softEdge rad="127000"/>
          </a:effectLst>
        </p:spPr>
      </p:pic>
      <p:pic>
        <p:nvPicPr>
          <p:cNvPr id="7" name="Picture 6" descr="17.Palong Shak_2.jpg"/>
          <p:cNvPicPr>
            <a:picLocks noChangeAspect="1"/>
          </p:cNvPicPr>
          <p:nvPr/>
        </p:nvPicPr>
        <p:blipFill>
          <a:blip r:embed="rId3"/>
          <a:srcRect l="20651" t="35097" r="57575" b="24258"/>
          <a:stretch>
            <a:fillRect/>
          </a:stretch>
        </p:blipFill>
        <p:spPr>
          <a:xfrm>
            <a:off x="3886200" y="3581400"/>
            <a:ext cx="609600" cy="762000"/>
          </a:xfrm>
          <a:prstGeom prst="pentagon">
            <a:avLst/>
          </a:prstGeom>
          <a:effectLst>
            <a:softEdge rad="127000"/>
          </a:effectLst>
        </p:spPr>
      </p:pic>
      <p:pic>
        <p:nvPicPr>
          <p:cNvPr id="8" name="Picture 7" descr="17.Palong Shak_2.jpg"/>
          <p:cNvPicPr>
            <a:picLocks noChangeAspect="1"/>
          </p:cNvPicPr>
          <p:nvPr/>
        </p:nvPicPr>
        <p:blipFill>
          <a:blip r:embed="rId3"/>
          <a:srcRect l="20651" t="35097" r="57575" b="24258"/>
          <a:stretch>
            <a:fillRect/>
          </a:stretch>
        </p:blipFill>
        <p:spPr>
          <a:xfrm>
            <a:off x="3581400" y="5181600"/>
            <a:ext cx="609600" cy="762000"/>
          </a:xfrm>
          <a:prstGeom prst="star7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590560" y="290864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93471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3505200" y="609600"/>
            <a:ext cx="1752600" cy="1905000"/>
          </a:xfrm>
          <a:prstGeom prst="mathPlus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1628772" y="4367208"/>
            <a:ext cx="723900" cy="990600"/>
          </a:xfrm>
          <a:prstGeom prst="mathEqual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1628" y="4572000"/>
            <a:ext cx="168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শাকভাত</a:t>
            </a:r>
            <a:endParaRPr lang="en-US" sz="6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219200" y="3476616"/>
            <a:ext cx="304800" cy="3810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8" y="3755283"/>
            <a:ext cx="169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6072" y="375528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400928" y="3467088"/>
            <a:ext cx="304800" cy="3810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 animBg="1"/>
      <p:bldP spid="20" grpId="0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680" y="548081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9176" y="63634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4338640" y="779220"/>
            <a:ext cx="1600200" cy="4267200"/>
          </a:xfrm>
          <a:prstGeom prst="curvedLef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38840" y="2455620"/>
            <a:ext cx="609600" cy="762000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52806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4262440" y="5270260"/>
            <a:ext cx="762000" cy="990600"/>
          </a:xfrm>
          <a:prstGeom prst="mathEqual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040" y="435686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352" y="252706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110040" y="2455620"/>
            <a:ext cx="1828800" cy="762000"/>
          </a:xfrm>
          <a:prstGeom prst="lef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6" grpId="0"/>
      <p:bldP spid="9" grpId="0" animBg="1"/>
      <p:bldP spid="10" grpId="0"/>
      <p:bldP spid="11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33750" y="1545997"/>
            <a:ext cx="3048000" cy="46463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2362200"/>
            <a:ext cx="5600701" cy="22679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ন্ধির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শ্রুতি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0839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শব্দগঠনগুলোর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90700" y="1386840"/>
          <a:ext cx="6096000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বিচ্ছেদ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নাবিক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কুলটা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যথেচ্ছা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প্রতীক্ষা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সাধুত্তোম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দুশ্চরিত্র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গ্রন্থাগার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সচ্চরিত্র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বৃষ্টি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নিষ্ফল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60509" y="457200"/>
            <a:ext cx="1752600" cy="36275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895600"/>
            <a:ext cx="635436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পাথর্ক্য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0881" y="1734532"/>
            <a:ext cx="1473003" cy="3683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210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63050"/>
              </p:ext>
            </p:extLst>
          </p:nvPr>
        </p:nvGraphicFramePr>
        <p:xfrm>
          <a:off x="1600200" y="1374915"/>
          <a:ext cx="6096000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প্রয়োগ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নবান্ন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মহাশয়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ইচ্ছা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শুভেচ্ছা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নরোত্তম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দিক্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অন্ত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দিগন্ত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মৃন্ময়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ষট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ষড়যন্ত্র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পরিষ্কার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ঈক্ষা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48722" y="499740"/>
            <a:ext cx="1590544" cy="48145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5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9422" y="2139889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71210" y="3927050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8706" y="2884603"/>
            <a:ext cx="3229702" cy="3127533"/>
            <a:chOff x="744018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4018" y="3127570"/>
              <a:ext cx="3388293" cy="202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69486" y="2846895"/>
            <a:ext cx="2568293" cy="3127533"/>
            <a:chOff x="5016483" y="1932498"/>
            <a:chExt cx="2694406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016483" y="3168574"/>
              <a:ext cx="2694406" cy="1706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/দশম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সন্ধি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2888031" y="816944"/>
            <a:ext cx="4509154" cy="10650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7118" y="816944"/>
            <a:ext cx="1203642" cy="106509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2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26556" y="1752600"/>
            <a:ext cx="1338488" cy="4445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667000"/>
            <a:ext cx="5029200" cy="1828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0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191" y="2057400"/>
            <a:ext cx="1600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7536" y="3276600"/>
            <a:ext cx="5889509" cy="685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-11373"/>
            <a:ext cx="6477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17" y="-20258"/>
            <a:ext cx="9192904" cy="686688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21329" y="509047"/>
            <a:ext cx="7694770" cy="5863473"/>
            <a:chOff x="1639806" y="1773631"/>
            <a:chExt cx="5967482" cy="3565311"/>
          </a:xfrm>
        </p:grpSpPr>
        <p:pic>
          <p:nvPicPr>
            <p:cNvPr id="21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6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23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sha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76" y="408705"/>
            <a:ext cx="7175352" cy="5349000"/>
          </a:xfrm>
          <a:prstGeom prst="rect">
            <a:avLst/>
          </a:prstGeom>
        </p:spPr>
      </p:pic>
      <p:pic>
        <p:nvPicPr>
          <p:cNvPr id="3" name="Picture 2" descr="handshake.jpg"/>
          <p:cNvPicPr>
            <a:picLocks noChangeAspect="1"/>
          </p:cNvPicPr>
          <p:nvPr/>
        </p:nvPicPr>
        <p:blipFill>
          <a:blip r:embed="rId4"/>
          <a:srcRect t="9412" b="16471"/>
          <a:stretch>
            <a:fillRect/>
          </a:stretch>
        </p:blipFill>
        <p:spPr>
          <a:xfrm>
            <a:off x="1292659" y="1055934"/>
            <a:ext cx="6894267" cy="37443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russell-charles-marion-doubtful-handshake.jpg"/>
          <p:cNvPicPr>
            <a:picLocks noChangeAspect="1"/>
          </p:cNvPicPr>
          <p:nvPr/>
        </p:nvPicPr>
        <p:blipFill>
          <a:blip r:embed="rId5"/>
          <a:srcRect l="5747" t="10732" r="10345" b="19847"/>
          <a:stretch>
            <a:fillRect/>
          </a:stretch>
        </p:blipFill>
        <p:spPr>
          <a:xfrm>
            <a:off x="990598" y="408705"/>
            <a:ext cx="7196328" cy="5349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/>
          <p:cNvSpPr/>
          <p:nvPr/>
        </p:nvSpPr>
        <p:spPr>
          <a:xfrm>
            <a:off x="1447800" y="5826097"/>
            <a:ext cx="6400800" cy="6140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পারলে?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1252" y="5790874"/>
            <a:ext cx="6096000" cy="6140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দু’জনে মিলে </a:t>
            </a:r>
            <a:r>
              <a:rPr lang="bn-BD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বন্ধুত্ব বা সন্ধি করছে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0.01666 L 8.33333E-7 0.0277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700" y="1649690"/>
            <a:ext cx="1447800" cy="416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895600"/>
            <a:ext cx="5638800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ন্ধি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0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76610" y="1371600"/>
            <a:ext cx="1719218" cy="46879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286000"/>
            <a:ext cx="6629400" cy="289560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উদাহরণসহ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স্বরসন্ধি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ব্যঞ্জনসন্ধির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সংজ্ঞা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৪।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৫।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or-gari.jpg"/>
          <p:cNvPicPr>
            <a:picLocks noChangeAspect="1"/>
          </p:cNvPicPr>
          <p:nvPr/>
        </p:nvPicPr>
        <p:blipFill>
          <a:blip r:embed="rId3"/>
          <a:srcRect l="43484" t="33859" r="31111" b="32364"/>
          <a:stretch>
            <a:fillRect/>
          </a:stretch>
        </p:blipFill>
        <p:spPr>
          <a:xfrm>
            <a:off x="152400" y="76200"/>
            <a:ext cx="2590800" cy="2583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7550" y="586740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ঘোড়াগাড়ি</a:t>
            </a:r>
            <a:endParaRPr lang="en-US" sz="7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hor-gari.jpg"/>
          <p:cNvPicPr>
            <a:picLocks noChangeAspect="1"/>
          </p:cNvPicPr>
          <p:nvPr/>
        </p:nvPicPr>
        <p:blipFill>
          <a:blip r:embed="rId3"/>
          <a:srcRect l="12849" t="33859" r="56516" b="32364"/>
          <a:stretch>
            <a:fillRect/>
          </a:stretch>
        </p:blipFill>
        <p:spPr>
          <a:xfrm>
            <a:off x="5791200" y="83507"/>
            <a:ext cx="3124200" cy="2583493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3581400" y="762000"/>
            <a:ext cx="1371600" cy="1295400"/>
          </a:xfrm>
          <a:prstGeom prst="mathPlus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838200" y="4267200"/>
            <a:ext cx="762000" cy="685800"/>
          </a:xfrm>
          <a:prstGeom prst="mathEqual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hor-gari.jpg"/>
          <p:cNvPicPr>
            <a:picLocks noChangeAspect="1"/>
          </p:cNvPicPr>
          <p:nvPr/>
        </p:nvPicPr>
        <p:blipFill>
          <a:blip r:embed="rId3"/>
          <a:srcRect l="43484" t="33859" r="31111" b="32364"/>
          <a:stretch>
            <a:fillRect/>
          </a:stretch>
        </p:blipFill>
        <p:spPr>
          <a:xfrm>
            <a:off x="152400" y="78833"/>
            <a:ext cx="2590800" cy="2583493"/>
          </a:xfrm>
          <a:prstGeom prst="rect">
            <a:avLst/>
          </a:prstGeom>
        </p:spPr>
      </p:pic>
      <p:pic>
        <p:nvPicPr>
          <p:cNvPr id="8" name="Picture 7" descr="ghor-gari.jpg"/>
          <p:cNvPicPr>
            <a:picLocks noChangeAspect="1"/>
          </p:cNvPicPr>
          <p:nvPr/>
        </p:nvPicPr>
        <p:blipFill>
          <a:blip r:embed="rId3"/>
          <a:srcRect l="12849" t="33859" r="56516" b="32364"/>
          <a:stretch>
            <a:fillRect/>
          </a:stretch>
        </p:blipFill>
        <p:spPr>
          <a:xfrm>
            <a:off x="5791200" y="76200"/>
            <a:ext cx="3124200" cy="2583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6" y="260032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63952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0.00093 C 0.00903 -0.01737 0.04306 -0.03241 0.05434 -0.03241 C 0.12952 -0.03241 0.20712 0.22106 0.20712 0.47847 C 0.20712 0.34814 0.24601 0.22106 0.28247 0.22106 C 0.32136 0.22106 0.35782 0.35069 0.35782 0.47847 C 0.35782 0.41296 0.37674 0.34814 0.39653 0.34814 C 0.41545 0.34814 0.43594 0.4118 0.43594 0.47847 C 0.43594 0.44444 0.44497 0.41296 0.45452 0.41296 C 0.46389 0.41296 0.47361 0.44629 0.47361 0.47847 C 0.47361 0.46041 0.47882 0.44444 0.48386 0.44444 C 0.48594 0.44444 0.49306 0.46041 0.49306 0.47847 C 0.49306 0.46875 0.49514 0.46041 0.49809 0.46041 C 0.49809 0.46273 0.50313 0.46875 0.50313 0.47847 C 0.50313 0.47245 0.50313 0.46875 0.50591 0.46875 C 0.50591 0.47083 0.50834 0.47268 0.50834 0.47847 C 0.50834 0.47453 0.50834 0.47245 0.50834 0.47083 C 0.51129 0.47083 0.51129 0.47268 0.51129 0.47523 C 0.51337 0.47523 0.51337 0.47268 0.51337 0.47083 C 0.51667 0.47083 0.51667 0.47268 0.51667 0.47523 " pathEditMode="relative" rAng="0" ptsTypes="fffffffffffffffffff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0301 C -0.00938 -0.01945 -0.03768 -0.03496 -0.04775 -0.03496 C -0.11146 -0.03496 -0.17726 0.2206 -0.17726 0.47847 C -0.17726 0.34838 -0.21007 0.2206 -0.2408 0.2206 C -0.27344 0.2206 -0.30469 0.35 -0.30469 0.47847 C -0.30469 0.41388 -0.32066 0.34838 -0.3375 0.34838 C -0.35365 0.34838 -0.36962 0.41203 -0.36962 0.47847 C -0.36962 0.4449 -0.37848 0.41388 -0.38646 0.41388 C -0.39445 0.41388 -0.40261 0.44675 -0.40261 0.47847 C -0.40261 0.46111 -0.40677 0.4449 -0.41077 0.4449 C -0.41302 0.4449 -0.41927 0.46111 -0.41927 0.47847 C -0.41927 0.46944 -0.42118 0.46111 -0.42344 0.46111 C -0.42344 0.45902 -0.42778 0.46944 -0.42778 0.47847 C -0.42778 0.47361 -0.42778 0.46944 -0.42969 0.46944 C -0.42969 0.47106 -0.43212 0.47384 -0.43212 0.47847 C -0.43212 0.47569 -0.43212 0.47361 -0.43212 0.47106 C -0.43403 0.47106 -0.43403 0.47384 -0.43403 0.47592 C -0.43629 0.47592 -0.43629 0.47384 -0.43629 0.47106 C -0.4375 0.47106 -0.4375 0.47384 -0.4375 0.47592 " pathEditMode="relative" rAng="0" ptsTypes="fffffffffffffffffff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kashdekhi_1287908508_21-nil_poddo.jpg"/>
          <p:cNvPicPr>
            <a:picLocks noChangeAspect="1"/>
          </p:cNvPicPr>
          <p:nvPr/>
        </p:nvPicPr>
        <p:blipFill>
          <a:blip r:embed="rId3"/>
          <a:srcRect l="5660" r="5660"/>
          <a:stretch>
            <a:fillRect/>
          </a:stretch>
        </p:blipFill>
        <p:spPr>
          <a:xfrm>
            <a:off x="2667000" y="2819400"/>
            <a:ext cx="3581400" cy="2971800"/>
          </a:xfrm>
          <a:prstGeom prst="rect">
            <a:avLst/>
          </a:prstGeom>
        </p:spPr>
      </p:pic>
      <p:pic>
        <p:nvPicPr>
          <p:cNvPr id="4" name="Picture 3" descr="ghasfool_1264097053_1-Blue_Mountain.jpg"/>
          <p:cNvPicPr>
            <a:picLocks noChangeAspect="1"/>
          </p:cNvPicPr>
          <p:nvPr/>
        </p:nvPicPr>
        <p:blipFill>
          <a:blip r:embed="rId4" cstate="print"/>
          <a:srcRect r="15323"/>
          <a:stretch>
            <a:fillRect/>
          </a:stretch>
        </p:blipFill>
        <p:spPr>
          <a:xfrm>
            <a:off x="152399" y="152400"/>
            <a:ext cx="3048001" cy="2514600"/>
          </a:xfrm>
          <a:prstGeom prst="rect">
            <a:avLst/>
          </a:prstGeom>
        </p:spPr>
      </p:pic>
      <p:pic>
        <p:nvPicPr>
          <p:cNvPr id="6" name="Picture 5" descr="nelumbo-nucifera.jpg"/>
          <p:cNvPicPr>
            <a:picLocks noChangeAspect="1"/>
          </p:cNvPicPr>
          <p:nvPr/>
        </p:nvPicPr>
        <p:blipFill>
          <a:blip r:embed="rId5"/>
          <a:srcRect t="5784"/>
          <a:stretch>
            <a:fillRect/>
          </a:stretch>
        </p:blipFill>
        <p:spPr>
          <a:xfrm>
            <a:off x="5791200" y="152400"/>
            <a:ext cx="3200400" cy="2482596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3505200" y="609600"/>
            <a:ext cx="1752600" cy="1524000"/>
          </a:xfrm>
          <a:prstGeom prst="mathPlus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1371600" y="3886200"/>
            <a:ext cx="914400" cy="990600"/>
          </a:xfrm>
          <a:prstGeom prst="mathEqual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48" y="263366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58740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endParaRPr lang="en-US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8408" y="5759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নীলোৎপল</a:t>
            </a:r>
            <a:endParaRPr lang="en-US" sz="8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552" y="20968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6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0416" y="44428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4724400" y="457200"/>
            <a:ext cx="1828800" cy="4267200"/>
          </a:xfrm>
          <a:prstGeom prst="curvedLeftArrow">
            <a:avLst/>
          </a:prstGeom>
          <a:solidFill>
            <a:srgbClr val="00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629400" y="2057400"/>
            <a:ext cx="609600" cy="685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9264" y="492511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1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4772024" y="4829176"/>
            <a:ext cx="838200" cy="838200"/>
          </a:xfrm>
          <a:prstGeom prst="mathEqual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494" y="2249269"/>
            <a:ext cx="203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392430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en-US" sz="5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590800" y="762000"/>
            <a:ext cx="914400" cy="3469958"/>
          </a:xfrm>
          <a:prstGeom prst="lef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13" grpId="0"/>
      <p:bldP spid="14" grpId="0" animBg="1"/>
      <p:bldP spid="15" grpId="0"/>
      <p:bldP spid="1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83044" y="1036000"/>
            <a:ext cx="5490977" cy="49572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2760" y="1965747"/>
            <a:ext cx="1271547" cy="5265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2385" y="4497769"/>
            <a:ext cx="1385455" cy="4666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1469" y="4580366"/>
            <a:ext cx="1541320" cy="4218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1309" y="3422019"/>
            <a:ext cx="5126182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796514" y="3422019"/>
            <a:ext cx="484909" cy="9906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170531" y="3422019"/>
            <a:ext cx="484909" cy="9906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143623" y="2716164"/>
            <a:ext cx="969823" cy="6096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  <p:bldP spid="13" grpId="0"/>
      <p:bldP spid="11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370</Words>
  <Application>Microsoft Office PowerPoint</Application>
  <PresentationFormat>On-screen Show (4:3)</PresentationFormat>
  <Paragraphs>144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MR Mizan</cp:lastModifiedBy>
  <cp:revision>13</cp:revision>
  <dcterms:created xsi:type="dcterms:W3CDTF">2020-04-05T11:51:29Z</dcterms:created>
  <dcterms:modified xsi:type="dcterms:W3CDTF">2020-04-30T12:19:54Z</dcterms:modified>
</cp:coreProperties>
</file>