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9" r:id="rId4"/>
    <p:sldId id="258" r:id="rId5"/>
    <p:sldId id="268" r:id="rId6"/>
    <p:sldId id="260" r:id="rId7"/>
    <p:sldId id="262" r:id="rId8"/>
    <p:sldId id="263" r:id="rId9"/>
    <p:sldId id="264" r:id="rId10"/>
    <p:sldId id="269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76FFBDC-84B8-4C28-B030-C7E9AACB8D3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D019B60-2550-4D75-BA4D-E67CAB6CC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753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181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3927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0141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1863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7174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368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0446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697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089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5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517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536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431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06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36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163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FFBDC-84B8-4C28-B030-C7E9AACB8D35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9B60-2550-4D75-BA4D-E67CAB6CC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4737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28600"/>
            <a:ext cx="96012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</a:t>
            </a:r>
            <a:endParaRPr lang="en-US" sz="8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96600" y="304800"/>
            <a:ext cx="10668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pPr lvl="0"/>
            <a:r>
              <a:rPr lang="bn-IN" sz="6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6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9601200" cy="556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2560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7424" y="1627321"/>
            <a:ext cx="10042901" cy="34163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CT Scan  </a:t>
            </a:r>
            <a:r>
              <a:rPr lang="en-US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5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5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5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 Tomography Scan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ত্রিমাত্রিক</a:t>
            </a:r>
            <a:r>
              <a:rPr lang="en-US" sz="5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5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ফালির</a:t>
            </a:r>
            <a:r>
              <a:rPr lang="en-US" sz="5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দ্বিমাত্রিক</a:t>
            </a:r>
            <a:r>
              <a:rPr lang="en-US" sz="5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5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en-US" sz="5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5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32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8596" y="170481"/>
            <a:ext cx="2836189" cy="923330"/>
          </a:xfrm>
          <a:prstGeom prst="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1275" y="1890793"/>
            <a:ext cx="6819254" cy="212365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ক্ষেত্রে এক্স-রে করা ঝুঁকিপূর্ণ এবং কেন সে সম্পর্কে একে অপরের সাথে আলোচনা করবে ।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748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228600"/>
            <a:ext cx="271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6326" y="1143000"/>
            <a:ext cx="57950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আলট্রাসনোগ্রাফি সবচেয়ে </a:t>
            </a:r>
            <a:r>
              <a:rPr lang="en-US" sz="60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bn-BD" sz="6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 কোন ক্ষেত্রে ? তা ব্যাখ্যা করো</a:t>
            </a:r>
            <a:r>
              <a:rPr lang="bn-BD" sz="6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hous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143000"/>
            <a:ext cx="4572000" cy="41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7116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</a:p>
        </p:txBody>
      </p:sp>
      <p:pic>
        <p:nvPicPr>
          <p:cNvPr id="4" name="Picture 3" descr="pic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9" y="1600201"/>
            <a:ext cx="8001001" cy="525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424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4600" y="1371600"/>
            <a:ext cx="5486399" cy="39087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32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32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32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চতুর্দশ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জীবন বাঁচাতে বিজ্ঞান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মোবাইলঃ০১৭১২৯০৬৯৬৫  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ই-মেইলঃmelon01121966@g</a:t>
            </a:r>
            <a:r>
              <a:rPr lang="en-US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mail.com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121920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66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21703 Head Sir, Amir Hoss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48768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340745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38386" y="108488"/>
            <a:ext cx="3037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0041" y="304800"/>
            <a:ext cx="4262034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4267200" cy="4495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5715000" cy="449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7229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634" y="1143000"/>
            <a:ext cx="10217565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বিজ্ঞানে রোগ নির্ণয়ে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X-RAY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ব্যবহার সম্পর্কে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বিজ্ঞানে রোগ নির্ণয়ে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ULTRASONOGRAPHY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ব্যবহার সম্পর্কে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 </a:t>
            </a:r>
            <a:r>
              <a:rPr lang="bn-BD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নির্ণয়ে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CT-SCAN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সম্পর্কে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5295" y="418454"/>
            <a:ext cx="5889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096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362200"/>
            <a:ext cx="95534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এক্স-রে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আলোর মতোই বিদ্যুৎ চৌম্বকীয় তরঙ্গ, যা ১৮৮৫ সালে আবিষ্কৃত হয়।</a:t>
            </a:r>
          </a:p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এটির আবিষ্কারক উইলহেলোম।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melon0112\Downloads\c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35814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129089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3513" y="371959"/>
            <a:ext cx="310836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X-RAY-TUBE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63246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43000"/>
            <a:ext cx="4267200" cy="3581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80220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6856" y="268014"/>
            <a:ext cx="1686910" cy="64633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X-Ray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62401"/>
            <a:ext cx="3442138" cy="2659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38" y="3962401"/>
            <a:ext cx="3263462" cy="2659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914401"/>
            <a:ext cx="5199992" cy="304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55626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038600"/>
            <a:ext cx="4209392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5194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4672" y="343478"/>
            <a:ext cx="4909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ULTRASONOGRAPHY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1"/>
            <a:ext cx="55626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14400"/>
            <a:ext cx="6248400" cy="594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0000"/>
            <a:ext cx="5562600" cy="304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7811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9496" y="170058"/>
            <a:ext cx="28521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u="sng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CT-SCAN</a:t>
            </a:r>
            <a:endParaRPr lang="en-US" sz="4400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762000"/>
            <a:ext cx="7848600" cy="5906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0"/>
            <a:ext cx="4364420" cy="6095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38738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421</TotalTime>
  <Words>140</Words>
  <Application>Microsoft Office PowerPoint</Application>
  <PresentationFormat>Custom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Circuit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133</cp:revision>
  <dcterms:created xsi:type="dcterms:W3CDTF">2020-03-07T11:03:15Z</dcterms:created>
  <dcterms:modified xsi:type="dcterms:W3CDTF">2020-05-17T10:24:08Z</dcterms:modified>
</cp:coreProperties>
</file>