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75" r:id="rId7"/>
    <p:sldId id="398" r:id="rId8"/>
    <p:sldId id="263" r:id="rId9"/>
    <p:sldId id="276" r:id="rId10"/>
    <p:sldId id="399" r:id="rId11"/>
    <p:sldId id="404" r:id="rId12"/>
    <p:sldId id="405" r:id="rId13"/>
    <p:sldId id="406" r:id="rId14"/>
    <p:sldId id="407" r:id="rId15"/>
    <p:sldId id="408" r:id="rId16"/>
    <p:sldId id="403" r:id="rId17"/>
    <p:sldId id="260" r:id="rId18"/>
    <p:sldId id="388" r:id="rId19"/>
    <p:sldId id="387" r:id="rId20"/>
    <p:sldId id="3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94581" autoAdjust="0"/>
  </p:normalViewPr>
  <p:slideViewPr>
    <p:cSldViewPr snapToGrid="0">
      <p:cViewPr varScale="1">
        <p:scale>
          <a:sx n="82" d="100"/>
          <a:sy n="82" d="100"/>
        </p:scale>
        <p:origin x="4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4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8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52400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4"/>
          <a:stretch/>
        </p:blipFill>
        <p:spPr>
          <a:xfrm>
            <a:off x="480483" y="2500489"/>
            <a:ext cx="2747433" cy="296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4"/>
          <a:stretch/>
        </p:blipFill>
        <p:spPr>
          <a:xfrm>
            <a:off x="8856838" y="2602089"/>
            <a:ext cx="2747433" cy="29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72631" y="2249027"/>
            <a:ext cx="3602298" cy="828698"/>
            <a:chOff x="2056877" y="3276219"/>
            <a:chExt cx="4082766" cy="10274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793368" y="2180901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623570" y="-276532"/>
            <a:ext cx="339595" cy="2457433"/>
            <a:chOff x="5181166" y="85591"/>
            <a:chExt cx="352884" cy="2933009"/>
          </a:xfrm>
        </p:grpSpPr>
        <p:sp>
          <p:nvSpPr>
            <p:cNvPr id="8" name="Can 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erge 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Delay 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2883948"/>
            <a:ext cx="3096511" cy="159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324561" y="2899941"/>
            <a:ext cx="3602298" cy="828698"/>
            <a:chOff x="2056877" y="3276221"/>
            <a:chExt cx="4082766" cy="102744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Rectangle 14"/>
            <p:cNvSpPr/>
            <p:nvPr/>
          </p:nvSpPr>
          <p:spPr>
            <a:xfrm>
              <a:off x="2056877" y="3276221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44481" y="3557846"/>
            <a:ext cx="3602298" cy="828698"/>
            <a:chOff x="2056877" y="3276219"/>
            <a:chExt cx="4082766" cy="102744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9" name="Rectangle 1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64822" y="471939"/>
            <a:ext cx="339595" cy="2457433"/>
            <a:chOff x="5181166" y="85591"/>
            <a:chExt cx="352884" cy="2933009"/>
          </a:xfrm>
        </p:grpSpPr>
        <p:sp>
          <p:nvSpPr>
            <p:cNvPr id="21" name="Can 2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erge 2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elay 2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61490" y="1090873"/>
            <a:ext cx="339595" cy="2457433"/>
            <a:chOff x="5181166" y="85591"/>
            <a:chExt cx="352884" cy="2933009"/>
          </a:xfrm>
        </p:grpSpPr>
        <p:sp>
          <p:nvSpPr>
            <p:cNvPr id="25" name="Can 24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erge 25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Delay 26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3527420"/>
            <a:ext cx="2522504" cy="304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5667022" y="2818033"/>
                <a:ext cx="643085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চতুর্ভুজের তিনটি বাহু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b,c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 কর্ণের দৈর্ঘ্য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d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 , যেখানে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 + b &gt;e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চতুর্ভুজটি আঁকতে হবে।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022" y="2818033"/>
                <a:ext cx="6430851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2938" t="-3958" r="-2275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54742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32164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09586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314587" y="4326181"/>
            <a:ext cx="3602298" cy="828698"/>
            <a:chOff x="2056877" y="3276219"/>
            <a:chExt cx="4082766" cy="1027444"/>
          </a:xfrm>
        </p:grpSpPr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8" name="Rectangle 9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635324" y="4258055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1465526" y="1800622"/>
            <a:ext cx="339595" cy="2457433"/>
            <a:chOff x="5181166" y="85591"/>
            <a:chExt cx="352884" cy="2933009"/>
          </a:xfrm>
        </p:grpSpPr>
        <p:sp>
          <p:nvSpPr>
            <p:cNvPr id="101" name="Can 10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erge 10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Delay 10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258143" y="4992229"/>
            <a:ext cx="3602298" cy="828698"/>
            <a:chOff x="2056877" y="3276219"/>
            <a:chExt cx="4082766" cy="1027444"/>
          </a:xfrm>
        </p:grpSpPr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07" name="Rectangle 106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578880" y="4923358"/>
            <a:ext cx="3212513" cy="38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1409082" y="2466670"/>
            <a:ext cx="339595" cy="2457433"/>
            <a:chOff x="5181166" y="85591"/>
            <a:chExt cx="352884" cy="2933009"/>
          </a:xfrm>
        </p:grpSpPr>
        <p:sp>
          <p:nvSpPr>
            <p:cNvPr id="110" name="Can 10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lowchart: Merge 11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Delay 11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56979" y="39770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77551" y="46206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9400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111E-6 L 0.22135 -0.00232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-11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0.25078 0.00092 " pathEditMode="relative" rAng="0" ptsTypes="AA">
                                      <p:cBhvr>
                                        <p:cTn id="43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39" y="4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20612 0.00417 " pathEditMode="relative" rAng="0" ptsTypes="AA">
                                      <p:cBhvr>
                                        <p:cTn id="69" dur="2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20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22136 -0.00417 " pathEditMode="relative" rAng="0" ptsTypes="AA">
                                      <p:cBhvr>
                                        <p:cTn id="95" dur="28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-208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0.26354 -0.00185 " pathEditMode="relative" rAng="0" ptsTypes="AA">
                                      <p:cBhvr>
                                        <p:cTn id="123" dur="28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-93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 tmFilter="0,0; .5, 1; 1, 1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113" grpId="0"/>
      <p:bldP spid="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793368" y="2180901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2883948"/>
            <a:ext cx="3096511" cy="159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3527420"/>
            <a:ext cx="2522504" cy="304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54742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32164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09586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635324" y="4258055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578880" y="4910022"/>
            <a:ext cx="3049564" cy="172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56979" y="39770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77551" y="46206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grpSp>
        <p:nvGrpSpPr>
          <p:cNvPr id="125" name="Group 124"/>
          <p:cNvGrpSpPr/>
          <p:nvPr/>
        </p:nvGrpSpPr>
        <p:grpSpPr>
          <a:xfrm rot="10800000">
            <a:off x="1503937" y="4833655"/>
            <a:ext cx="3151844" cy="2391269"/>
            <a:chOff x="3392023" y="2019967"/>
            <a:chExt cx="3151844" cy="2391269"/>
          </a:xfrm>
        </p:grpSpPr>
        <p:sp>
          <p:nvSpPr>
            <p:cNvPr id="126" name="Pentagon 125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Pentagon 130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Arc 134"/>
          <p:cNvSpPr/>
          <p:nvPr/>
        </p:nvSpPr>
        <p:spPr>
          <a:xfrm>
            <a:off x="9822969" y="3473315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6792709" y="3734175"/>
            <a:ext cx="4096766" cy="828698"/>
            <a:chOff x="2056877" y="3276219"/>
            <a:chExt cx="4082766" cy="1027444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39" name="Rectangle 13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622911" y="1276742"/>
            <a:ext cx="339595" cy="2457433"/>
            <a:chOff x="5181166" y="85591"/>
            <a:chExt cx="352884" cy="2933009"/>
          </a:xfrm>
        </p:grpSpPr>
        <p:sp>
          <p:nvSpPr>
            <p:cNvPr id="141" name="Can 14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Merge 14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Delay 14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6792709" y="3734175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 rot="21185939">
            <a:off x="4117442" y="906309"/>
            <a:ext cx="5776119" cy="5768622"/>
            <a:chOff x="2201437" y="41312"/>
            <a:chExt cx="5776119" cy="5768622"/>
          </a:xfrm>
        </p:grpSpPr>
        <p:grpSp>
          <p:nvGrpSpPr>
            <p:cNvPr id="146" name="Group 145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148" name="Pentagon 147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Can 149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Pentagon 152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155" name="Oval 15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7" name="Oval 146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352157" y="35637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862642" y="35326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873897" y="368152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984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22222E-6 L 0.33594 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57" grpId="0"/>
      <p:bldP spid="158" grpId="0"/>
      <p:bldP spid="1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7071163" y="1258139"/>
            <a:ext cx="1712159" cy="1495818"/>
          </a:xfrm>
          <a:prstGeom prst="arc">
            <a:avLst>
              <a:gd name="adj1" fmla="val 16200000"/>
              <a:gd name="adj2" fmla="val 202701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793368" y="2180901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2883948"/>
            <a:ext cx="3096511" cy="159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3527420"/>
            <a:ext cx="2522504" cy="304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54742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32164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09586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635324" y="4258055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578880" y="4910022"/>
            <a:ext cx="3049564" cy="172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56979" y="39770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77551" y="46206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grpSp>
        <p:nvGrpSpPr>
          <p:cNvPr id="125" name="Group 124"/>
          <p:cNvGrpSpPr/>
          <p:nvPr/>
        </p:nvGrpSpPr>
        <p:grpSpPr>
          <a:xfrm rot="10800000">
            <a:off x="1715501" y="2098416"/>
            <a:ext cx="2814234" cy="2135128"/>
            <a:chOff x="3392023" y="2019967"/>
            <a:chExt cx="3151844" cy="2391269"/>
          </a:xfrm>
        </p:grpSpPr>
        <p:sp>
          <p:nvSpPr>
            <p:cNvPr id="126" name="Pentagon 125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Pentagon 130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Arc 134"/>
          <p:cNvSpPr/>
          <p:nvPr/>
        </p:nvSpPr>
        <p:spPr>
          <a:xfrm>
            <a:off x="9822969" y="3473315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6792709" y="3734175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 rot="17921162">
            <a:off x="4279959" y="957323"/>
            <a:ext cx="5325901" cy="5318988"/>
            <a:chOff x="2201437" y="41312"/>
            <a:chExt cx="5776119" cy="5768622"/>
          </a:xfrm>
        </p:grpSpPr>
        <p:grpSp>
          <p:nvGrpSpPr>
            <p:cNvPr id="146" name="Group 145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148" name="Pentagon 147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Can 149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Pentagon 152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155" name="Oval 15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7" name="Oval 146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352157" y="35637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862642" y="35326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873897" y="368152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48" name="Arc 47"/>
          <p:cNvSpPr/>
          <p:nvPr/>
        </p:nvSpPr>
        <p:spPr>
          <a:xfrm rot="17498679">
            <a:off x="7774661" y="1078604"/>
            <a:ext cx="1712159" cy="1495818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 rot="10800000">
            <a:off x="1649213" y="2767923"/>
            <a:ext cx="3151844" cy="2391269"/>
            <a:chOff x="3392023" y="2019967"/>
            <a:chExt cx="3151844" cy="2391269"/>
          </a:xfrm>
        </p:grpSpPr>
        <p:sp>
          <p:nvSpPr>
            <p:cNvPr id="50" name="Pentagon 4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an 5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 rot="13816845">
            <a:off x="6940701" y="704852"/>
            <a:ext cx="5776119" cy="5768622"/>
            <a:chOff x="2201437" y="41312"/>
            <a:chExt cx="5776119" cy="5768622"/>
          </a:xfrm>
        </p:grpSpPr>
        <p:grpSp>
          <p:nvGrpSpPr>
            <p:cNvPr id="60" name="Group 59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62" name="Pentagon 61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an 63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entagon 66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Oval 60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17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9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45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Arc 108"/>
          <p:cNvSpPr/>
          <p:nvPr/>
        </p:nvSpPr>
        <p:spPr>
          <a:xfrm rot="11597276">
            <a:off x="7681777" y="4185841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7071163" y="1258139"/>
            <a:ext cx="1712159" cy="1495818"/>
          </a:xfrm>
          <a:prstGeom prst="arc">
            <a:avLst>
              <a:gd name="adj1" fmla="val 16200000"/>
              <a:gd name="adj2" fmla="val 202701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793368" y="2180901"/>
            <a:ext cx="2699610" cy="3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2883948"/>
            <a:ext cx="3096511" cy="159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>
            <a:off x="1722118" y="3527420"/>
            <a:ext cx="2522504" cy="304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54742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32164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109586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635324" y="4242014"/>
            <a:ext cx="3713103" cy="191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578880" y="4910022"/>
            <a:ext cx="3049564" cy="172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56979" y="39770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77551" y="46206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grpSp>
        <p:nvGrpSpPr>
          <p:cNvPr id="125" name="Group 124"/>
          <p:cNvGrpSpPr/>
          <p:nvPr/>
        </p:nvGrpSpPr>
        <p:grpSpPr>
          <a:xfrm rot="10800000">
            <a:off x="1673545" y="3458324"/>
            <a:ext cx="2586858" cy="1962620"/>
            <a:chOff x="3392023" y="2019967"/>
            <a:chExt cx="3151844" cy="2391269"/>
          </a:xfrm>
        </p:grpSpPr>
        <p:sp>
          <p:nvSpPr>
            <p:cNvPr id="126" name="Pentagon 125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apezoid 126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Pentagon 130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5" name="Arc 134"/>
          <p:cNvSpPr/>
          <p:nvPr/>
        </p:nvSpPr>
        <p:spPr>
          <a:xfrm>
            <a:off x="9822969" y="3473315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6792709" y="3734175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352157" y="35637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862642" y="35326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873897" y="368152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48" name="Arc 47"/>
          <p:cNvSpPr/>
          <p:nvPr/>
        </p:nvSpPr>
        <p:spPr>
          <a:xfrm rot="17498679">
            <a:off x="7774661" y="1078604"/>
            <a:ext cx="1712159" cy="1495818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 rot="10800000">
            <a:off x="1581856" y="4099679"/>
            <a:ext cx="3843593" cy="2916091"/>
            <a:chOff x="3392023" y="2019967"/>
            <a:chExt cx="3151844" cy="2391269"/>
          </a:xfrm>
        </p:grpSpPr>
        <p:sp>
          <p:nvSpPr>
            <p:cNvPr id="50" name="Pentagon 4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an 5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entagon 5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 rot="8097124">
            <a:off x="7423772" y="1536642"/>
            <a:ext cx="4583066" cy="4577117"/>
            <a:chOff x="2201437" y="41312"/>
            <a:chExt cx="5776119" cy="5768622"/>
          </a:xfrm>
        </p:grpSpPr>
        <p:grpSp>
          <p:nvGrpSpPr>
            <p:cNvPr id="60" name="Group 59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62" name="Pentagon 61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an 63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entagon 66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Oval 60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Arc 109"/>
          <p:cNvSpPr/>
          <p:nvPr/>
        </p:nvSpPr>
        <p:spPr>
          <a:xfrm rot="8486159">
            <a:off x="7040985" y="3591616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 rot="5400000">
            <a:off x="4542569" y="-2037602"/>
            <a:ext cx="6996094" cy="6987013"/>
            <a:chOff x="2201437" y="41312"/>
            <a:chExt cx="5776119" cy="5768622"/>
          </a:xfrm>
        </p:grpSpPr>
        <p:grpSp>
          <p:nvGrpSpPr>
            <p:cNvPr id="146" name="Group 145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148" name="Pentagon 147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Can 149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Pentagon 152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155" name="Oval 15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7" name="Oval 146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7855091" y="570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7463205" y="5142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47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9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45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Arc 108"/>
          <p:cNvSpPr/>
          <p:nvPr/>
        </p:nvSpPr>
        <p:spPr>
          <a:xfrm rot="11597276">
            <a:off x="4950152" y="4185841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4339538" y="1258139"/>
            <a:ext cx="1712159" cy="1495818"/>
          </a:xfrm>
          <a:prstGeom prst="arc">
            <a:avLst>
              <a:gd name="adj1" fmla="val 16200000"/>
              <a:gd name="adj2" fmla="val 202701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/>
        </p:nvSpPr>
        <p:spPr>
          <a:xfrm>
            <a:off x="7091344" y="3473315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 rot="17813108">
            <a:off x="3175849" y="2065764"/>
            <a:ext cx="4096766" cy="828698"/>
            <a:chOff x="2056877" y="3276219"/>
            <a:chExt cx="4082766" cy="1027444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39" name="Rectangle 13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928383" y="1304250"/>
            <a:ext cx="339595" cy="2457433"/>
            <a:chOff x="5181166" y="85591"/>
            <a:chExt cx="352884" cy="2933009"/>
          </a:xfrm>
        </p:grpSpPr>
        <p:sp>
          <p:nvSpPr>
            <p:cNvPr id="141" name="Can 14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Merge 14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Delay 14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4061084" y="3734175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620532" y="35637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31017" y="35326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7142272" y="368152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48" name="Arc 47"/>
          <p:cNvSpPr/>
          <p:nvPr/>
        </p:nvSpPr>
        <p:spPr>
          <a:xfrm rot="17498679">
            <a:off x="5043036" y="1078604"/>
            <a:ext cx="1712159" cy="1495818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8486159">
            <a:off x="4309360" y="3591616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123466" y="570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731580" y="5142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4074292" y="1292998"/>
            <a:ext cx="1297779" cy="24493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H="1" flipV="1">
            <a:off x="5368739" y="1258139"/>
            <a:ext cx="1755446" cy="2461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 rot="14077413">
            <a:off x="3950807" y="2459222"/>
            <a:ext cx="4096766" cy="828698"/>
            <a:chOff x="2056877" y="3276219"/>
            <a:chExt cx="4082766" cy="1027444"/>
          </a:xfrm>
        </p:grpSpPr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00" name="Rectangle 99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960950" y="1246376"/>
            <a:ext cx="339595" cy="2457433"/>
            <a:chOff x="5181166" y="85591"/>
            <a:chExt cx="352884" cy="2933009"/>
          </a:xfrm>
        </p:grpSpPr>
        <p:sp>
          <p:nvSpPr>
            <p:cNvPr id="102" name="Can 101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erge 102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Delay 103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72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10534 -0.3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-17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14141 -0.3381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1692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Arc 108"/>
          <p:cNvSpPr/>
          <p:nvPr/>
        </p:nvSpPr>
        <p:spPr>
          <a:xfrm rot="11597276">
            <a:off x="4973303" y="4185841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4362689" y="1258139"/>
            <a:ext cx="1712159" cy="1495818"/>
          </a:xfrm>
          <a:prstGeom prst="arc">
            <a:avLst>
              <a:gd name="adj1" fmla="val 16200000"/>
              <a:gd name="adj2" fmla="val 202701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/>
        </p:nvSpPr>
        <p:spPr>
          <a:xfrm>
            <a:off x="7114495" y="3473315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4084235" y="3734175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643683" y="356374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54168" y="35326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7165423" y="368152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48" name="Arc 47"/>
          <p:cNvSpPr/>
          <p:nvPr/>
        </p:nvSpPr>
        <p:spPr>
          <a:xfrm rot="17498679">
            <a:off x="5066187" y="1078604"/>
            <a:ext cx="1712159" cy="1495818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8486159">
            <a:off x="4332511" y="3591616"/>
            <a:ext cx="1666193" cy="1370571"/>
          </a:xfrm>
          <a:prstGeom prst="arc">
            <a:avLst>
              <a:gd name="adj1" fmla="val 16200000"/>
              <a:gd name="adj2" fmla="val 2088096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146617" y="570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754731" y="514218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4097443" y="1292998"/>
            <a:ext cx="1297779" cy="24493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H="1" flipV="1">
            <a:off x="5391890" y="1258139"/>
            <a:ext cx="1755446" cy="24610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H="1" flipV="1">
            <a:off x="4097960" y="3725203"/>
            <a:ext cx="911450" cy="12789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24425" y="3706810"/>
            <a:ext cx="2135789" cy="12973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 rot="19733078">
            <a:off x="3866132" y="3524759"/>
            <a:ext cx="4096766" cy="828698"/>
            <a:chOff x="2056877" y="3276219"/>
            <a:chExt cx="4082766" cy="1027444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46" name="Rectangle 45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897289" y="2551012"/>
            <a:ext cx="339595" cy="2457433"/>
            <a:chOff x="5181166" y="85591"/>
            <a:chExt cx="352884" cy="2933009"/>
          </a:xfrm>
        </p:grpSpPr>
        <p:sp>
          <p:nvSpPr>
            <p:cNvPr id="49" name="Can 48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erge 49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14088929">
            <a:off x="2977276" y="3846838"/>
            <a:ext cx="4096766" cy="828698"/>
            <a:chOff x="2056877" y="3276219"/>
            <a:chExt cx="4082766" cy="1027444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39" name="Rectangle 13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867991" y="2575724"/>
            <a:ext cx="339595" cy="2457433"/>
            <a:chOff x="5181166" y="85591"/>
            <a:chExt cx="352884" cy="2933009"/>
          </a:xfrm>
        </p:grpSpPr>
        <p:sp>
          <p:nvSpPr>
            <p:cNvPr id="141" name="Can 14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Merge 14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Delay 14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47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-0.075 -0.178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89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6771 -0.1828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914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987023" y="313801"/>
            <a:ext cx="2949083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 :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2786" y="1035988"/>
            <a:ext cx="9629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(১) যেকোনো রশ্মি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BE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থেকে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e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নিই।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যথাক্রমে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ব্যাসার্ধ নিয়ে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একই পাশে দুইটি বৃত্তচাপ আঁকি। বৃত্তচাপদ্বয়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2786" y="2756448"/>
            <a:ext cx="10458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(২) আবার,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যথাক্রমে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ব্যাসার্ধ নিয়ে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যেদিকে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রয়েছে এর বিপরীত দিকে আরও দুইটি বৃত্তচাপ আঁকি। এই বৃত্তচাপদ্বয়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914" y="4476908"/>
            <a:ext cx="7798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(৩)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যোগ করি।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ABCD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 উদ্দিষ্ট চতুর্ভুজ।      </a:t>
            </a:r>
          </a:p>
        </p:txBody>
      </p:sp>
    </p:spTree>
    <p:extLst>
      <p:ext uri="{BB962C8B-B14F-4D97-AF65-F5344CB8AC3E}">
        <p14:creationId xmlns:p14="http://schemas.microsoft.com/office/powerpoint/2010/main" val="31526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47743" y="3823171"/>
            <a:ext cx="11475083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সেঃমিঃ , ৪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৪.৫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৫ সেঃমিঃ 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ও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৬ সেঃমিঃ দৈর্ঘ্যের দুইটি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 কর্ণ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842938" y="5789455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513108" y="1697674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412499" y="5796268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18116" y="4989820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98643" y="4996303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275953" y="3335841"/>
            <a:ext cx="119678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994045" y="3338422"/>
            <a:ext cx="124472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372955" y="3316647"/>
            <a:ext cx="122725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64614" y="3287485"/>
            <a:ext cx="1289875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75508" y="1694837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28109" y="1683820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3255" y="975591"/>
            <a:ext cx="600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বাহুর যোগফলকে কী বলে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308" y="2632729"/>
            <a:ext cx="616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কোণের যোগফল কত ডিগ্রী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256" y="4192812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৩। একটি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কতটি বাহু ও কর্ণ থাকে 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2463" y="17160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2132" y="17104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 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4309" y="1710445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4317" y="5066020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চারটি বাহু ও দুইটি কর্ণ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8715" y="5863423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দুইটি বাহু ও তিনটি কর্ণ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514108" y="31999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57108" y="31237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94308" y="1760020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73080" y="3340338"/>
            <a:ext cx="121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৩৬০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49157" y="3384670"/>
            <a:ext cx="115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২৬০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75954" y="3398187"/>
            <a:ext cx="113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২৪০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59397" y="3414622"/>
            <a:ext cx="117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১৮০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12499" y="5051723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তিনটি বাহু ও  দুইটি কর্ণ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12498" y="5872468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দুইটি বাহু ও দুইটি কর্ণ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91490" y="3926531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সেঃমিঃ,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২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৪ সেঃমিঃ 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ও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 সেঃমিঃ দৈর্ঘ্যের দুইটি কর্ণ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অঙ্কন করে আনবে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6209" y="3227416"/>
            <a:ext cx="53551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( সম্পাদ্য-৩ 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১৯/০২/২০২০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11087" r="26111" b="8912"/>
          <a:stretch/>
        </p:blipFill>
        <p:spPr>
          <a:xfrm>
            <a:off x="7224888" y="447599"/>
            <a:ext cx="2111023" cy="2649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10" y="587795"/>
            <a:ext cx="2509545" cy="25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743200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>
                <a:ln w="12700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FAEA204-478C-404D-B323-8EA298C33804}"/>
              </a:ext>
            </a:extLst>
          </p:cNvPr>
          <p:cNvSpPr txBox="1"/>
          <p:nvPr/>
        </p:nvSpPr>
        <p:spPr>
          <a:xfrm>
            <a:off x="4350485" y="420516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2"/>
          <a:stretch/>
        </p:blipFill>
        <p:spPr>
          <a:xfrm>
            <a:off x="543389" y="1582191"/>
            <a:ext cx="4954299" cy="2752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Group 5"/>
          <p:cNvGrpSpPr/>
          <p:nvPr/>
        </p:nvGrpSpPr>
        <p:grpSpPr>
          <a:xfrm>
            <a:off x="6310489" y="1582191"/>
            <a:ext cx="5125156" cy="2652889"/>
            <a:chOff x="6310489" y="1582191"/>
            <a:chExt cx="5125156" cy="2652889"/>
          </a:xfrm>
        </p:grpSpPr>
        <p:sp>
          <p:nvSpPr>
            <p:cNvPr id="4" name="Rectangle 3"/>
            <p:cNvSpPr/>
            <p:nvPr/>
          </p:nvSpPr>
          <p:spPr>
            <a:xfrm>
              <a:off x="6310489" y="1582191"/>
              <a:ext cx="5125156" cy="265288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902222" y="2174857"/>
              <a:ext cx="1467556" cy="14675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1F34C1C-895C-44C3-A55C-5A05A8945100}"/>
              </a:ext>
            </a:extLst>
          </p:cNvPr>
          <p:cNvSpPr txBox="1"/>
          <p:nvPr/>
        </p:nvSpPr>
        <p:spPr>
          <a:xfrm>
            <a:off x="3588485" y="5395602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কোন আকৃতির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14C6B-787F-401E-92AB-8E62E023EA2E}"/>
              </a:ext>
            </a:extLst>
          </p:cNvPr>
          <p:cNvSpPr txBox="1"/>
          <p:nvPr/>
        </p:nvSpPr>
        <p:spPr>
          <a:xfrm>
            <a:off x="3588485" y="5395602"/>
            <a:ext cx="460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চতুর্ভুজ আকৃতির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 সম্পাদ্য-৩ ) 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3" y="2489016"/>
            <a:ext cx="97590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চতুর্ভুজের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চতুর্ভুজ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5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4845641" y="1082535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4777002" y="4328271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9075043" y="4344894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21231" y="4235305"/>
            <a:ext cx="41489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53143" y="3293593"/>
            <a:ext cx="2756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231" y="2540483"/>
            <a:ext cx="2788013" cy="108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9063236" y="1101210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7365" y="1504422"/>
            <a:ext cx="41828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274407" y="5565379"/>
                <a:ext cx="76342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</a:t>
                </a:r>
                <a:r>
                  <a:rPr lang="bn-BD" sz="4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▪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ABC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D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407" y="5565379"/>
                <a:ext cx="7634251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997" t="-14655" r="-3115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0.37123 0.005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081 L 0.25742 -0.0571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1297 L 0.59323 0.0523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27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3846418" y="295104"/>
            <a:ext cx="3827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কর্ণ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2819786" y="1148491"/>
            <a:ext cx="43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2907237" y="4691173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98748" y="458697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9964105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76171" y="1121283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86844" y="5781699"/>
            <a:ext cx="8857794" cy="646331"/>
            <a:chOff x="1106311" y="5682526"/>
            <a:chExt cx="10611556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ABCFCCC-88E6-4EC5-8CBA-D86C974AF485}"/>
                    </a:ext>
                  </a:extLst>
                </p:cNvPr>
                <p:cNvSpPr txBox="1"/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⸫       ABC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D</a:t>
                  </a:r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 এর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দুইটি</a:t>
                  </a:r>
                  <a:r>
                    <a:rPr lang="bn-IN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কর্ণ যথাক্রমের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r>
                    <a:rPr lang="en-US" sz="3600" dirty="0"/>
                    <a:t>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এবং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bn-BD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AABCFCCC-88E6-4EC5-8CBA-D86C974AF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134" t="-18868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1626237" y="5807734"/>
              <a:ext cx="496711" cy="3959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latin typeface="Cambria Math" panose="02040503050406030204" pitchFamily="18" charset="0"/>
                  <a:ea typeface="Cambria Math" panose="02040503050406030204" pitchFamily="18" charset="0"/>
                </a:rPr>
                <a:t>∎</a:t>
              </a:r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3256788" y="1671711"/>
            <a:ext cx="5006679" cy="2915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256788" y="1694769"/>
            <a:ext cx="5006679" cy="28809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256788" y="1661909"/>
            <a:ext cx="5006679" cy="29137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051861"/>
            <a:ext cx="1140229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2011" y="4706933"/>
            <a:ext cx="1060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BD" sz="4000" dirty="0">
                <a:latin typeface="NikoshBAN" pitchFamily="2" charset="0"/>
                <a:cs typeface="NikoshBAN" pitchFamily="2" charset="0"/>
                <a:sym typeface="Wingdings 2"/>
              </a:rPr>
              <a:t> একটি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অংকন করে এর বাহু এবং কর্ণগুলো চিহ্নিত কর।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045" y="2376511"/>
            <a:ext cx="11887199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 ও দুইটি কর্ণের দৈর্ঘ্য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563</Words>
  <Application>Microsoft Office PowerPoint</Application>
  <PresentationFormat>Widescreen</PresentationFormat>
  <Paragraphs>127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</cp:lastModifiedBy>
  <cp:revision>242</cp:revision>
  <dcterms:created xsi:type="dcterms:W3CDTF">2019-11-18T13:53:55Z</dcterms:created>
  <dcterms:modified xsi:type="dcterms:W3CDTF">2020-05-17T15:21:15Z</dcterms:modified>
</cp:coreProperties>
</file>