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60" r:id="rId11"/>
    <p:sldId id="261" r:id="rId12"/>
    <p:sldId id="262" r:id="rId13"/>
    <p:sldId id="263" r:id="rId14"/>
    <p:sldId id="264" r:id="rId15"/>
    <p:sldId id="265" r:id="rId16"/>
    <p:sldId id="277" r:id="rId17"/>
    <p:sldId id="267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2563D-DE1A-439B-B2FA-B0943E9EF12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9B6943-673B-4E0E-B3C4-BDD3EE4796AB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সম্পদ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BD84E67-F523-47A4-9A3C-C4D80DEC6C7F}" type="parTrans" cxnId="{B48BC994-F1CF-4957-8F9B-8A5E04D2E67C}">
      <dgm:prSet/>
      <dgm:spPr/>
      <dgm:t>
        <a:bodyPr/>
        <a:lstStyle/>
        <a:p>
          <a:endParaRPr lang="en-US" sz="2000"/>
        </a:p>
      </dgm:t>
    </dgm:pt>
    <dgm:pt modelId="{BD958311-9731-476C-972C-FF8EE1C9584B}" type="sibTrans" cxnId="{B48BC994-F1CF-4957-8F9B-8A5E04D2E67C}">
      <dgm:prSet/>
      <dgm:spPr/>
      <dgm:t>
        <a:bodyPr/>
        <a:lstStyle/>
        <a:p>
          <a:endParaRPr lang="en-US" sz="2000"/>
        </a:p>
      </dgm:t>
    </dgm:pt>
    <dgm:pt modelId="{0C2F84A8-D1E5-47E4-8AAF-1A420C6C9BA5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পুঁজি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5B55B2C8-4052-45EC-9C0C-D915DBE07A04}" type="parTrans" cxnId="{1C3C84A8-2CEF-458E-A977-B7F2912F0FF0}">
      <dgm:prSet/>
      <dgm:spPr/>
      <dgm:t>
        <a:bodyPr/>
        <a:lstStyle/>
        <a:p>
          <a:endParaRPr lang="en-US" sz="2000"/>
        </a:p>
      </dgm:t>
    </dgm:pt>
    <dgm:pt modelId="{1C967734-7459-47AD-8967-B7105DAE5F11}" type="sibTrans" cxnId="{1C3C84A8-2CEF-458E-A977-B7F2912F0FF0}">
      <dgm:prSet/>
      <dgm:spPr/>
      <dgm:t>
        <a:bodyPr/>
        <a:lstStyle/>
        <a:p>
          <a:endParaRPr lang="en-US" sz="2000"/>
        </a:p>
      </dgm:t>
    </dgm:pt>
    <dgm:pt modelId="{0FAF2B5A-F019-4283-AED3-88BEFB8315FA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আয়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03684F4-225E-4AD9-91B4-D2A82E86004D}" type="parTrans" cxnId="{E1B13008-A138-4E91-86A1-2C19643A3DD8}">
      <dgm:prSet/>
      <dgm:spPr/>
      <dgm:t>
        <a:bodyPr/>
        <a:lstStyle/>
        <a:p>
          <a:endParaRPr lang="en-US" sz="2000"/>
        </a:p>
      </dgm:t>
    </dgm:pt>
    <dgm:pt modelId="{6C90C5D3-06DD-40FE-97BB-B112FCF534BE}" type="sibTrans" cxnId="{E1B13008-A138-4E91-86A1-2C19643A3DD8}">
      <dgm:prSet/>
      <dgm:spPr/>
      <dgm:t>
        <a:bodyPr/>
        <a:lstStyle/>
        <a:p>
          <a:endParaRPr lang="en-US" sz="2000"/>
        </a:p>
      </dgm:t>
    </dgm:pt>
    <dgm:pt modelId="{E11BCE87-909E-4E84-AE67-44D994925DE3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ব্যবসায়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F2070F1A-9AD0-4A8D-BEB7-6FD149BFF151}" type="parTrans" cxnId="{90E7E533-8CA4-4D9A-A012-DB01CDF382EA}">
      <dgm:prSet/>
      <dgm:spPr/>
      <dgm:t>
        <a:bodyPr/>
        <a:lstStyle/>
        <a:p>
          <a:endParaRPr lang="en-US" sz="2000"/>
        </a:p>
      </dgm:t>
    </dgm:pt>
    <dgm:pt modelId="{BA1C9D8C-5C06-4F44-AE46-8E4CA88CDD2E}" type="sibTrans" cxnId="{90E7E533-8CA4-4D9A-A012-DB01CDF382EA}">
      <dgm:prSet/>
      <dgm:spPr/>
      <dgm:t>
        <a:bodyPr/>
        <a:lstStyle/>
        <a:p>
          <a:endParaRPr lang="en-US" sz="2000"/>
        </a:p>
      </dgm:t>
    </dgm:pt>
    <dgm:pt modelId="{D7FD527F-38DA-452F-BFE0-95E8060B81D2}">
      <dgm:prSet phldrT="[Text]" custT="1"/>
      <dgm:spPr/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সঞ্চয়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3ED29E17-6D8D-4A15-8C3B-55D3ED4AC043}" type="parTrans" cxnId="{C46B5AC8-1254-4AB8-8349-8C5FBACB5C9A}">
      <dgm:prSet/>
      <dgm:spPr/>
      <dgm:t>
        <a:bodyPr/>
        <a:lstStyle/>
        <a:p>
          <a:endParaRPr lang="en-US" sz="2000"/>
        </a:p>
      </dgm:t>
    </dgm:pt>
    <dgm:pt modelId="{D108CE0C-AD5D-401F-B718-03CDC8992E6C}" type="sibTrans" cxnId="{C46B5AC8-1254-4AB8-8349-8C5FBACB5C9A}">
      <dgm:prSet/>
      <dgm:spPr/>
      <dgm:t>
        <a:bodyPr/>
        <a:lstStyle/>
        <a:p>
          <a:endParaRPr lang="en-US" sz="2000"/>
        </a:p>
      </dgm:t>
    </dgm:pt>
    <dgm:pt modelId="{34EE7D0F-A4B0-4ACC-8085-075C2E45014C}" type="pres">
      <dgm:prSet presAssocID="{76D2563D-DE1A-439B-B2FA-B0943E9EF1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B35615-AC79-4147-802E-E74EF5738EDC}" type="pres">
      <dgm:prSet presAssocID="{839B6943-673B-4E0E-B3C4-BDD3EE4796AB}" presName="dummy" presStyleCnt="0"/>
      <dgm:spPr/>
    </dgm:pt>
    <dgm:pt modelId="{F2C2B738-C036-4243-B0FD-90C47DE75845}" type="pres">
      <dgm:prSet presAssocID="{839B6943-673B-4E0E-B3C4-BDD3EE4796AB}" presName="node" presStyleLbl="revTx" presStyleIdx="0" presStyleCnt="5" custScaleX="165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3121-A225-4EA3-921F-5956F5C7E95D}" type="pres">
      <dgm:prSet presAssocID="{BD958311-9731-476C-972C-FF8EE1C9584B}" presName="sibTrans" presStyleLbl="node1" presStyleIdx="0" presStyleCnt="5"/>
      <dgm:spPr/>
      <dgm:t>
        <a:bodyPr/>
        <a:lstStyle/>
        <a:p>
          <a:endParaRPr lang="en-US"/>
        </a:p>
      </dgm:t>
    </dgm:pt>
    <dgm:pt modelId="{5CF681B9-1DEA-4276-80F4-018E6E71BB32}" type="pres">
      <dgm:prSet presAssocID="{0C2F84A8-D1E5-47E4-8AAF-1A420C6C9BA5}" presName="dummy" presStyleCnt="0"/>
      <dgm:spPr/>
    </dgm:pt>
    <dgm:pt modelId="{1D153FEA-588D-4EC8-B0B9-59BA022753CA}" type="pres">
      <dgm:prSet presAssocID="{0C2F84A8-D1E5-47E4-8AAF-1A420C6C9BA5}" presName="node" presStyleLbl="revTx" presStyleIdx="1" presStyleCnt="5" custScaleX="183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0E9F0-6DE7-4084-8263-C2BEE5169C89}" type="pres">
      <dgm:prSet presAssocID="{1C967734-7459-47AD-8967-B7105DAE5F11}" presName="sibTrans" presStyleLbl="node1" presStyleIdx="1" presStyleCnt="5"/>
      <dgm:spPr/>
      <dgm:t>
        <a:bodyPr/>
        <a:lstStyle/>
        <a:p>
          <a:endParaRPr lang="en-US"/>
        </a:p>
      </dgm:t>
    </dgm:pt>
    <dgm:pt modelId="{151A0909-ABAE-4ED5-8684-6F22FE77EA32}" type="pres">
      <dgm:prSet presAssocID="{0FAF2B5A-F019-4283-AED3-88BEFB8315FA}" presName="dummy" presStyleCnt="0"/>
      <dgm:spPr/>
    </dgm:pt>
    <dgm:pt modelId="{8EF22F95-4E22-44DE-A1D3-28E8D00D9D13}" type="pres">
      <dgm:prSet presAssocID="{0FAF2B5A-F019-4283-AED3-88BEFB8315FA}" presName="node" presStyleLbl="revTx" presStyleIdx="2" presStyleCnt="5" custScaleX="236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426E6-EE3E-4B23-A219-84003FD588E1}" type="pres">
      <dgm:prSet presAssocID="{6C90C5D3-06DD-40FE-97BB-B112FCF534BE}" presName="sibTrans" presStyleLbl="node1" presStyleIdx="2" presStyleCnt="5"/>
      <dgm:spPr/>
      <dgm:t>
        <a:bodyPr/>
        <a:lstStyle/>
        <a:p>
          <a:endParaRPr lang="en-US"/>
        </a:p>
      </dgm:t>
    </dgm:pt>
    <dgm:pt modelId="{3A2D0217-0747-4686-813C-BF6CBE1BF239}" type="pres">
      <dgm:prSet presAssocID="{E11BCE87-909E-4E84-AE67-44D994925DE3}" presName="dummy" presStyleCnt="0"/>
      <dgm:spPr/>
    </dgm:pt>
    <dgm:pt modelId="{EF83552F-0934-496A-A1F9-6205EF7073E2}" type="pres">
      <dgm:prSet presAssocID="{E11BCE87-909E-4E84-AE67-44D994925DE3}" presName="node" presStyleLbl="revTx" presStyleIdx="3" presStyleCnt="5" custScaleX="136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9D0FA-976A-47F0-8E8F-AF40C719CC86}" type="pres">
      <dgm:prSet presAssocID="{BA1C9D8C-5C06-4F44-AE46-8E4CA88CDD2E}" presName="sibTrans" presStyleLbl="node1" presStyleIdx="3" presStyleCnt="5"/>
      <dgm:spPr/>
      <dgm:t>
        <a:bodyPr/>
        <a:lstStyle/>
        <a:p>
          <a:endParaRPr lang="en-US"/>
        </a:p>
      </dgm:t>
    </dgm:pt>
    <dgm:pt modelId="{8FA75987-E246-4B76-AB62-851FF8E4C4C6}" type="pres">
      <dgm:prSet presAssocID="{D7FD527F-38DA-452F-BFE0-95E8060B81D2}" presName="dummy" presStyleCnt="0"/>
      <dgm:spPr/>
    </dgm:pt>
    <dgm:pt modelId="{330062D0-CAC2-4155-83EC-B0B8FD7FCDC5}" type="pres">
      <dgm:prSet presAssocID="{D7FD527F-38DA-452F-BFE0-95E8060B81D2}" presName="node" presStyleLbl="revTx" presStyleIdx="4" presStyleCnt="5" custScaleX="169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ECCD8-21E6-4B08-A017-7ED7C71D3114}" type="pres">
      <dgm:prSet presAssocID="{D108CE0C-AD5D-401F-B718-03CDC8992E6C}" presName="sibTrans" presStyleLbl="node1" presStyleIdx="4" presStyleCnt="5" custLinFactNeighborX="3560" custLinFactNeighborY="6509"/>
      <dgm:spPr/>
      <dgm:t>
        <a:bodyPr/>
        <a:lstStyle/>
        <a:p>
          <a:endParaRPr lang="en-US"/>
        </a:p>
      </dgm:t>
    </dgm:pt>
  </dgm:ptLst>
  <dgm:cxnLst>
    <dgm:cxn modelId="{F47E4BB5-1F99-4FB7-B56F-7825FF33D5C7}" type="presOf" srcId="{BD958311-9731-476C-972C-FF8EE1C9584B}" destId="{F95F3121-A225-4EA3-921F-5956F5C7E95D}" srcOrd="0" destOrd="0" presId="urn:microsoft.com/office/officeart/2005/8/layout/cycle1"/>
    <dgm:cxn modelId="{1C3C84A8-2CEF-458E-A977-B7F2912F0FF0}" srcId="{76D2563D-DE1A-439B-B2FA-B0943E9EF126}" destId="{0C2F84A8-D1E5-47E4-8AAF-1A420C6C9BA5}" srcOrd="1" destOrd="0" parTransId="{5B55B2C8-4052-45EC-9C0C-D915DBE07A04}" sibTransId="{1C967734-7459-47AD-8967-B7105DAE5F11}"/>
    <dgm:cxn modelId="{4CCB99C2-D483-486C-8E04-A372916EA71F}" type="presOf" srcId="{1C967734-7459-47AD-8967-B7105DAE5F11}" destId="{84B0E9F0-6DE7-4084-8263-C2BEE5169C89}" srcOrd="0" destOrd="0" presId="urn:microsoft.com/office/officeart/2005/8/layout/cycle1"/>
    <dgm:cxn modelId="{86E71D29-C9AD-4FC7-A3DF-E6E6FEB0960F}" type="presOf" srcId="{0FAF2B5A-F019-4283-AED3-88BEFB8315FA}" destId="{8EF22F95-4E22-44DE-A1D3-28E8D00D9D13}" srcOrd="0" destOrd="0" presId="urn:microsoft.com/office/officeart/2005/8/layout/cycle1"/>
    <dgm:cxn modelId="{4567049C-3943-4BEB-8035-6DC919595207}" type="presOf" srcId="{6C90C5D3-06DD-40FE-97BB-B112FCF534BE}" destId="{5BB426E6-EE3E-4B23-A219-84003FD588E1}" srcOrd="0" destOrd="0" presId="urn:microsoft.com/office/officeart/2005/8/layout/cycle1"/>
    <dgm:cxn modelId="{90E7E533-8CA4-4D9A-A012-DB01CDF382EA}" srcId="{76D2563D-DE1A-439B-B2FA-B0943E9EF126}" destId="{E11BCE87-909E-4E84-AE67-44D994925DE3}" srcOrd="3" destOrd="0" parTransId="{F2070F1A-9AD0-4A8D-BEB7-6FD149BFF151}" sibTransId="{BA1C9D8C-5C06-4F44-AE46-8E4CA88CDD2E}"/>
    <dgm:cxn modelId="{8D978AD0-CA35-43D5-8A0F-457F86F16F44}" type="presOf" srcId="{BA1C9D8C-5C06-4F44-AE46-8E4CA88CDD2E}" destId="{28D9D0FA-976A-47F0-8E8F-AF40C719CC86}" srcOrd="0" destOrd="0" presId="urn:microsoft.com/office/officeart/2005/8/layout/cycle1"/>
    <dgm:cxn modelId="{AA4C4FF3-9660-4886-B5D8-9EDEDE53046B}" type="presOf" srcId="{76D2563D-DE1A-439B-B2FA-B0943E9EF126}" destId="{34EE7D0F-A4B0-4ACC-8085-075C2E45014C}" srcOrd="0" destOrd="0" presId="urn:microsoft.com/office/officeart/2005/8/layout/cycle1"/>
    <dgm:cxn modelId="{486FAC16-40B5-4414-95BA-B486BC75F081}" type="presOf" srcId="{839B6943-673B-4E0E-B3C4-BDD3EE4796AB}" destId="{F2C2B738-C036-4243-B0FD-90C47DE75845}" srcOrd="0" destOrd="0" presId="urn:microsoft.com/office/officeart/2005/8/layout/cycle1"/>
    <dgm:cxn modelId="{B48BC994-F1CF-4957-8F9B-8A5E04D2E67C}" srcId="{76D2563D-DE1A-439B-B2FA-B0943E9EF126}" destId="{839B6943-673B-4E0E-B3C4-BDD3EE4796AB}" srcOrd="0" destOrd="0" parTransId="{ABD84E67-F523-47A4-9A3C-C4D80DEC6C7F}" sibTransId="{BD958311-9731-476C-972C-FF8EE1C9584B}"/>
    <dgm:cxn modelId="{E1B13008-A138-4E91-86A1-2C19643A3DD8}" srcId="{76D2563D-DE1A-439B-B2FA-B0943E9EF126}" destId="{0FAF2B5A-F019-4283-AED3-88BEFB8315FA}" srcOrd="2" destOrd="0" parTransId="{E03684F4-225E-4AD9-91B4-D2A82E86004D}" sibTransId="{6C90C5D3-06DD-40FE-97BB-B112FCF534BE}"/>
    <dgm:cxn modelId="{6DB81DBB-9131-4B9B-870B-B15041E2CFAC}" type="presOf" srcId="{E11BCE87-909E-4E84-AE67-44D994925DE3}" destId="{EF83552F-0934-496A-A1F9-6205EF7073E2}" srcOrd="0" destOrd="0" presId="urn:microsoft.com/office/officeart/2005/8/layout/cycle1"/>
    <dgm:cxn modelId="{51C7D841-0703-4A6A-A70B-F3CF16D5F615}" type="presOf" srcId="{D108CE0C-AD5D-401F-B718-03CDC8992E6C}" destId="{791ECCD8-21E6-4B08-A017-7ED7C71D3114}" srcOrd="0" destOrd="0" presId="urn:microsoft.com/office/officeart/2005/8/layout/cycle1"/>
    <dgm:cxn modelId="{3237F643-1DD8-4484-B9F6-9281378376BC}" type="presOf" srcId="{0C2F84A8-D1E5-47E4-8AAF-1A420C6C9BA5}" destId="{1D153FEA-588D-4EC8-B0B9-59BA022753CA}" srcOrd="0" destOrd="0" presId="urn:microsoft.com/office/officeart/2005/8/layout/cycle1"/>
    <dgm:cxn modelId="{1A00B12B-8F6F-4268-9B0A-407766A53F03}" type="presOf" srcId="{D7FD527F-38DA-452F-BFE0-95E8060B81D2}" destId="{330062D0-CAC2-4155-83EC-B0B8FD7FCDC5}" srcOrd="0" destOrd="0" presId="urn:microsoft.com/office/officeart/2005/8/layout/cycle1"/>
    <dgm:cxn modelId="{C46B5AC8-1254-4AB8-8349-8C5FBACB5C9A}" srcId="{76D2563D-DE1A-439B-B2FA-B0943E9EF126}" destId="{D7FD527F-38DA-452F-BFE0-95E8060B81D2}" srcOrd="4" destOrd="0" parTransId="{3ED29E17-6D8D-4A15-8C3B-55D3ED4AC043}" sibTransId="{D108CE0C-AD5D-401F-B718-03CDC8992E6C}"/>
    <dgm:cxn modelId="{36557752-F4A2-424F-A014-BCA277B54169}" type="presParOf" srcId="{34EE7D0F-A4B0-4ACC-8085-075C2E45014C}" destId="{F6B35615-AC79-4147-802E-E74EF5738EDC}" srcOrd="0" destOrd="0" presId="urn:microsoft.com/office/officeart/2005/8/layout/cycle1"/>
    <dgm:cxn modelId="{217680C0-0DA4-4194-BC0A-6E72E77E6A02}" type="presParOf" srcId="{34EE7D0F-A4B0-4ACC-8085-075C2E45014C}" destId="{F2C2B738-C036-4243-B0FD-90C47DE75845}" srcOrd="1" destOrd="0" presId="urn:microsoft.com/office/officeart/2005/8/layout/cycle1"/>
    <dgm:cxn modelId="{F24685AE-A896-4ED0-ADAC-02AC43AC9479}" type="presParOf" srcId="{34EE7D0F-A4B0-4ACC-8085-075C2E45014C}" destId="{F95F3121-A225-4EA3-921F-5956F5C7E95D}" srcOrd="2" destOrd="0" presId="urn:microsoft.com/office/officeart/2005/8/layout/cycle1"/>
    <dgm:cxn modelId="{0AAAFE94-FC2A-451E-8927-83968210F094}" type="presParOf" srcId="{34EE7D0F-A4B0-4ACC-8085-075C2E45014C}" destId="{5CF681B9-1DEA-4276-80F4-018E6E71BB32}" srcOrd="3" destOrd="0" presId="urn:microsoft.com/office/officeart/2005/8/layout/cycle1"/>
    <dgm:cxn modelId="{8FEBC9AA-D1A5-4D4F-B18C-90527E3FB566}" type="presParOf" srcId="{34EE7D0F-A4B0-4ACC-8085-075C2E45014C}" destId="{1D153FEA-588D-4EC8-B0B9-59BA022753CA}" srcOrd="4" destOrd="0" presId="urn:microsoft.com/office/officeart/2005/8/layout/cycle1"/>
    <dgm:cxn modelId="{FE945ADE-E312-4EAB-AF13-837BC8C7F4B1}" type="presParOf" srcId="{34EE7D0F-A4B0-4ACC-8085-075C2E45014C}" destId="{84B0E9F0-6DE7-4084-8263-C2BEE5169C89}" srcOrd="5" destOrd="0" presId="urn:microsoft.com/office/officeart/2005/8/layout/cycle1"/>
    <dgm:cxn modelId="{56FF1B7B-9EA4-4518-8685-C54C9B4A9F9E}" type="presParOf" srcId="{34EE7D0F-A4B0-4ACC-8085-075C2E45014C}" destId="{151A0909-ABAE-4ED5-8684-6F22FE77EA32}" srcOrd="6" destOrd="0" presId="urn:microsoft.com/office/officeart/2005/8/layout/cycle1"/>
    <dgm:cxn modelId="{B779C245-0FBD-4C77-8508-47B321BD7BE7}" type="presParOf" srcId="{34EE7D0F-A4B0-4ACC-8085-075C2E45014C}" destId="{8EF22F95-4E22-44DE-A1D3-28E8D00D9D13}" srcOrd="7" destOrd="0" presId="urn:microsoft.com/office/officeart/2005/8/layout/cycle1"/>
    <dgm:cxn modelId="{9F4CA90A-F6A7-4A12-9A92-9FA801EB2547}" type="presParOf" srcId="{34EE7D0F-A4B0-4ACC-8085-075C2E45014C}" destId="{5BB426E6-EE3E-4B23-A219-84003FD588E1}" srcOrd="8" destOrd="0" presId="urn:microsoft.com/office/officeart/2005/8/layout/cycle1"/>
    <dgm:cxn modelId="{C00EBDAC-021C-4172-868C-4129B9DF0E97}" type="presParOf" srcId="{34EE7D0F-A4B0-4ACC-8085-075C2E45014C}" destId="{3A2D0217-0747-4686-813C-BF6CBE1BF239}" srcOrd="9" destOrd="0" presId="urn:microsoft.com/office/officeart/2005/8/layout/cycle1"/>
    <dgm:cxn modelId="{E9DE4248-83B8-4D0F-9304-C1BC865D197D}" type="presParOf" srcId="{34EE7D0F-A4B0-4ACC-8085-075C2E45014C}" destId="{EF83552F-0934-496A-A1F9-6205EF7073E2}" srcOrd="10" destOrd="0" presId="urn:microsoft.com/office/officeart/2005/8/layout/cycle1"/>
    <dgm:cxn modelId="{8AA8F4D6-1937-4490-8650-790005E75E84}" type="presParOf" srcId="{34EE7D0F-A4B0-4ACC-8085-075C2E45014C}" destId="{28D9D0FA-976A-47F0-8E8F-AF40C719CC86}" srcOrd="11" destOrd="0" presId="urn:microsoft.com/office/officeart/2005/8/layout/cycle1"/>
    <dgm:cxn modelId="{5EA09A8D-C253-4960-8515-B49F04A4827B}" type="presParOf" srcId="{34EE7D0F-A4B0-4ACC-8085-075C2E45014C}" destId="{8FA75987-E246-4B76-AB62-851FF8E4C4C6}" srcOrd="12" destOrd="0" presId="urn:microsoft.com/office/officeart/2005/8/layout/cycle1"/>
    <dgm:cxn modelId="{8BB9BF4E-E0C7-4C5C-9872-EF52D1825CA5}" type="presParOf" srcId="{34EE7D0F-A4B0-4ACC-8085-075C2E45014C}" destId="{330062D0-CAC2-4155-83EC-B0B8FD7FCDC5}" srcOrd="13" destOrd="0" presId="urn:microsoft.com/office/officeart/2005/8/layout/cycle1"/>
    <dgm:cxn modelId="{5CA88BCC-9AB7-45B2-9CDC-3B8E5FFA8665}" type="presParOf" srcId="{34EE7D0F-A4B0-4ACC-8085-075C2E45014C}" destId="{791ECCD8-21E6-4B08-A017-7ED7C71D311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2B738-C036-4243-B0FD-90C47DE75845}">
      <dsp:nvSpPr>
        <dsp:cNvPr id="0" name=""/>
        <dsp:cNvSpPr/>
      </dsp:nvSpPr>
      <dsp:spPr>
        <a:xfrm>
          <a:off x="2314065" y="14373"/>
          <a:ext cx="818122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সম্পদ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314065" y="14373"/>
        <a:ext cx="818122" cy="493835"/>
      </dsp:txXfrm>
    </dsp:sp>
    <dsp:sp modelId="{F95F3121-A225-4EA3-921F-5956F5C7E95D}">
      <dsp:nvSpPr>
        <dsp:cNvPr id="0" name=""/>
        <dsp:cNvSpPr/>
      </dsp:nvSpPr>
      <dsp:spPr>
        <a:xfrm>
          <a:off x="1313946" y="16"/>
          <a:ext cx="1852264" cy="1852264"/>
        </a:xfrm>
        <a:prstGeom prst="circularArrow">
          <a:avLst>
            <a:gd name="adj1" fmla="val 5199"/>
            <a:gd name="adj2" fmla="val 335824"/>
            <a:gd name="adj3" fmla="val 21293607"/>
            <a:gd name="adj4" fmla="val 19765919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53FEA-588D-4EC8-B0B9-59BA022753CA}">
      <dsp:nvSpPr>
        <dsp:cNvPr id="0" name=""/>
        <dsp:cNvSpPr/>
      </dsp:nvSpPr>
      <dsp:spPr>
        <a:xfrm>
          <a:off x="2567695" y="933184"/>
          <a:ext cx="907941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পুঁজি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567695" y="933184"/>
        <a:ext cx="907941" cy="493835"/>
      </dsp:txXfrm>
    </dsp:sp>
    <dsp:sp modelId="{84B0E9F0-6DE7-4084-8263-C2BEE5169C89}">
      <dsp:nvSpPr>
        <dsp:cNvPr id="0" name=""/>
        <dsp:cNvSpPr/>
      </dsp:nvSpPr>
      <dsp:spPr>
        <a:xfrm>
          <a:off x="1313946" y="16"/>
          <a:ext cx="1852264" cy="1852264"/>
        </a:xfrm>
        <a:prstGeom prst="circularArrow">
          <a:avLst>
            <a:gd name="adj1" fmla="val 5199"/>
            <a:gd name="adj2" fmla="val 335824"/>
            <a:gd name="adj3" fmla="val 2349734"/>
            <a:gd name="adj4" fmla="val 2253085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22F95-4E22-44DE-A1D3-28E8D00D9D13}">
      <dsp:nvSpPr>
        <dsp:cNvPr id="0" name=""/>
        <dsp:cNvSpPr/>
      </dsp:nvSpPr>
      <dsp:spPr>
        <a:xfrm>
          <a:off x="1656535" y="1501040"/>
          <a:ext cx="1167086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আয়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656535" y="1501040"/>
        <a:ext cx="1167086" cy="493835"/>
      </dsp:txXfrm>
    </dsp:sp>
    <dsp:sp modelId="{5BB426E6-EE3E-4B23-A219-84003FD588E1}">
      <dsp:nvSpPr>
        <dsp:cNvPr id="0" name=""/>
        <dsp:cNvSpPr/>
      </dsp:nvSpPr>
      <dsp:spPr>
        <a:xfrm>
          <a:off x="1313946" y="16"/>
          <a:ext cx="1852264" cy="1852264"/>
        </a:xfrm>
        <a:prstGeom prst="circularArrow">
          <a:avLst>
            <a:gd name="adj1" fmla="val 5199"/>
            <a:gd name="adj2" fmla="val 335824"/>
            <a:gd name="adj3" fmla="val 8211091"/>
            <a:gd name="adj4" fmla="val 8114442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3552F-0934-496A-A1F9-6205EF7073E2}">
      <dsp:nvSpPr>
        <dsp:cNvPr id="0" name=""/>
        <dsp:cNvSpPr/>
      </dsp:nvSpPr>
      <dsp:spPr>
        <a:xfrm>
          <a:off x="1121523" y="933184"/>
          <a:ext cx="673937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ব্যবসায়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121523" y="933184"/>
        <a:ext cx="673937" cy="493835"/>
      </dsp:txXfrm>
    </dsp:sp>
    <dsp:sp modelId="{28D9D0FA-976A-47F0-8E8F-AF40C719CC86}">
      <dsp:nvSpPr>
        <dsp:cNvPr id="0" name=""/>
        <dsp:cNvSpPr/>
      </dsp:nvSpPr>
      <dsp:spPr>
        <a:xfrm>
          <a:off x="1313946" y="16"/>
          <a:ext cx="1852264" cy="1852264"/>
        </a:xfrm>
        <a:prstGeom prst="circularArrow">
          <a:avLst>
            <a:gd name="adj1" fmla="val 5199"/>
            <a:gd name="adj2" fmla="val 335824"/>
            <a:gd name="adj3" fmla="val 12298257"/>
            <a:gd name="adj4" fmla="val 10770570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062D0-CAC2-4155-83EC-B0B8FD7FCDC5}">
      <dsp:nvSpPr>
        <dsp:cNvPr id="0" name=""/>
        <dsp:cNvSpPr/>
      </dsp:nvSpPr>
      <dsp:spPr>
        <a:xfrm>
          <a:off x="1339261" y="14373"/>
          <a:ext cx="835540" cy="49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সঞ্চয়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1339261" y="14373"/>
        <a:ext cx="835540" cy="493835"/>
      </dsp:txXfrm>
    </dsp:sp>
    <dsp:sp modelId="{791ECCD8-21E6-4B08-A017-7ED7C71D3114}">
      <dsp:nvSpPr>
        <dsp:cNvPr id="0" name=""/>
        <dsp:cNvSpPr/>
      </dsp:nvSpPr>
      <dsp:spPr>
        <a:xfrm>
          <a:off x="1379887" y="120580"/>
          <a:ext cx="1852264" cy="1852264"/>
        </a:xfrm>
        <a:prstGeom prst="circularArrow">
          <a:avLst>
            <a:gd name="adj1" fmla="val 5199"/>
            <a:gd name="adj2" fmla="val 335824"/>
            <a:gd name="adj3" fmla="val 16174091"/>
            <a:gd name="adj4" fmla="val 15926647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ED9F5-0F36-49A7-B19E-A67E6BB0DD5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BCF36-06E8-4F84-B78D-95F49AEFA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7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CF36-06E8-4F84-B78D-95F49AEFA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1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474D-61C4-4D6B-8807-080FB509A4A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982948-9273-479F-9C19-BF62439D4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474D-61C4-4D6B-8807-080FB509A4A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2948-9273-479F-9C19-BF62439D4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474D-61C4-4D6B-8807-080FB509A4A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2948-9273-479F-9C19-BF62439D4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474D-61C4-4D6B-8807-080FB509A4A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2948-9273-479F-9C19-BF62439D4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474D-61C4-4D6B-8807-080FB509A4A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82948-9273-479F-9C19-BF62439D4B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474D-61C4-4D6B-8807-080FB509A4A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2948-9273-479F-9C19-BF62439D4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474D-61C4-4D6B-8807-080FB509A4A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2948-9273-479F-9C19-BF62439D4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474D-61C4-4D6B-8807-080FB509A4A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2948-9273-479F-9C19-BF62439D4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474D-61C4-4D6B-8807-080FB509A4A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2948-9273-479F-9C19-BF62439D4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474D-61C4-4D6B-8807-080FB509A4A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2948-9273-479F-9C19-BF62439D4B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474D-61C4-4D6B-8807-080FB509A4A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982948-9273-479F-9C19-BF62439D4B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400474D-61C4-4D6B-8807-080FB509A4A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0982948-9273-479F-9C19-BF62439D4B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4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microsoft.com/office/2007/relationships/hdphoto" Target="../media/hdphoto5.wdp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761302">
            <a:off x="896071" y="1437443"/>
            <a:ext cx="7711132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3900" b="1" spc="53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 rot="19659950">
            <a:off x="898874" y="1461087"/>
            <a:ext cx="44196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বোনদের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4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914400"/>
            <a:ext cx="4604479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82078"/>
            <a:ext cx="4114800" cy="3156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4289" y="4267200"/>
            <a:ext cx="2878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সবজীর দোকান</a:t>
            </a:r>
            <a:endParaRPr lang="en-AU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4267200"/>
            <a:ext cx="2878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সবজীর দোকান</a:t>
            </a:r>
            <a:endParaRPr lang="en-AU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5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09074"/>
            <a:ext cx="7924800" cy="193899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একক কাজঃ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 কী ?</a:t>
            </a:r>
            <a:endParaRPr lang="en-AU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62000"/>
            <a:ext cx="4038600" cy="2865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4572000" cy="2865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4038600"/>
            <a:ext cx="43434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চাউলের দোকান</a:t>
            </a:r>
            <a:endParaRPr lang="en-AU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6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4203"/>
            <a:ext cx="8229599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জোড়ায় কাজঃ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ক)একমালিকানা ব্যবসায়ের সুবিধা গুলো কী কী ? </a:t>
            </a:r>
            <a:endParaRPr lang="en-AU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0"/>
            <a:ext cx="4267200" cy="3537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27" y="0"/>
            <a:ext cx="3861373" cy="3537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02571"/>
            <a:ext cx="3733800" cy="2863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0"/>
            <a:ext cx="23622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ব্যাগ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5426" y="2811959"/>
            <a:ext cx="3861373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</a:t>
            </a:r>
            <a:r>
              <a:rPr lang="bn-BD" sz="4000" dirty="0" smtClean="0"/>
              <a:t>ঝু</a:t>
            </a:r>
            <a:r>
              <a:rPr lang="en-US" sz="4000" dirty="0" err="1" smtClean="0"/>
              <a:t>ড়ি</a:t>
            </a:r>
            <a:r>
              <a:rPr lang="en-US" sz="4000" dirty="0" smtClean="0"/>
              <a:t> </a:t>
            </a:r>
            <a:r>
              <a:rPr lang="bn-BD" sz="4000" dirty="0" smtClean="0"/>
              <a:t>বোনা</a:t>
            </a:r>
            <a:endParaRPr lang="en-A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6289444" y="6255603"/>
            <a:ext cx="1354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পার্লার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5" descr="C:\Users\studypress\Downloads\fruits-shop_279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733800"/>
            <a:ext cx="4419599" cy="2831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43000" y="6255603"/>
            <a:ext cx="2829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52400"/>
            <a:ext cx="38862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486400"/>
            <a:ext cx="50292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ANT ( DOWENLOD) -\CONTANT PIC\IMG_20200515_17390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469594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TON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143001"/>
            <a:ext cx="39624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00756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3931" y="1667723"/>
            <a:ext cx="5638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দুইজন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নয়জন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উদ্দ্যোগ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52800" y="2133600"/>
            <a:ext cx="3048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90113" y="4114800"/>
            <a:ext cx="3048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63840" y="5271448"/>
            <a:ext cx="3048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32" y="1708879"/>
            <a:ext cx="8839200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বাড়ীর কাজঃ</a:t>
            </a:r>
            <a:endParaRPr lang="en-US" sz="6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ব্যবসের কয়েকটি 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 ক্ষেএের নাম লিখে আনবে ।</a:t>
            </a:r>
            <a:endParaRPr lang="en-AU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studypress\Downloads\ros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07493"/>
            <a:ext cx="8145780" cy="566950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1447800"/>
            <a:ext cx="5257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9600" b="1" i="1" dirty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i="1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371600"/>
            <a:ext cx="2575100" cy="3768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8331" y="166255"/>
            <a:ext cx="5942469" cy="110799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17" y="1513287"/>
            <a:ext cx="6432183" cy="37240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/>
            <a:r>
              <a:rPr lang="bn-BD" sz="48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তোফায়েল হোসেন</a:t>
            </a:r>
            <a:endParaRPr lang="bn-BD" sz="48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(ব্যব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 টেকনিক্যাল এ্যান্ড বিজনেস ম্যানেজমেন্ট কলেজ। 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সান্তাহার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উপজেলাঃ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আদমদীঘি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জেলাঃবগুড়া।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মোবাইলঃ 	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০১৭১৬০১৭৩৫১</a:t>
            </a:r>
          </a:p>
          <a:p>
            <a:pPr lvl="0"/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Email:-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litonnenews70@gmail.com</a:t>
            </a:r>
            <a:endParaRPr lang="bn-BD" sz="3600" b="1" dirty="0">
              <a:solidFill>
                <a:srgbClr val="7030A0"/>
              </a:solidFill>
              <a:latin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5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43200" y="457200"/>
            <a:ext cx="3657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71800" y="457200"/>
            <a:ext cx="3581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1800" y="457200"/>
            <a:ext cx="3733800" cy="1143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332508"/>
            <a:ext cx="8915400" cy="4184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ব্যব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শ্রেনিঃ একাদশ</a:t>
            </a:r>
          </a:p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35" y="692727"/>
            <a:ext cx="673331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2604655"/>
            <a:ext cx="7924800" cy="2215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এক মালিকানা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( Sole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Proorietorship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Business 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752600"/>
            <a:ext cx="7620000" cy="20005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মালিকানার ভিত্তিতে ব্যবসায়ের ধারণা ব্যাখ্যা করতে পারবে। </a:t>
            </a:r>
            <a:endParaRPr lang="bn-BD" sz="28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 মালিকানা ব্যবসায়ের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 মালিকানা ব্যবসায়ের গুরুত্ব বিশ্লেষণ। 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5898" y="304800"/>
            <a:ext cx="23391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spc="150" dirty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5400" b="1" spc="150" dirty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709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362200" y="1072274"/>
            <a:ext cx="2369151" cy="1175657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weDwU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cvj©vi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724400" y="1011817"/>
            <a:ext cx="2240081" cy="1175657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gyw`i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vKvb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934200" y="838200"/>
            <a:ext cx="2057400" cy="1121251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Pv‡qi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vKvb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89737"/>
            <a:ext cx="86868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GKRb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e¨w³Øviv </a:t>
            </a:r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</a:t>
            </a:r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8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1" b="98438" l="9728" r="89494">
                        <a14:foregroundMark x1="19455" y1="79167" x2="19455" y2="7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168917"/>
            <a:ext cx="2374744" cy="1777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7610" y1="18036" x2="27610" y2="18036"/>
                        <a14:backgroundMark x1="24313" y1="30536" x2="24313" y2="30536"/>
                        <a14:backgroundMark x1="22802" y1="37857" x2="22802" y2="37857"/>
                        <a14:backgroundMark x1="21566" y1="52500" x2="21566" y2="52500"/>
                        <a14:backgroundMark x1="19505" y1="61429" x2="19505" y2="6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5637"/>
            <a:ext cx="2710579" cy="2085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20727"/>
            <a:ext cx="2271167" cy="1735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524" b="92846" l="6824" r="93765">
                        <a14:foregroundMark x1="33765" y1="37595" x2="33765" y2="37595"/>
                        <a14:foregroundMark x1="22000" y1="40335" x2="22000" y2="40335"/>
                        <a14:foregroundMark x1="16000" y1="19026" x2="16000" y2="19026"/>
                        <a14:foregroundMark x1="12941" y1="49011" x2="12941" y2="49011"/>
                        <a14:foregroundMark x1="12471" y1="64992" x2="12471" y2="64992"/>
                        <a14:foregroundMark x1="9176" y1="36682" x2="9176" y2="36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92573"/>
            <a:ext cx="2255900" cy="16836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19092"/>
            <a:ext cx="7078512" cy="55340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3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(Sole Proprietorship)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 rot="9898183">
            <a:off x="555447" y="5502334"/>
            <a:ext cx="1474309" cy="952187"/>
          </a:xfrm>
          <a:prstGeom prst="wedgeEllipseCallout">
            <a:avLst>
              <a:gd name="adj1" fmla="val -25966"/>
              <a:gd name="adj2" fmla="val 8834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 rot="9898183">
            <a:off x="2165747" y="5431346"/>
            <a:ext cx="1474309" cy="1030085"/>
          </a:xfrm>
          <a:prstGeom prst="wedgeEllipseCallout">
            <a:avLst>
              <a:gd name="adj1" fmla="val -25966"/>
              <a:gd name="adj2" fmla="val 8834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 rot="9898183">
            <a:off x="3751892" y="5431419"/>
            <a:ext cx="1474309" cy="1025857"/>
          </a:xfrm>
          <a:prstGeom prst="wedgeEllipseCallout">
            <a:avLst>
              <a:gd name="adj1" fmla="val -25966"/>
              <a:gd name="adj2" fmla="val 8834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 rot="9898183">
            <a:off x="5360720" y="5508757"/>
            <a:ext cx="1474309" cy="959315"/>
          </a:xfrm>
          <a:prstGeom prst="wedgeEllipseCallout">
            <a:avLst>
              <a:gd name="adj1" fmla="val -25966"/>
              <a:gd name="adj2" fmla="val 8834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 rot="9898183">
            <a:off x="6954174" y="5431667"/>
            <a:ext cx="1474309" cy="1011340"/>
          </a:xfrm>
          <a:prstGeom prst="wedgeEllipseCallout">
            <a:avLst>
              <a:gd name="adj1" fmla="val -25966"/>
              <a:gd name="adj2" fmla="val 8834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-76200" y="1055023"/>
            <a:ext cx="2417948" cy="1175657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wR©i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vKvb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57400" y="1905000"/>
            <a:ext cx="31886" cy="201888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00007" y="1905000"/>
            <a:ext cx="19593" cy="204849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1676400"/>
            <a:ext cx="3652" cy="232511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839200" y="1600200"/>
            <a:ext cx="27009" cy="226253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4400" y="5867400"/>
            <a:ext cx="8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gyjab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5867400"/>
            <a:ext cx="8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SzuwK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8600" y="5791200"/>
            <a:ext cx="103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cwiPvjbv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200" y="5791200"/>
            <a:ext cx="8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gybvdv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1400" y="5715000"/>
            <a:ext cx="8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ÿwZ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41996"/>
            <a:ext cx="4937670" cy="55340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 GK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3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3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5143" y="1916897"/>
            <a:ext cx="2608767" cy="545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4" name="Straight Arrow Connector 3"/>
          <p:cNvCxnSpPr>
            <a:stCxn id="3" idx="3"/>
          </p:cNvCxnSpPr>
          <p:nvPr/>
        </p:nvCxnSpPr>
        <p:spPr>
          <a:xfrm flipV="1">
            <a:off x="3073910" y="2165499"/>
            <a:ext cx="248194" cy="24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352800" y="1852941"/>
            <a:ext cx="1752600" cy="62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e¨w³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bv‡g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1585399"/>
            <a:ext cx="3674868" cy="1431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যেমনÑ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আসলাম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ভাইয়ের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চা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দোকান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  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অরুনের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চাÑ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দোকান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3861" y="2764744"/>
            <a:ext cx="2608767" cy="545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AwbwðZ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¡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" name="Curved Connector 7"/>
          <p:cNvCxnSpPr>
            <a:endCxn id="9" idx="1"/>
          </p:cNvCxnSpPr>
          <p:nvPr/>
        </p:nvCxnSpPr>
        <p:spPr>
          <a:xfrm>
            <a:off x="3082628" y="3135086"/>
            <a:ext cx="2098972" cy="83614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81600" y="3255507"/>
            <a:ext cx="3674868" cy="1431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মালিক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অনুপস্থিত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থাকলে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সমস্যার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সৃষ্টি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3599528"/>
            <a:ext cx="2608767" cy="545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AvBbx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RwUjZv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wenxb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2401246" y="3835021"/>
            <a:ext cx="2780354" cy="165137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40532" y="4925615"/>
            <a:ext cx="3674868" cy="1431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এক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মালিকানা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আইনী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জটিলতা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নাই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018545" y="282047"/>
            <a:ext cx="5024270" cy="78475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7678" y="1645920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ব্যপকতা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7678" y="2648261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বিনিয়গ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3806250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1401547" y="2326106"/>
            <a:ext cx="5277" cy="327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18" y="769941"/>
            <a:ext cx="2509609" cy="1768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9" b="97950" l="7750" r="96125">
                        <a14:foregroundMark x1="12000" y1="19558" x2="12000" y2="19558"/>
                        <a14:foregroundMark x1="25250" y1="2997" x2="25250" y2="2997"/>
                        <a14:foregroundMark x1="84625" y1="22397" x2="84625" y2="22397"/>
                        <a14:foregroundMark x1="9625" y1="58044" x2="9625" y2="58044"/>
                        <a14:foregroundMark x1="20250" y1="66088" x2="20250" y2="66088"/>
                        <a14:foregroundMark x1="23875" y1="79338" x2="23875" y2="79338"/>
                        <a14:foregroundMark x1="20625" y1="77603" x2="20625" y2="77603"/>
                        <a14:foregroundMark x1="17125" y1="19558" x2="17125" y2="19558"/>
                        <a14:foregroundMark x1="19875" y1="8833" x2="19875" y2="8833"/>
                        <a14:foregroundMark x1="50375" y1="4890" x2="50375" y2="4890"/>
                        <a14:foregroundMark x1="73375" y1="2997" x2="73375" y2="2997"/>
                        <a14:foregroundMark x1="79375" y1="7098" x2="79375" y2="7098"/>
                        <a14:foregroundMark x1="81750" y1="41167" x2="81750" y2="41167"/>
                        <a14:foregroundMark x1="63125" y1="38644" x2="63125" y2="38644"/>
                        <a14:foregroundMark x1="75750" y1="33596" x2="75750" y2="33596"/>
                        <a14:foregroundMark x1="79250" y1="47319" x2="79250" y2="47319"/>
                        <a14:foregroundMark x1="79875" y1="36120" x2="79875" y2="36120"/>
                        <a14:foregroundMark x1="62875" y1="38013" x2="62875" y2="38013"/>
                        <a14:foregroundMark x1="63125" y1="39117" x2="67750" y2="44479"/>
                        <a14:foregroundMark x1="20250" y1="35174" x2="59875" y2="39117"/>
                        <a14:foregroundMark x1="16625" y1="12618" x2="80000" y2="5521"/>
                        <a14:foregroundMark x1="15375" y1="21767" x2="84000" y2="19558"/>
                        <a14:foregroundMark x1="9625" y1="95268" x2="87125" y2="96372"/>
                        <a14:foregroundMark x1="9375" y1="79022" x2="15625" y2="80757"/>
                        <a14:foregroundMark x1="86875" y1="82808" x2="91000" y2="89274"/>
                        <a14:foregroundMark x1="88750" y1="88801" x2="96125" y2="95899"/>
                        <a14:foregroundMark x1="80750" y1="76341" x2="24375" y2="76341"/>
                        <a14:foregroundMark x1="18125" y1="42902" x2="87250" y2="41640"/>
                        <a14:foregroundMark x1="24375" y1="5994" x2="63375" y2="7571"/>
                        <a14:foregroundMark x1="57375" y1="4259" x2="31500" y2="2997"/>
                        <a14:foregroundMark x1="90500" y1="96372" x2="87125" y2="96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76" y="879672"/>
            <a:ext cx="2424375" cy="13381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98101" y="2336441"/>
            <a:ext cx="1482662" cy="40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34090" y="2307048"/>
            <a:ext cx="1482662" cy="404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শহর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5951" y="2803688"/>
            <a:ext cx="111242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500" dirty="0" smtClean="0">
                <a:latin typeface="SutonnyMJ" pitchFamily="2" charset="0"/>
                <a:cs typeface="SutonnyMJ" pitchFamily="2" charset="0"/>
              </a:rPr>
              <a:t>1000/- 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141" y="2796561"/>
            <a:ext cx="9270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e¨q</a:t>
            </a:r>
            <a:endParaRPr lang="en-US" sz="2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500" dirty="0" smtClean="0">
                <a:latin typeface="SutonnyMJ" pitchFamily="2" charset="0"/>
                <a:cs typeface="SutonnyMJ" pitchFamily="2" charset="0"/>
              </a:rPr>
              <a:t>700/-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2981" y="2792926"/>
            <a:ext cx="1005840" cy="85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mÂq</a:t>
            </a:r>
            <a:endParaRPr lang="en-US" sz="2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500" dirty="0" smtClean="0">
                <a:latin typeface="SutonnyMJ" pitchFamily="2" charset="0"/>
                <a:cs typeface="SutonnyMJ" pitchFamily="2" charset="0"/>
              </a:rPr>
              <a:t>300/-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4" name="Straight Arrow Connector 13"/>
          <p:cNvCxnSpPr>
            <a:endCxn id="5" idx="0"/>
          </p:cNvCxnSpPr>
          <p:nvPr/>
        </p:nvCxnSpPr>
        <p:spPr>
          <a:xfrm flipH="1">
            <a:off x="1401546" y="3312952"/>
            <a:ext cx="5278" cy="4932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72509217"/>
              </p:ext>
            </p:extLst>
          </p:nvPr>
        </p:nvGraphicFramePr>
        <p:xfrm>
          <a:off x="1595979" y="3619750"/>
          <a:ext cx="4597160" cy="199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52400" y="4971837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44928" y="5567497"/>
            <a:ext cx="2310848" cy="511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পুজিঁ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24600" y="2878949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জীবনযাত্রার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09223" y="4201256"/>
            <a:ext cx="24519" cy="164567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597966" y="5371113"/>
            <a:ext cx="6634" cy="464705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0" y="5848290"/>
            <a:ext cx="75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100/-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5832863"/>
            <a:ext cx="881003" cy="41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200/-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0" y="5832862"/>
            <a:ext cx="810040" cy="41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500/-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5800" y="5791200"/>
            <a:ext cx="891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1000/-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4829" y="5262947"/>
            <a:ext cx="828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50/-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4497097"/>
            <a:ext cx="735793" cy="40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00/-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71986" y="4132300"/>
            <a:ext cx="739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500/-</a:t>
            </a:r>
            <a:endParaRPr lang="en-US" sz="2000" b="1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7162800" y="5118114"/>
            <a:ext cx="2" cy="712595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009865" y="5463002"/>
            <a:ext cx="323877" cy="875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981749" y="5118114"/>
            <a:ext cx="323877" cy="875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61535" y="4715612"/>
            <a:ext cx="336155" cy="458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7869790" y="4851734"/>
            <a:ext cx="21190" cy="97631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8610600" y="4532414"/>
            <a:ext cx="42380" cy="1275242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491598" y="4332355"/>
            <a:ext cx="2506353" cy="103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76466" y="3806845"/>
            <a:ext cx="65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e¨vq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610478" y="3045163"/>
            <a:ext cx="416812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648200" y="3034937"/>
            <a:ext cx="416812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667000" y="2674118"/>
            <a:ext cx="218033" cy="34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788528" y="2003010"/>
            <a:ext cx="213540" cy="309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743200" y="3801980"/>
            <a:ext cx="295566" cy="34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407928" y="4459105"/>
            <a:ext cx="5278" cy="4932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5400000">
            <a:off x="7937286" y="4039658"/>
            <a:ext cx="972810" cy="1270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307040" y="5807656"/>
            <a:ext cx="2684560" cy="59744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667000" y="5513597"/>
            <a:ext cx="295566" cy="34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63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2C2B738-C036-4243-B0FD-90C47DE75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15">
                                            <p:graphicEl>
                                              <a:dgm id="{F2C2B738-C036-4243-B0FD-90C47DE75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95F3121-A225-4EA3-921F-5956F5C7E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5">
                                            <p:graphicEl>
                                              <a:dgm id="{F95F3121-A225-4EA3-921F-5956F5C7E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D153FEA-588D-4EC8-B0B9-59BA02275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15">
                                            <p:graphicEl>
                                              <a:dgm id="{1D153FEA-588D-4EC8-B0B9-59BA02275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4B0E9F0-6DE7-4084-8263-C2BEE516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15">
                                            <p:graphicEl>
                                              <a:dgm id="{84B0E9F0-6DE7-4084-8263-C2BEE516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EF22F95-4E22-44DE-A1D3-28E8D00D9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15">
                                            <p:graphicEl>
                                              <a:dgm id="{8EF22F95-4E22-44DE-A1D3-28E8D00D9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BB426E6-EE3E-4B23-A219-84003FD58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15">
                                            <p:graphicEl>
                                              <a:dgm id="{5BB426E6-EE3E-4B23-A219-84003FD58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F83552F-0934-496A-A1F9-6205EF707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15">
                                            <p:graphicEl>
                                              <a:dgm id="{EF83552F-0934-496A-A1F9-6205EF707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8D9D0FA-976A-47F0-8E8F-AF40C719C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2000"/>
                                        <p:tgtEl>
                                          <p:spTgt spid="15">
                                            <p:graphicEl>
                                              <a:dgm id="{28D9D0FA-976A-47F0-8E8F-AF40C719C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30062D0-CAC2-4155-83EC-B0B8FD7FC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2000"/>
                                        <p:tgtEl>
                                          <p:spTgt spid="15">
                                            <p:graphicEl>
                                              <a:dgm id="{330062D0-CAC2-4155-83EC-B0B8FD7FC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91ECCD8-21E6-4B08-A017-7ED7C71D3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15">
                                            <p:graphicEl>
                                              <a:dgm id="{791ECCD8-21E6-4B08-A017-7ED7C71D3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4" grpId="0" animBg="1"/>
      <p:bldP spid="5" grpId="0" animBg="1"/>
      <p:bldP spid="9" grpId="0" animBg="1"/>
      <p:bldP spid="10" grpId="0" animBg="1"/>
      <p:bldP spid="11" grpId="0"/>
      <p:bldP spid="12" grpId="0"/>
      <p:bldP spid="13" grpId="0"/>
      <p:bldGraphic spid="15" grpId="0">
        <p:bldSub>
          <a:bldDgm bld="one"/>
        </p:bldSub>
      </p:bldGraphic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urved Connector 1"/>
          <p:cNvCxnSpPr/>
          <p:nvPr/>
        </p:nvCxnSpPr>
        <p:spPr>
          <a:xfrm>
            <a:off x="2743200" y="2362200"/>
            <a:ext cx="1451388" cy="1378875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Down Arrow Callout 2"/>
          <p:cNvSpPr/>
          <p:nvPr/>
        </p:nvSpPr>
        <p:spPr>
          <a:xfrm>
            <a:off x="2425119" y="88249"/>
            <a:ext cx="5024270" cy="78475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3252" y="2973278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পুজির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>
            <a:off x="2022398" y="3653464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24" b="92846" l="6824" r="93765">
                        <a14:foregroundMark x1="33765" y1="37595" x2="33765" y2="37595"/>
                        <a14:foregroundMark x1="22000" y1="40335" x2="22000" y2="40335"/>
                        <a14:foregroundMark x1="16000" y1="19026" x2="16000" y2="19026"/>
                        <a14:foregroundMark x1="12941" y1="49011" x2="12941" y2="49011"/>
                        <a14:foregroundMark x1="12471" y1="64992" x2="12471" y2="64992"/>
                        <a14:foregroundMark x1="9176" y1="36682" x2="9176" y2="36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02" y="831391"/>
            <a:ext cx="2926080" cy="1768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4" b="99320" l="10000" r="90000">
                        <a14:foregroundMark x1="16875" y1="33333" x2="47708" y2="10884"/>
                        <a14:foregroundMark x1="32917" y1="23810" x2="50000" y2="34014"/>
                        <a14:foregroundMark x1="54167" y1="28912" x2="66042" y2="18367"/>
                        <a14:foregroundMark x1="79792" y1="43537" x2="82083" y2="44558"/>
                        <a14:foregroundMark x1="78750" y1="40816" x2="86458" y2="38095"/>
                        <a14:foregroundMark x1="81250" y1="54422" x2="83333" y2="59524"/>
                        <a14:foregroundMark x1="82292" y1="62245" x2="82083" y2="61905"/>
                        <a14:foregroundMark x1="82292" y1="45238" x2="86667" y2="45238"/>
                        <a14:foregroundMark x1="87292" y1="47959" x2="83542" y2="48299"/>
                        <a14:foregroundMark x1="21042" y1="87075" x2="21458" y2="95918"/>
                        <a14:foregroundMark x1="15833" y1="89796" x2="51042" y2="99320"/>
                        <a14:foregroundMark x1="45833" y1="54762" x2="56042" y2="35714"/>
                        <a14:foregroundMark x1="56667" y1="48980" x2="54375" y2="45578"/>
                        <a14:backgroundMark x1="59167" y1="34014" x2="60417" y2="34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49" y="691313"/>
            <a:ext cx="2848037" cy="17685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3252" y="3882085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11146" y="4549208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62000" y="4756718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ঝুকির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20394" y="5436904"/>
            <a:ext cx="5276" cy="228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71248" y="5644414"/>
            <a:ext cx="249829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05600" y="2819400"/>
            <a:ext cx="2362201" cy="68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696200" y="3499586"/>
            <a:ext cx="5276" cy="3824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703895" y="3628792"/>
            <a:ext cx="2362200" cy="1034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রুচি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মোতাবেক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69606" y="2055223"/>
            <a:ext cx="539994" cy="992777"/>
          </a:xfrm>
          <a:prstGeom prst="curvedRightArrow">
            <a:avLst>
              <a:gd name="adj1" fmla="val 10252"/>
              <a:gd name="adj2" fmla="val 28116"/>
              <a:gd name="adj3" fmla="val 20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flipH="1">
            <a:off x="5494987" y="1704811"/>
            <a:ext cx="506324" cy="992777"/>
          </a:xfrm>
          <a:prstGeom prst="curvedRightArrow">
            <a:avLst>
              <a:gd name="adj1" fmla="val 10252"/>
              <a:gd name="adj2" fmla="val 28116"/>
              <a:gd name="adj3" fmla="val 20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2405030" cy="1305376"/>
          </a:xfrm>
          <a:prstGeom prst="rect">
            <a:avLst/>
          </a:prstGeom>
        </p:spPr>
      </p:pic>
      <p:sp>
        <p:nvSpPr>
          <p:cNvPr id="19" name="Curved Right Arrow 18"/>
          <p:cNvSpPr/>
          <p:nvPr/>
        </p:nvSpPr>
        <p:spPr>
          <a:xfrm rot="4444425" flipV="1">
            <a:off x="6622134" y="2110266"/>
            <a:ext cx="565113" cy="1045233"/>
          </a:xfrm>
          <a:prstGeom prst="curvedRightArrow">
            <a:avLst>
              <a:gd name="adj1" fmla="val 13337"/>
              <a:gd name="adj2" fmla="val 28759"/>
              <a:gd name="adj3" fmla="val 21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16701127">
            <a:off x="6563908" y="4577831"/>
            <a:ext cx="644770" cy="732699"/>
          </a:xfrm>
          <a:prstGeom prst="curvedRightArrow">
            <a:avLst>
              <a:gd name="adj1" fmla="val 13337"/>
              <a:gd name="adj2" fmla="val 28759"/>
              <a:gd name="adj3" fmla="val 21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264</TotalTime>
  <Words>354</Words>
  <Application>Microsoft Office PowerPoint</Application>
  <PresentationFormat>On-screen Show (4:3)</PresentationFormat>
  <Paragraphs>107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39</cp:revision>
  <dcterms:created xsi:type="dcterms:W3CDTF">2020-04-18T13:31:20Z</dcterms:created>
  <dcterms:modified xsi:type="dcterms:W3CDTF">2020-05-18T09:33:59Z</dcterms:modified>
</cp:coreProperties>
</file>