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72"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087CD0B5-E8E3-4FC7-A1EE-D49806042CA1}"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4839B-E699-4CFC-BCEF-1D9331FA233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6236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7CD0B5-E8E3-4FC7-A1EE-D49806042CA1}"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4839B-E699-4CFC-BCEF-1D9331FA233D}" type="slidenum">
              <a:rPr lang="en-US" smtClean="0"/>
              <a:t>‹#›</a:t>
            </a:fld>
            <a:endParaRPr lang="en-US"/>
          </a:p>
        </p:txBody>
      </p:sp>
    </p:spTree>
    <p:extLst>
      <p:ext uri="{BB962C8B-B14F-4D97-AF65-F5344CB8AC3E}">
        <p14:creationId xmlns:p14="http://schemas.microsoft.com/office/powerpoint/2010/main" val="4021752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7CD0B5-E8E3-4FC7-A1EE-D49806042CA1}"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4839B-E699-4CFC-BCEF-1D9331FA233D}"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049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7CD0B5-E8E3-4FC7-A1EE-D49806042CA1}"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4839B-E699-4CFC-BCEF-1D9331FA233D}" type="slidenum">
              <a:rPr lang="en-US" smtClean="0"/>
              <a:t>‹#›</a:t>
            </a:fld>
            <a:endParaRPr lang="en-US"/>
          </a:p>
        </p:txBody>
      </p:sp>
    </p:spTree>
    <p:extLst>
      <p:ext uri="{BB962C8B-B14F-4D97-AF65-F5344CB8AC3E}">
        <p14:creationId xmlns:p14="http://schemas.microsoft.com/office/powerpoint/2010/main" val="3358393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7CD0B5-E8E3-4FC7-A1EE-D49806042CA1}" type="datetimeFigureOut">
              <a:rPr lang="en-US" smtClean="0"/>
              <a:t>5/17/2020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BA4839B-E699-4CFC-BCEF-1D9331FA233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78476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87CD0B5-E8E3-4FC7-A1EE-D49806042CA1}"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4839B-E699-4CFC-BCEF-1D9331FA233D}" type="slidenum">
              <a:rPr lang="en-US" smtClean="0"/>
              <a:t>‹#›</a:t>
            </a:fld>
            <a:endParaRPr lang="en-US"/>
          </a:p>
        </p:txBody>
      </p:sp>
    </p:spTree>
    <p:extLst>
      <p:ext uri="{BB962C8B-B14F-4D97-AF65-F5344CB8AC3E}">
        <p14:creationId xmlns:p14="http://schemas.microsoft.com/office/powerpoint/2010/main" val="8281458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7CD0B5-E8E3-4FC7-A1EE-D49806042CA1}" type="datetimeFigureOut">
              <a:rPr lang="en-US" smtClean="0"/>
              <a:t>5/17/2020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BA4839B-E699-4CFC-BCEF-1D9331FA233D}" type="slidenum">
              <a:rPr lang="en-US" smtClean="0"/>
              <a:t>‹#›</a:t>
            </a:fld>
            <a:endParaRPr lang="en-US"/>
          </a:p>
        </p:txBody>
      </p:sp>
    </p:spTree>
    <p:extLst>
      <p:ext uri="{BB962C8B-B14F-4D97-AF65-F5344CB8AC3E}">
        <p14:creationId xmlns:p14="http://schemas.microsoft.com/office/powerpoint/2010/main" val="1786545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87CD0B5-E8E3-4FC7-A1EE-D49806042CA1}" type="datetimeFigureOut">
              <a:rPr lang="en-US" smtClean="0"/>
              <a:t>5/17/2020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BA4839B-E699-4CFC-BCEF-1D9331FA233D}" type="slidenum">
              <a:rPr lang="en-US" smtClean="0"/>
              <a:t>‹#›</a:t>
            </a:fld>
            <a:endParaRPr lang="en-US"/>
          </a:p>
        </p:txBody>
      </p:sp>
    </p:spTree>
    <p:extLst>
      <p:ext uri="{BB962C8B-B14F-4D97-AF65-F5344CB8AC3E}">
        <p14:creationId xmlns:p14="http://schemas.microsoft.com/office/powerpoint/2010/main" val="42041127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7CD0B5-E8E3-4FC7-A1EE-D49806042CA1}" type="datetimeFigureOut">
              <a:rPr lang="en-US" smtClean="0"/>
              <a:t>5/17/2020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BA4839B-E699-4CFC-BCEF-1D9331FA233D}" type="slidenum">
              <a:rPr lang="en-US" smtClean="0"/>
              <a:t>‹#›</a:t>
            </a:fld>
            <a:endParaRPr lang="en-US"/>
          </a:p>
        </p:txBody>
      </p:sp>
    </p:spTree>
    <p:extLst>
      <p:ext uri="{BB962C8B-B14F-4D97-AF65-F5344CB8AC3E}">
        <p14:creationId xmlns:p14="http://schemas.microsoft.com/office/powerpoint/2010/main" val="955246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7CD0B5-E8E3-4FC7-A1EE-D49806042CA1}"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4839B-E699-4CFC-BCEF-1D9331FA233D}" type="slidenum">
              <a:rPr lang="en-US" smtClean="0"/>
              <a:t>‹#›</a:t>
            </a:fld>
            <a:endParaRPr lang="en-US"/>
          </a:p>
        </p:txBody>
      </p:sp>
    </p:spTree>
    <p:extLst>
      <p:ext uri="{BB962C8B-B14F-4D97-AF65-F5344CB8AC3E}">
        <p14:creationId xmlns:p14="http://schemas.microsoft.com/office/powerpoint/2010/main" val="166602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7CD0B5-E8E3-4FC7-A1EE-D49806042CA1}" type="datetimeFigureOut">
              <a:rPr lang="en-US" smtClean="0"/>
              <a:t>5/17/2020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BA4839B-E699-4CFC-BCEF-1D9331FA233D}"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015846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087CD0B5-E8E3-4FC7-A1EE-D49806042CA1}" type="datetimeFigureOut">
              <a:rPr lang="en-US" smtClean="0"/>
              <a:t>5/17/2020</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EBA4839B-E699-4CFC-BCEF-1D9331FA233D}"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81663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0" y="0"/>
            <a:ext cx="12192000" cy="461665"/>
          </a:xfrm>
          <a:prstGeom prst="rect">
            <a:avLst/>
          </a:prstGeom>
        </p:spPr>
        <p:txBody>
          <a:bodyPr wrap="square">
            <a:spAutoFit/>
          </a:bodyPr>
          <a:lstStyle/>
          <a:p>
            <a:pPr algn="ctr"/>
            <a:r>
              <a:rPr lang="as-IN" sz="2400" b="1" i="0" dirty="0" smtClean="0">
                <a:solidFill>
                  <a:srgbClr val="0070C0"/>
                </a:solidFill>
                <a:effectLst/>
                <a:latin typeface="siyamrupali"/>
              </a:rPr>
              <a:t>৩০ জুনের মধ্যে প্রাথমিক বিদ্যালয় শুমারির তথ্য অনলাইনে এন্ট্রি করার নির্দেশ</a:t>
            </a:r>
            <a:endParaRPr lang="as-IN" sz="2400" b="1" i="0" dirty="0">
              <a:solidFill>
                <a:srgbClr val="0070C0"/>
              </a:solidFill>
              <a:effectLst/>
              <a:latin typeface="siyamrupali"/>
            </a:endParaRPr>
          </a:p>
        </p:txBody>
      </p:sp>
      <p:sp>
        <p:nvSpPr>
          <p:cNvPr id="5" name="Rectangle 4"/>
          <p:cNvSpPr/>
          <p:nvPr/>
        </p:nvSpPr>
        <p:spPr>
          <a:xfrm>
            <a:off x="0" y="576000"/>
            <a:ext cx="12084148" cy="4154984"/>
          </a:xfrm>
          <a:prstGeom prst="rect">
            <a:avLst/>
          </a:prstGeom>
        </p:spPr>
        <p:txBody>
          <a:bodyPr wrap="square">
            <a:spAutoFit/>
          </a:bodyPr>
          <a:lstStyle/>
          <a:p>
            <a:pPr algn="ctr"/>
            <a:r>
              <a:rPr lang="as-IN" sz="2400" b="0" i="0" dirty="0" smtClean="0">
                <a:solidFill>
                  <a:srgbClr val="7030A0"/>
                </a:solidFill>
                <a:effectLst/>
                <a:latin typeface="siyamrupali"/>
              </a:rPr>
              <a:t>২০২০ খ্রিষ্টাব্দের প্রাথমিক বিদ্যালয় শুমারির তথ্য সংগ্রহ করে আগামী ৩০ জুনের মধ্যে অনলাইন এপিএসসি সফটওয়্যারে এন্ট্রি করতে সব উপজেলা প্রাথমিক শিক্ষা কর্মকর্তাকে নির্দেশ দিয়েছে প্রাথমিক শিক্ষা অধিদপ্তর। একই সাথে ডাটা এন্ট্রি করার প্রক্রিয়ার বিস্তারিত নির্দেশনা দিয়েছে প্রাথমিক শিক্ষা অধিদপ্তর। রোববার (১৭ মে) অধিদপ্তর থেকে সব উপজেলা শিক্ষা কর্মকর্তাদের এ সংক্রান্ত নির্দেশনা পাঠানো হয়</a:t>
            </a:r>
          </a:p>
          <a:p>
            <a:pPr algn="just"/>
            <a:r>
              <a:rPr lang="as-IN" sz="2400" b="0" i="0" dirty="0" smtClean="0">
                <a:solidFill>
                  <a:srgbClr val="7030A0"/>
                </a:solidFill>
                <a:effectLst/>
                <a:latin typeface="siyamrupali"/>
              </a:rPr>
              <a:t>জানা গেছে, বার্ষিক প্রাথমিক বিদ্যালয় শুমারি (এপিএসসি)-২০২০ এর তথ্য সংগ্রহের নিমিত্ত ফরম ও অনলাইন সফটওয়্যার প্রাথমিক শিক্ষা অধিদপ্তরের ওয়েবসাইটে ইতােমধ্যে আপলােড করা হয়েছে। বার্ষিক প্রাথমিক বিদ্যালয় শুমারি-২০২০ এর তথ্য সংগ্রহে সফটওয়ারে ৩০ জুনের মধে ডাটা এন্ট্রি করতে হবে।</a:t>
            </a:r>
          </a:p>
          <a:p>
            <a:pPr algn="just"/>
            <a:r>
              <a:rPr lang="as-IN" sz="2400" b="0" i="0" dirty="0" smtClean="0">
                <a:solidFill>
                  <a:srgbClr val="7030A0"/>
                </a:solidFill>
                <a:effectLst/>
                <a:latin typeface="siyamrupali"/>
              </a:rPr>
              <a:t>অধিদপ্তর থেকে মাঠ পর্যায়ের কর্মকর্তাদের পাঠানো ডাটা এন্ট্রি নির্দেশনাটি দৈনিক শিক্ষা ডটকম পাঠকদের জন্য তুলে ধরা হলো।</a:t>
            </a:r>
            <a:endParaRPr lang="as-IN" sz="2400" b="0" i="0" dirty="0">
              <a:solidFill>
                <a:srgbClr val="7030A0"/>
              </a:solidFill>
              <a:effectLst/>
              <a:latin typeface="siyamrupali"/>
            </a:endParaRPr>
          </a:p>
        </p:txBody>
      </p:sp>
    </p:spTree>
    <p:extLst>
      <p:ext uri="{BB962C8B-B14F-4D97-AF65-F5344CB8AC3E}">
        <p14:creationId xmlns:p14="http://schemas.microsoft.com/office/powerpoint/2010/main" val="41425623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5</TotalTime>
  <Words>130</Words>
  <Application>Microsoft Office PowerPoint</Application>
  <PresentationFormat>Widescreen</PresentationFormat>
  <Paragraphs>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siyamrupali</vt:lpstr>
      <vt:lpstr>Tw Cen MT</vt:lpstr>
      <vt:lpstr>Tw Cen MT Condensed</vt:lpstr>
      <vt:lpstr>Vrinda</vt:lpstr>
      <vt:lpstr>Wingdings 3</vt:lpstr>
      <vt:lpstr>Integral</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pc</dc:creator>
  <cp:lastModifiedBy>pc</cp:lastModifiedBy>
  <cp:revision>2</cp:revision>
  <dcterms:created xsi:type="dcterms:W3CDTF">2020-05-18T06:13:41Z</dcterms:created>
  <dcterms:modified xsi:type="dcterms:W3CDTF">2020-05-18T06:19:05Z</dcterms:modified>
</cp:coreProperties>
</file>