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C75C8-29E4-4B59-9B13-A135239C970E}"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104310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75C8-29E4-4B59-9B13-A135239C970E}"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119853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75C8-29E4-4B59-9B13-A135239C970E}"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68898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C75C8-29E4-4B59-9B13-A135239C970E}"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871607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C75C8-29E4-4B59-9B13-A135239C970E}"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64284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C75C8-29E4-4B59-9B13-A135239C970E}"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267921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C75C8-29E4-4B59-9B13-A135239C970E}"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153373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C75C8-29E4-4B59-9B13-A135239C970E}"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61501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C75C8-29E4-4B59-9B13-A135239C970E}"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326695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75C8-29E4-4B59-9B13-A135239C970E}"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659737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C75C8-29E4-4B59-9B13-A135239C970E}"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CA72F-5202-4D23-A64D-F7FECAAF3D3A}" type="slidenum">
              <a:rPr lang="en-US" smtClean="0"/>
              <a:t>‹#›</a:t>
            </a:fld>
            <a:endParaRPr lang="en-US"/>
          </a:p>
        </p:txBody>
      </p:sp>
    </p:spTree>
    <p:extLst>
      <p:ext uri="{BB962C8B-B14F-4D97-AF65-F5344CB8AC3E}">
        <p14:creationId xmlns:p14="http://schemas.microsoft.com/office/powerpoint/2010/main" val="111218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C75C8-29E4-4B59-9B13-A135239C970E}"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CA72F-5202-4D23-A64D-F7FECAAF3D3A}" type="slidenum">
              <a:rPr lang="en-US" smtClean="0"/>
              <a:t>‹#›</a:t>
            </a:fld>
            <a:endParaRPr lang="en-US"/>
          </a:p>
        </p:txBody>
      </p:sp>
    </p:spTree>
    <p:extLst>
      <p:ext uri="{BB962C8B-B14F-4D97-AF65-F5344CB8AC3E}">
        <p14:creationId xmlns:p14="http://schemas.microsoft.com/office/powerpoint/2010/main" val="279313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rothomalo.com/bangladesh/article/161064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12191999" cy="523220"/>
          </a:xfrm>
          <a:prstGeom prst="rect">
            <a:avLst/>
          </a:prstGeom>
        </p:spPr>
        <p:txBody>
          <a:bodyPr wrap="square">
            <a:spAutoFit/>
          </a:bodyPr>
          <a:lstStyle/>
          <a:p>
            <a:pPr algn="ctr"/>
            <a:r>
              <a:rPr lang="as-IN" sz="2800" b="1" i="0" dirty="0" smtClean="0">
                <a:solidFill>
                  <a:srgbClr val="0070C0"/>
                </a:solidFill>
                <a:effectLst/>
                <a:latin typeface="Kiron"/>
              </a:rPr>
              <a:t>বাংলাদেশের অর্ধেকের বেশি বিদ্যুৎকেন্দ্র অলস পড়ে আছে</a:t>
            </a:r>
            <a:endParaRPr lang="as-IN" sz="2800" b="1" i="0" dirty="0">
              <a:solidFill>
                <a:srgbClr val="0070C0"/>
              </a:solidFill>
              <a:effectLst/>
              <a:latin typeface="Kiron"/>
            </a:endParaRPr>
          </a:p>
        </p:txBody>
      </p:sp>
      <p:sp>
        <p:nvSpPr>
          <p:cNvPr id="5" name="Rectangle 4"/>
          <p:cNvSpPr/>
          <p:nvPr/>
        </p:nvSpPr>
        <p:spPr>
          <a:xfrm>
            <a:off x="-72684" y="523220"/>
            <a:ext cx="12337366" cy="6740307"/>
          </a:xfrm>
          <a:prstGeom prst="rect">
            <a:avLst/>
          </a:prstGeom>
        </p:spPr>
        <p:txBody>
          <a:bodyPr wrap="square">
            <a:spAutoFit/>
          </a:bodyPr>
          <a:lstStyle/>
          <a:p>
            <a:pPr algn="ctr"/>
            <a:r>
              <a:rPr lang="as-IN" b="0" i="0" dirty="0" smtClean="0">
                <a:solidFill>
                  <a:srgbClr val="000000"/>
                </a:solidFill>
                <a:effectLst/>
                <a:latin typeface="Kiron"/>
              </a:rPr>
              <a:t>বাংলাদেশে চাহিদার চেয়ে বিদ্যুৎকেন্দ্র বেশি স্থাপন করা হয়েছে। সে কারণে মোট বিদ্যুৎকেন্দ্রের মাত্র ৪৩ শতাংশ ব্যবহার করা হয়, বাকি ৫৭ শতাংশ বিদ্যুৎকেন্দ্র অলস বসিয়ে রেখে কেন্দ্র ভাড়া দেওয়া হয়। এ কারণে বাংলাদেশে বিদ্যুতে ভর্তুকির পরিমাণ বাড়ছে। গত অর্থ বছরে অলস বসিয়ে রেখে এসব বেসরকারি কেন্দ্রগুলোকে ৯ হাজার কোটি টাকা ভর্তুকি দিয়েছে সরকার। এ কারণে নতুন বিদ্যুৎকেন্দ্র নির্মাণ না করার সুপারিশ করা হয়েছে।</a:t>
            </a:r>
          </a:p>
          <a:p>
            <a:pPr algn="ctr"/>
            <a:r>
              <a:rPr lang="as-IN" b="0" i="0" dirty="0" smtClean="0">
                <a:solidFill>
                  <a:srgbClr val="000000"/>
                </a:solidFill>
                <a:effectLst/>
                <a:latin typeface="Kiron"/>
              </a:rPr>
              <a:t>একটি আন্তর্জাতিক গবেষণা প্রতিষ্ঠান এ বিষয়ে একটি প্রতিবেদন প্রকাশ করেছে সোমবার। বাংলাদেশের বিদ্যুৎ খাতের প্রকৃত চাহিদনা পুনরায় নিরুপ করার সুপারিশ করেছে যুক্তরাষ্ট্রভিত্তিক এ সংস্থাটি, তার আগে নতুন বিদ্যুৎকেন্দ্র নির্মাণ করা অর্থনীতির জন্য ভাল হবে না বলে মত দিয়েছে তারা।</a:t>
            </a:r>
            <a:r>
              <a:rPr lang="as-IN" dirty="0"/>
              <a:t>যুক্তরাষ্ট্র ভিত্তিক গবেষণা প্রতিষ্ঠান ইনস্টিটিউট ফর এনার্জি ইকোনোমিকস ফাইনান্সিয়াল অ্যানালিসিস (আইইইএফএ) বিদ্যুৎ ও জ্বালানি বিষয়ক গবেষণা করে থাকে। প্রতিষ্ঠানটি সোমবার তাদের ওয়েব সাইটে বাংলাদেশের বিদ্যুৎ খাতের ওপর 'বাংলাদেশ পাওয়ার </a:t>
            </a:r>
            <a:r>
              <a:rPr lang="as-IN" b="1" dirty="0"/>
              <a:t>রিভিউ</a:t>
            </a:r>
            <a:r>
              <a:rPr lang="as-IN" dirty="0"/>
              <a:t> ওভার ক্যাপাসিটি, ক্যাপাসিটি পেমেন্ট, সাবসিডিজ অ্যান্ড ট্যারিফ আর সেট টু রাইজ ইভেন ফাস্টার' শিরোনামে প্রতিবেদনটি প্রকাশ করে আইইইএফএ</a:t>
            </a:r>
            <a:r>
              <a:rPr lang="as-IN" dirty="0" smtClean="0"/>
              <a:t>।</a:t>
            </a:r>
            <a:r>
              <a:rPr lang="as-IN" dirty="0"/>
              <a:t>গত বছরের ২৩ আগস্ট দৈনিক প্রথম আলো '</a:t>
            </a:r>
            <a:r>
              <a:rPr lang="as-IN" dirty="0">
                <a:hlinkClick r:id="rId2"/>
              </a:rPr>
              <a:t>চাহিদা নেই, তবু নতুন বিদ্যুৎকেন্দ্র'</a:t>
            </a:r>
            <a:r>
              <a:rPr lang="as-IN" dirty="0"/>
              <a:t> একটি প্রতিবেদন প্রকাশ করে। সেখানে বলা হয়, দেশের মোট বিদ্যুৎকেন্দ্রের পঞ্চাশ শতাংশ অলস বসে থাকছে। এসব অলস বিদ্যুৎকেন্দ্রের ক্যাপাসিটি পেমেন্ট বা কেন্দ্র ভাড়ার কারণেই বাড়ছে বিদ্যুতের দাম।</a:t>
            </a:r>
          </a:p>
          <a:p>
            <a:pPr algn="ctr"/>
            <a:r>
              <a:rPr lang="as-IN" dirty="0"/>
              <a:t>বিদ্যুৎ উন্নয়ন বোর্ড (পিডিবি) এর নিজস্ব বিদ্যুৎকেন্দ্র ছাড়া বেসরকারি ও সরকারি কোম্পানির বিদ্যুৎকেন্দ্রলোর বিদ্যুৎ কেনার স্বল্প (রেন্টাল) ও দীর্ঘমেয়াদি (আইপিপি বা ইন্ডিপেডেন্ট পাওয়ার প্রডিউসার) চুক্তি করে থাকে। এসব কেন্দ্রগুলোতে ব্যবহৃত তেল, গ্যাস, কয়লা বা জ্বালানির মূল্য দেয় পিডিবি, দেওয়া হয় বিদ্যুতের দাম, সারা বছর কেন্দ্র রক্ষণাবেক্ষণের জন্য প্রতি ইউনিট অর্থ বরাদ্দ থাকে। এ ছাড়া কেন্দ্রটির একটি ভাড়া দেওয়া হয় যা ক্যাপাসিটি পেমেন্ট নামে পরিচিত। যখন কোনো কেন্দ্র থেকে সরকার বিদ্যুৎ নেয় না তখন এনার্জি ও বিদ্যুতের দাম দেওয়া বন্ধ থাকে কিন্তু ক্যাপাসিটি চার্জ বা কেন্দ্রভাড়া ও রক্ষণাবেক্ষণের অর্থ ঠিকই পরিশোধ করতে হয়। একটি ১০০ মেগাওয়াটের কেন্দ্রকে বছরে শুধু কেন্দ্র ভাড়াই দিতে হয় প্রায় ৯০ কোটি টাকা। সে কারণে বিদ্যুতের প্রয়োজন না থাকলে কেন্দ্র অলস বসে থাকলে বিপুল পরিমাণ অর্থ সরকারের লোকসান হয়</a:t>
            </a:r>
            <a:r>
              <a:rPr lang="as-IN" dirty="0" smtClean="0"/>
              <a:t>।</a:t>
            </a:r>
            <a:r>
              <a:rPr lang="as-IN" dirty="0"/>
              <a:t>দেশে এখন বিদ্যুৎখাতের সর্বমোট উৎপাদন সক্ষমতা ১৯ হাজার ৬৩০মেগাওয়াট। গড়ে এ সময় উৎপাদন হচ্ছে সাত থেকে আট হাজার মেগাওয়াট। চাহিদা না থাকায় বাকি ক্ষমতার কেন্দ্রগুলো বসে থাকছে। অথচ একই সময় পল্লী বিদ্যুতায়ন বোর্ডের অধীনে সারা দেশে বিশেষত গ্রাম ও মফস্বলে বিদ্যুৎ এখনো অনেক লোডশেডিং হয়।</a:t>
            </a:r>
          </a:p>
          <a:p>
            <a:pPr algn="ctr"/>
            <a:endParaRPr lang="as-IN" dirty="0"/>
          </a:p>
          <a:p>
            <a:pPr algn="ctr"/>
            <a:endParaRPr lang="as-IN" b="0" i="0" dirty="0">
              <a:solidFill>
                <a:srgbClr val="000000"/>
              </a:solidFill>
              <a:effectLst/>
              <a:latin typeface="Kiron"/>
            </a:endParaRPr>
          </a:p>
        </p:txBody>
      </p:sp>
    </p:spTree>
    <p:extLst>
      <p:ext uri="{BB962C8B-B14F-4D97-AF65-F5344CB8AC3E}">
        <p14:creationId xmlns:p14="http://schemas.microsoft.com/office/powerpoint/2010/main" val="3369167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186</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Candara</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2020-05-18T16:18:50Z</dcterms:created>
  <dcterms:modified xsi:type="dcterms:W3CDTF">2020-05-18T16:26:10Z</dcterms:modified>
</cp:coreProperties>
</file>