
<file path=[Content_Types].xml><?xml version="1.0" encoding="utf-8"?>
<Types xmlns="http://schemas.openxmlformats.org/package/2006/content-types">
  <Default Extension="png" ContentType="image/png"/>
  <Default Extension="jfif" ContentType="image/jpe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70" r:id="rId4"/>
    <p:sldId id="271" r:id="rId5"/>
    <p:sldId id="282" r:id="rId6"/>
    <p:sldId id="285" r:id="rId7"/>
    <p:sldId id="268" r:id="rId8"/>
    <p:sldId id="284" r:id="rId9"/>
    <p:sldId id="287" r:id="rId10"/>
    <p:sldId id="286" r:id="rId11"/>
    <p:sldId id="264" r:id="rId12"/>
    <p:sldId id="269" r:id="rId13"/>
    <p:sldId id="262" r:id="rId14"/>
    <p:sldId id="278" r:id="rId15"/>
    <p:sldId id="279" r:id="rId16"/>
    <p:sldId id="280" r:id="rId17"/>
    <p:sldId id="261" r:id="rId18"/>
    <p:sldId id="263" r:id="rId19"/>
    <p:sldId id="266" r:id="rId20"/>
    <p:sldId id="260" r:id="rId21"/>
    <p:sldId id="267" r:id="rId22"/>
    <p:sldId id="288" r:id="rId23"/>
    <p:sldId id="272" r:id="rId24"/>
    <p:sldId id="256" r:id="rId25"/>
    <p:sldId id="273" r:id="rId26"/>
    <p:sldId id="274" r:id="rId27"/>
    <p:sldId id="275" r:id="rId28"/>
    <p:sldId id="276" r:id="rId29"/>
    <p:sldId id="277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EADD00-A921-4F54-9D36-8EA2F33B0D1C}" type="doc">
      <dgm:prSet loTypeId="urn:microsoft.com/office/officeart/2005/8/layout/radial6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E146133-ED51-48D9-BAEF-167B3ABFF790}">
      <dgm:prSet phldrT="[Text]" custT="1"/>
      <dgm:spPr/>
      <dgm:t>
        <a:bodyPr/>
        <a:lstStyle/>
        <a:p>
          <a:r>
            <a:rPr lang="bn-IN" sz="6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পানি</a:t>
          </a:r>
          <a:endParaRPr lang="en-US" sz="66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C3F7872-D2CF-4086-836E-FEB81574E87F}" type="parTrans" cxnId="{895FEC21-1905-4F71-BA94-923BD97CE574}">
      <dgm:prSet/>
      <dgm:spPr/>
      <dgm:t>
        <a:bodyPr/>
        <a:lstStyle/>
        <a:p>
          <a:endParaRPr lang="en-US" sz="1600"/>
        </a:p>
      </dgm:t>
    </dgm:pt>
    <dgm:pt modelId="{1E4FB077-46D6-45A8-99EF-691033973D57}" type="sibTrans" cxnId="{895FEC21-1905-4F71-BA94-923BD97CE574}">
      <dgm:prSet/>
      <dgm:spPr/>
      <dgm:t>
        <a:bodyPr/>
        <a:lstStyle/>
        <a:p>
          <a:endParaRPr lang="en-US" sz="1600"/>
        </a:p>
      </dgm:t>
    </dgm:pt>
    <dgm:pt modelId="{8FAAA541-E6AA-4B68-8F9C-1699B964806B}">
      <dgm:prSet phldrT="[Text]" custT="1"/>
      <dgm:spPr/>
      <dgm:t>
        <a:bodyPr/>
        <a:lstStyle/>
        <a:p>
          <a:r>
            <a:rPr lang="en-US" sz="4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পুকুর</a:t>
          </a:r>
          <a:endParaRPr lang="en-US" sz="4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763385D-E072-4454-847F-BA571B3A2773}" type="parTrans" cxnId="{D0E2FC66-59F2-4229-8A77-0EDD18180F4A}">
      <dgm:prSet/>
      <dgm:spPr/>
      <dgm:t>
        <a:bodyPr/>
        <a:lstStyle/>
        <a:p>
          <a:endParaRPr lang="en-US" sz="1600"/>
        </a:p>
      </dgm:t>
    </dgm:pt>
    <dgm:pt modelId="{4378FAD0-6A75-435D-8AC0-93F40AB4ACCB}" type="sibTrans" cxnId="{D0E2FC66-59F2-4229-8A77-0EDD18180F4A}">
      <dgm:prSet/>
      <dgm:spPr/>
      <dgm:t>
        <a:bodyPr/>
        <a:lstStyle/>
        <a:p>
          <a:endParaRPr lang="en-US" sz="1600"/>
        </a:p>
      </dgm:t>
    </dgm:pt>
    <dgm:pt modelId="{839120BF-8D19-4F59-BBDA-4B5FCACE5BDE}">
      <dgm:prSet phldrT="[Text]" custT="1"/>
      <dgm:spPr/>
      <dgm:t>
        <a:bodyPr/>
        <a:lstStyle/>
        <a:p>
          <a:r>
            <a:rPr lang="en-US" sz="4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নল</a:t>
          </a:r>
          <a:r>
            <a:rPr lang="en-US" sz="4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কূপ</a:t>
          </a:r>
          <a:endParaRPr lang="en-US" sz="4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5C26D8E-D8D1-44C4-BF53-B1318EBC0A63}" type="parTrans" cxnId="{7EC654B3-591A-4718-8B27-629827C31A7A}">
      <dgm:prSet/>
      <dgm:spPr/>
      <dgm:t>
        <a:bodyPr/>
        <a:lstStyle/>
        <a:p>
          <a:endParaRPr lang="en-US" sz="1600"/>
        </a:p>
      </dgm:t>
    </dgm:pt>
    <dgm:pt modelId="{5BC61AEC-BD43-4F14-9124-AD67B68A82F6}" type="sibTrans" cxnId="{7EC654B3-591A-4718-8B27-629827C31A7A}">
      <dgm:prSet/>
      <dgm:spPr/>
      <dgm:t>
        <a:bodyPr/>
        <a:lstStyle/>
        <a:p>
          <a:endParaRPr lang="en-US" sz="1600"/>
        </a:p>
      </dgm:t>
    </dgm:pt>
    <dgm:pt modelId="{12649E28-17B0-4360-BA7F-E5E81A126C54}">
      <dgm:prSet phldrT="[Text]" custT="1"/>
      <dgm:spPr/>
      <dgm:t>
        <a:bodyPr/>
        <a:lstStyle/>
        <a:p>
          <a:r>
            <a:rPr lang="en-US" sz="4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কূয়া</a:t>
          </a:r>
          <a:endParaRPr lang="en-US" sz="4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F67308B-5CF7-4995-986F-0B6BC8ABC5C6}" type="parTrans" cxnId="{58011A9B-720C-4FE3-9184-E7CACF15FE65}">
      <dgm:prSet/>
      <dgm:spPr/>
      <dgm:t>
        <a:bodyPr/>
        <a:lstStyle/>
        <a:p>
          <a:endParaRPr lang="en-US" sz="1600"/>
        </a:p>
      </dgm:t>
    </dgm:pt>
    <dgm:pt modelId="{8B4C51C4-E7DB-4993-8B40-DF0A1D27A8AA}" type="sibTrans" cxnId="{58011A9B-720C-4FE3-9184-E7CACF15FE65}">
      <dgm:prSet/>
      <dgm:spPr/>
      <dgm:t>
        <a:bodyPr/>
        <a:lstStyle/>
        <a:p>
          <a:endParaRPr lang="en-US" sz="1600"/>
        </a:p>
      </dgm:t>
    </dgm:pt>
    <dgm:pt modelId="{09BAB65F-9BC1-46ED-8320-8CB406CECC9E}">
      <dgm:prSet phldrT="[Text]" custT="1"/>
      <dgm:spPr/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পানির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কল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E855BF5-C9D3-4D36-AE64-9ACAB9DC0EA9}" type="parTrans" cxnId="{CDB5A70E-02EE-44A3-9C21-95551A965D6C}">
      <dgm:prSet/>
      <dgm:spPr/>
      <dgm:t>
        <a:bodyPr/>
        <a:lstStyle/>
        <a:p>
          <a:endParaRPr lang="en-US" sz="1600"/>
        </a:p>
      </dgm:t>
    </dgm:pt>
    <dgm:pt modelId="{964DBA3B-A206-4C69-BFE1-EB25141455FE}" type="sibTrans" cxnId="{CDB5A70E-02EE-44A3-9C21-95551A965D6C}">
      <dgm:prSet/>
      <dgm:spPr/>
      <dgm:t>
        <a:bodyPr/>
        <a:lstStyle/>
        <a:p>
          <a:endParaRPr lang="en-US" sz="1600"/>
        </a:p>
      </dgm:t>
    </dgm:pt>
    <dgm:pt modelId="{598A77B9-7E41-4430-A0C3-2704EC1E3F23}">
      <dgm:prSet custT="1"/>
      <dgm:spPr/>
      <dgm:t>
        <a:bodyPr/>
        <a:lstStyle/>
        <a:p>
          <a:r>
            <a:rPr lang="en-US" sz="4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বাঁধ</a:t>
          </a:r>
          <a:endParaRPr lang="en-US" sz="4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BB915B8-5F8A-4E97-885B-A18AFA2C9715}" type="parTrans" cxnId="{6DAAB421-5A8E-4967-8C59-150472D4CC1E}">
      <dgm:prSet/>
      <dgm:spPr/>
      <dgm:t>
        <a:bodyPr/>
        <a:lstStyle/>
        <a:p>
          <a:endParaRPr lang="en-US" sz="1600"/>
        </a:p>
      </dgm:t>
    </dgm:pt>
    <dgm:pt modelId="{2EFC43F0-8C7A-4704-90C8-9D67CB3AF7F2}" type="sibTrans" cxnId="{6DAAB421-5A8E-4967-8C59-150472D4CC1E}">
      <dgm:prSet/>
      <dgm:spPr/>
      <dgm:t>
        <a:bodyPr/>
        <a:lstStyle/>
        <a:p>
          <a:endParaRPr lang="en-US" sz="1600"/>
        </a:p>
      </dgm:t>
    </dgm:pt>
    <dgm:pt modelId="{F380A561-D471-4C0D-BD3C-8F190DC16B19}" type="pres">
      <dgm:prSet presAssocID="{EBEADD00-A921-4F54-9D36-8EA2F33B0D1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9E057DF-81CB-4629-952C-416C40D492B7}" type="pres">
      <dgm:prSet presAssocID="{5E146133-ED51-48D9-BAEF-167B3ABFF790}" presName="centerShape" presStyleLbl="node0" presStyleIdx="0" presStyleCnt="1"/>
      <dgm:spPr/>
      <dgm:t>
        <a:bodyPr/>
        <a:lstStyle/>
        <a:p>
          <a:endParaRPr lang="en-US"/>
        </a:p>
      </dgm:t>
    </dgm:pt>
    <dgm:pt modelId="{D4539D9B-2ED1-48A4-AA4A-6C1AB3FB296F}" type="pres">
      <dgm:prSet presAssocID="{8FAAA541-E6AA-4B68-8F9C-1699B964806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FEEBD4-D605-408E-BE23-90EC3068A280}" type="pres">
      <dgm:prSet presAssocID="{8FAAA541-E6AA-4B68-8F9C-1699B964806B}" presName="dummy" presStyleCnt="0"/>
      <dgm:spPr/>
    </dgm:pt>
    <dgm:pt modelId="{3B887617-490A-49AE-AF31-9561CD0A8D9E}" type="pres">
      <dgm:prSet presAssocID="{4378FAD0-6A75-435D-8AC0-93F40AB4ACCB}" presName="sibTrans" presStyleLbl="sibTrans2D1" presStyleIdx="0" presStyleCnt="5"/>
      <dgm:spPr/>
      <dgm:t>
        <a:bodyPr/>
        <a:lstStyle/>
        <a:p>
          <a:endParaRPr lang="en-US"/>
        </a:p>
      </dgm:t>
    </dgm:pt>
    <dgm:pt modelId="{1BE1E766-2A5D-4666-9FFD-B891BAC1A8A1}" type="pres">
      <dgm:prSet presAssocID="{839120BF-8D19-4F59-BBDA-4B5FCACE5BD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B30844-B5E6-4EC8-9F4F-D9D8FB6C13F8}" type="pres">
      <dgm:prSet presAssocID="{839120BF-8D19-4F59-BBDA-4B5FCACE5BDE}" presName="dummy" presStyleCnt="0"/>
      <dgm:spPr/>
    </dgm:pt>
    <dgm:pt modelId="{48DF81E3-7EF4-4930-9EBF-B9D61FC47080}" type="pres">
      <dgm:prSet presAssocID="{5BC61AEC-BD43-4F14-9124-AD67B68A82F6}" presName="sibTrans" presStyleLbl="sibTrans2D1" presStyleIdx="1" presStyleCnt="5"/>
      <dgm:spPr/>
      <dgm:t>
        <a:bodyPr/>
        <a:lstStyle/>
        <a:p>
          <a:endParaRPr lang="en-US"/>
        </a:p>
      </dgm:t>
    </dgm:pt>
    <dgm:pt modelId="{DACB4554-215C-4340-B007-1D97A3C6AC66}" type="pres">
      <dgm:prSet presAssocID="{12649E28-17B0-4360-BA7F-E5E81A126C5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72D288-7F59-4D6A-8550-85FDAEB24FA9}" type="pres">
      <dgm:prSet presAssocID="{12649E28-17B0-4360-BA7F-E5E81A126C54}" presName="dummy" presStyleCnt="0"/>
      <dgm:spPr/>
    </dgm:pt>
    <dgm:pt modelId="{98E4B7BB-F6D7-4438-840E-B43865ABBDB6}" type="pres">
      <dgm:prSet presAssocID="{8B4C51C4-E7DB-4993-8B40-DF0A1D27A8AA}" presName="sibTrans" presStyleLbl="sibTrans2D1" presStyleIdx="2" presStyleCnt="5"/>
      <dgm:spPr/>
      <dgm:t>
        <a:bodyPr/>
        <a:lstStyle/>
        <a:p>
          <a:endParaRPr lang="en-US"/>
        </a:p>
      </dgm:t>
    </dgm:pt>
    <dgm:pt modelId="{3A2E20F8-7C42-483D-8555-E47F8A80217A}" type="pres">
      <dgm:prSet presAssocID="{09BAB65F-9BC1-46ED-8320-8CB406CECC9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FD5C9A-941B-46CB-9B74-A540E19C7D3C}" type="pres">
      <dgm:prSet presAssocID="{09BAB65F-9BC1-46ED-8320-8CB406CECC9E}" presName="dummy" presStyleCnt="0"/>
      <dgm:spPr/>
    </dgm:pt>
    <dgm:pt modelId="{3D4298CF-ABE3-46C9-93D5-57CCAC55C70C}" type="pres">
      <dgm:prSet presAssocID="{964DBA3B-A206-4C69-BFE1-EB25141455FE}" presName="sibTrans" presStyleLbl="sibTrans2D1" presStyleIdx="3" presStyleCnt="5"/>
      <dgm:spPr/>
      <dgm:t>
        <a:bodyPr/>
        <a:lstStyle/>
        <a:p>
          <a:endParaRPr lang="en-US"/>
        </a:p>
      </dgm:t>
    </dgm:pt>
    <dgm:pt modelId="{904A566C-0544-4E11-89DF-755C67F6BF0C}" type="pres">
      <dgm:prSet presAssocID="{598A77B9-7E41-4430-A0C3-2704EC1E3F2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DE56AA-5041-46E2-B791-17F9571B6C9F}" type="pres">
      <dgm:prSet presAssocID="{598A77B9-7E41-4430-A0C3-2704EC1E3F23}" presName="dummy" presStyleCnt="0"/>
      <dgm:spPr/>
    </dgm:pt>
    <dgm:pt modelId="{18763FF9-A394-4205-AABD-249AD6A81D0C}" type="pres">
      <dgm:prSet presAssocID="{2EFC43F0-8C7A-4704-90C8-9D67CB3AF7F2}" presName="sibTrans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A7091537-9B86-4793-A446-39736CEFBAA3}" type="presOf" srcId="{839120BF-8D19-4F59-BBDA-4B5FCACE5BDE}" destId="{1BE1E766-2A5D-4666-9FFD-B891BAC1A8A1}" srcOrd="0" destOrd="0" presId="urn:microsoft.com/office/officeart/2005/8/layout/radial6"/>
    <dgm:cxn modelId="{58011A9B-720C-4FE3-9184-E7CACF15FE65}" srcId="{5E146133-ED51-48D9-BAEF-167B3ABFF790}" destId="{12649E28-17B0-4360-BA7F-E5E81A126C54}" srcOrd="2" destOrd="0" parTransId="{BF67308B-5CF7-4995-986F-0B6BC8ABC5C6}" sibTransId="{8B4C51C4-E7DB-4993-8B40-DF0A1D27A8AA}"/>
    <dgm:cxn modelId="{895FEC21-1905-4F71-BA94-923BD97CE574}" srcId="{EBEADD00-A921-4F54-9D36-8EA2F33B0D1C}" destId="{5E146133-ED51-48D9-BAEF-167B3ABFF790}" srcOrd="0" destOrd="0" parTransId="{8C3F7872-D2CF-4086-836E-FEB81574E87F}" sibTransId="{1E4FB077-46D6-45A8-99EF-691033973D57}"/>
    <dgm:cxn modelId="{34791416-E1BA-4BF7-ADC9-3A37C8748B8D}" type="presOf" srcId="{964DBA3B-A206-4C69-BFE1-EB25141455FE}" destId="{3D4298CF-ABE3-46C9-93D5-57CCAC55C70C}" srcOrd="0" destOrd="0" presId="urn:microsoft.com/office/officeart/2005/8/layout/radial6"/>
    <dgm:cxn modelId="{08E4D336-BFB8-4507-A0BB-46F3B9EB8D85}" type="presOf" srcId="{5E146133-ED51-48D9-BAEF-167B3ABFF790}" destId="{79E057DF-81CB-4629-952C-416C40D492B7}" srcOrd="0" destOrd="0" presId="urn:microsoft.com/office/officeart/2005/8/layout/radial6"/>
    <dgm:cxn modelId="{7EC654B3-591A-4718-8B27-629827C31A7A}" srcId="{5E146133-ED51-48D9-BAEF-167B3ABFF790}" destId="{839120BF-8D19-4F59-BBDA-4B5FCACE5BDE}" srcOrd="1" destOrd="0" parTransId="{85C26D8E-D8D1-44C4-BF53-B1318EBC0A63}" sibTransId="{5BC61AEC-BD43-4F14-9124-AD67B68A82F6}"/>
    <dgm:cxn modelId="{CDB5A70E-02EE-44A3-9C21-95551A965D6C}" srcId="{5E146133-ED51-48D9-BAEF-167B3ABFF790}" destId="{09BAB65F-9BC1-46ED-8320-8CB406CECC9E}" srcOrd="3" destOrd="0" parTransId="{EE855BF5-C9D3-4D36-AE64-9ACAB9DC0EA9}" sibTransId="{964DBA3B-A206-4C69-BFE1-EB25141455FE}"/>
    <dgm:cxn modelId="{5A72FB08-B6EC-4708-AAB3-E4B973DE382A}" type="presOf" srcId="{5BC61AEC-BD43-4F14-9124-AD67B68A82F6}" destId="{48DF81E3-7EF4-4930-9EBF-B9D61FC47080}" srcOrd="0" destOrd="0" presId="urn:microsoft.com/office/officeart/2005/8/layout/radial6"/>
    <dgm:cxn modelId="{E6DDF1D3-9416-4D8A-AC0A-C4857BFCE90F}" type="presOf" srcId="{EBEADD00-A921-4F54-9D36-8EA2F33B0D1C}" destId="{F380A561-D471-4C0D-BD3C-8F190DC16B19}" srcOrd="0" destOrd="0" presId="urn:microsoft.com/office/officeart/2005/8/layout/radial6"/>
    <dgm:cxn modelId="{47379494-48E9-4916-88C5-4F282788D013}" type="presOf" srcId="{2EFC43F0-8C7A-4704-90C8-9D67CB3AF7F2}" destId="{18763FF9-A394-4205-AABD-249AD6A81D0C}" srcOrd="0" destOrd="0" presId="urn:microsoft.com/office/officeart/2005/8/layout/radial6"/>
    <dgm:cxn modelId="{240999C4-8BF7-42E2-8D3F-450577EEF0E1}" type="presOf" srcId="{4378FAD0-6A75-435D-8AC0-93F40AB4ACCB}" destId="{3B887617-490A-49AE-AF31-9561CD0A8D9E}" srcOrd="0" destOrd="0" presId="urn:microsoft.com/office/officeart/2005/8/layout/radial6"/>
    <dgm:cxn modelId="{EDD0787F-1CA7-4A0D-9AEE-DB705D642FE6}" type="presOf" srcId="{09BAB65F-9BC1-46ED-8320-8CB406CECC9E}" destId="{3A2E20F8-7C42-483D-8555-E47F8A80217A}" srcOrd="0" destOrd="0" presId="urn:microsoft.com/office/officeart/2005/8/layout/radial6"/>
    <dgm:cxn modelId="{C74EA48C-10EF-4C89-AB6B-A5A8B994F7B5}" type="presOf" srcId="{598A77B9-7E41-4430-A0C3-2704EC1E3F23}" destId="{904A566C-0544-4E11-89DF-755C67F6BF0C}" srcOrd="0" destOrd="0" presId="urn:microsoft.com/office/officeart/2005/8/layout/radial6"/>
    <dgm:cxn modelId="{6702D19A-3752-4704-A5EA-C3A78D7E14F2}" type="presOf" srcId="{8FAAA541-E6AA-4B68-8F9C-1699B964806B}" destId="{D4539D9B-2ED1-48A4-AA4A-6C1AB3FB296F}" srcOrd="0" destOrd="0" presId="urn:microsoft.com/office/officeart/2005/8/layout/radial6"/>
    <dgm:cxn modelId="{43036B2D-7D4B-4E95-BD02-425C0304A2E3}" type="presOf" srcId="{12649E28-17B0-4360-BA7F-E5E81A126C54}" destId="{DACB4554-215C-4340-B007-1D97A3C6AC66}" srcOrd="0" destOrd="0" presId="urn:microsoft.com/office/officeart/2005/8/layout/radial6"/>
    <dgm:cxn modelId="{6DAAB421-5A8E-4967-8C59-150472D4CC1E}" srcId="{5E146133-ED51-48D9-BAEF-167B3ABFF790}" destId="{598A77B9-7E41-4430-A0C3-2704EC1E3F23}" srcOrd="4" destOrd="0" parTransId="{FBB915B8-5F8A-4E97-885B-A18AFA2C9715}" sibTransId="{2EFC43F0-8C7A-4704-90C8-9D67CB3AF7F2}"/>
    <dgm:cxn modelId="{D0E2FC66-59F2-4229-8A77-0EDD18180F4A}" srcId="{5E146133-ED51-48D9-BAEF-167B3ABFF790}" destId="{8FAAA541-E6AA-4B68-8F9C-1699B964806B}" srcOrd="0" destOrd="0" parTransId="{B763385D-E072-4454-847F-BA571B3A2773}" sibTransId="{4378FAD0-6A75-435D-8AC0-93F40AB4ACCB}"/>
    <dgm:cxn modelId="{8BFD071B-9201-4AB9-B8E0-A7A3BC493E26}" type="presOf" srcId="{8B4C51C4-E7DB-4993-8B40-DF0A1D27A8AA}" destId="{98E4B7BB-F6D7-4438-840E-B43865ABBDB6}" srcOrd="0" destOrd="0" presId="urn:microsoft.com/office/officeart/2005/8/layout/radial6"/>
    <dgm:cxn modelId="{8E4AAEBA-2CB4-4A47-975C-ADBB2E01B07F}" type="presParOf" srcId="{F380A561-D471-4C0D-BD3C-8F190DC16B19}" destId="{79E057DF-81CB-4629-952C-416C40D492B7}" srcOrd="0" destOrd="0" presId="urn:microsoft.com/office/officeart/2005/8/layout/radial6"/>
    <dgm:cxn modelId="{128270B9-DC46-4C8D-B270-41EE5EF1CA37}" type="presParOf" srcId="{F380A561-D471-4C0D-BD3C-8F190DC16B19}" destId="{D4539D9B-2ED1-48A4-AA4A-6C1AB3FB296F}" srcOrd="1" destOrd="0" presId="urn:microsoft.com/office/officeart/2005/8/layout/radial6"/>
    <dgm:cxn modelId="{695DD73A-A001-4D52-84DC-5B9F58ABDED6}" type="presParOf" srcId="{F380A561-D471-4C0D-BD3C-8F190DC16B19}" destId="{ECFEEBD4-D605-408E-BE23-90EC3068A280}" srcOrd="2" destOrd="0" presId="urn:microsoft.com/office/officeart/2005/8/layout/radial6"/>
    <dgm:cxn modelId="{868F86F0-C934-4E13-8C3F-8CF00D8B88B1}" type="presParOf" srcId="{F380A561-D471-4C0D-BD3C-8F190DC16B19}" destId="{3B887617-490A-49AE-AF31-9561CD0A8D9E}" srcOrd="3" destOrd="0" presId="urn:microsoft.com/office/officeart/2005/8/layout/radial6"/>
    <dgm:cxn modelId="{D958866B-0CF2-49C2-B41C-32E3BDA3F15F}" type="presParOf" srcId="{F380A561-D471-4C0D-BD3C-8F190DC16B19}" destId="{1BE1E766-2A5D-4666-9FFD-B891BAC1A8A1}" srcOrd="4" destOrd="0" presId="urn:microsoft.com/office/officeart/2005/8/layout/radial6"/>
    <dgm:cxn modelId="{6F12876D-7748-48A1-A629-FBA3B8F82854}" type="presParOf" srcId="{F380A561-D471-4C0D-BD3C-8F190DC16B19}" destId="{A6B30844-B5E6-4EC8-9F4F-D9D8FB6C13F8}" srcOrd="5" destOrd="0" presId="urn:microsoft.com/office/officeart/2005/8/layout/radial6"/>
    <dgm:cxn modelId="{E4341DEC-59BA-41DE-842D-6ECE7A607942}" type="presParOf" srcId="{F380A561-D471-4C0D-BD3C-8F190DC16B19}" destId="{48DF81E3-7EF4-4930-9EBF-B9D61FC47080}" srcOrd="6" destOrd="0" presId="urn:microsoft.com/office/officeart/2005/8/layout/radial6"/>
    <dgm:cxn modelId="{924D2664-C0B1-4840-A5E6-0A46C4B84FB4}" type="presParOf" srcId="{F380A561-D471-4C0D-BD3C-8F190DC16B19}" destId="{DACB4554-215C-4340-B007-1D97A3C6AC66}" srcOrd="7" destOrd="0" presId="urn:microsoft.com/office/officeart/2005/8/layout/radial6"/>
    <dgm:cxn modelId="{348EC6F7-563D-4010-A082-FA22A0FC6484}" type="presParOf" srcId="{F380A561-D471-4C0D-BD3C-8F190DC16B19}" destId="{3872D288-7F59-4D6A-8550-85FDAEB24FA9}" srcOrd="8" destOrd="0" presId="urn:microsoft.com/office/officeart/2005/8/layout/radial6"/>
    <dgm:cxn modelId="{1969F2D8-37ED-4F61-818A-39331D6EDB58}" type="presParOf" srcId="{F380A561-D471-4C0D-BD3C-8F190DC16B19}" destId="{98E4B7BB-F6D7-4438-840E-B43865ABBDB6}" srcOrd="9" destOrd="0" presId="urn:microsoft.com/office/officeart/2005/8/layout/radial6"/>
    <dgm:cxn modelId="{EE97A8D2-52AC-43BA-ABB8-54F0DBC9D818}" type="presParOf" srcId="{F380A561-D471-4C0D-BD3C-8F190DC16B19}" destId="{3A2E20F8-7C42-483D-8555-E47F8A80217A}" srcOrd="10" destOrd="0" presId="urn:microsoft.com/office/officeart/2005/8/layout/radial6"/>
    <dgm:cxn modelId="{ED2923F8-DA52-4C56-8FD5-13DB37E3E100}" type="presParOf" srcId="{F380A561-D471-4C0D-BD3C-8F190DC16B19}" destId="{E5FD5C9A-941B-46CB-9B74-A540E19C7D3C}" srcOrd="11" destOrd="0" presId="urn:microsoft.com/office/officeart/2005/8/layout/radial6"/>
    <dgm:cxn modelId="{6DAB917D-4E11-4E74-9A9D-7CED74E792AA}" type="presParOf" srcId="{F380A561-D471-4C0D-BD3C-8F190DC16B19}" destId="{3D4298CF-ABE3-46C9-93D5-57CCAC55C70C}" srcOrd="12" destOrd="0" presId="urn:microsoft.com/office/officeart/2005/8/layout/radial6"/>
    <dgm:cxn modelId="{4FC7E0DC-143F-419A-9D87-7B341A6C8F62}" type="presParOf" srcId="{F380A561-D471-4C0D-BD3C-8F190DC16B19}" destId="{904A566C-0544-4E11-89DF-755C67F6BF0C}" srcOrd="13" destOrd="0" presId="urn:microsoft.com/office/officeart/2005/8/layout/radial6"/>
    <dgm:cxn modelId="{1EAFAF6B-4AA8-4F03-833A-C0C7D206481B}" type="presParOf" srcId="{F380A561-D471-4C0D-BD3C-8F190DC16B19}" destId="{F4DE56AA-5041-46E2-B791-17F9571B6C9F}" srcOrd="14" destOrd="0" presId="urn:microsoft.com/office/officeart/2005/8/layout/radial6"/>
    <dgm:cxn modelId="{07745EE6-6B28-42E6-9307-8E6179B94C14}" type="presParOf" srcId="{F380A561-D471-4C0D-BD3C-8F190DC16B19}" destId="{18763FF9-A394-4205-AABD-249AD6A81D0C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EADD00-A921-4F54-9D36-8EA2F33B0D1C}" type="doc">
      <dgm:prSet loTypeId="urn:microsoft.com/office/officeart/2005/8/layout/radial6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E146133-ED51-48D9-BAEF-167B3ABFF790}">
      <dgm:prSet phldrT="[Text]" custT="1"/>
      <dgm:spPr/>
      <dgm:t>
        <a:bodyPr/>
        <a:lstStyle/>
        <a:p>
          <a:r>
            <a:rPr lang="bn-IN" sz="6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পানি</a:t>
          </a:r>
          <a:endParaRPr lang="en-US" sz="60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C3F7872-D2CF-4086-836E-FEB81574E87F}" type="parTrans" cxnId="{895FEC21-1905-4F71-BA94-923BD97CE574}">
      <dgm:prSet/>
      <dgm:spPr/>
      <dgm:t>
        <a:bodyPr/>
        <a:lstStyle/>
        <a:p>
          <a:endParaRPr lang="en-US" sz="1600"/>
        </a:p>
      </dgm:t>
    </dgm:pt>
    <dgm:pt modelId="{1E4FB077-46D6-45A8-99EF-691033973D57}" type="sibTrans" cxnId="{895FEC21-1905-4F71-BA94-923BD97CE574}">
      <dgm:prSet/>
      <dgm:spPr/>
      <dgm:t>
        <a:bodyPr/>
        <a:lstStyle/>
        <a:p>
          <a:endParaRPr lang="en-US" sz="1600"/>
        </a:p>
      </dgm:t>
    </dgm:pt>
    <dgm:pt modelId="{8FAAA541-E6AA-4B68-8F9C-1699B964806B}">
      <dgm:prSet phldrT="[Text]" custT="1"/>
      <dgm:spPr/>
      <dgm:t>
        <a:bodyPr/>
        <a:lstStyle/>
        <a:p>
          <a:r>
            <a:rPr lang="bn-IN" sz="4800" dirty="0" smtClean="0">
              <a:latin typeface="NikoshBAN" panose="02000000000000000000" pitchFamily="2" charset="0"/>
              <a:cs typeface="NikoshBAN" panose="02000000000000000000" pitchFamily="2" charset="0"/>
            </a:rPr>
            <a:t>বৃষ্টি</a:t>
          </a:r>
          <a:endParaRPr lang="en-US" sz="4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763385D-E072-4454-847F-BA571B3A2773}" type="parTrans" cxnId="{D0E2FC66-59F2-4229-8A77-0EDD18180F4A}">
      <dgm:prSet/>
      <dgm:spPr/>
      <dgm:t>
        <a:bodyPr/>
        <a:lstStyle/>
        <a:p>
          <a:endParaRPr lang="en-US" sz="1600"/>
        </a:p>
      </dgm:t>
    </dgm:pt>
    <dgm:pt modelId="{4378FAD0-6A75-435D-8AC0-93F40AB4ACCB}" type="sibTrans" cxnId="{D0E2FC66-59F2-4229-8A77-0EDD18180F4A}">
      <dgm:prSet/>
      <dgm:spPr/>
      <dgm:t>
        <a:bodyPr/>
        <a:lstStyle/>
        <a:p>
          <a:endParaRPr lang="en-US" sz="1600"/>
        </a:p>
      </dgm:t>
    </dgm:pt>
    <dgm:pt modelId="{839120BF-8D19-4F59-BBDA-4B5FCACE5BDE}">
      <dgm:prSet phldrT="[Text]" custT="1"/>
      <dgm:spPr/>
      <dgm:t>
        <a:bodyPr/>
        <a:lstStyle/>
        <a:p>
          <a:r>
            <a:rPr lang="bn-IN" sz="4400" dirty="0" smtClean="0">
              <a:latin typeface="NikoshBAN" panose="02000000000000000000" pitchFamily="2" charset="0"/>
              <a:cs typeface="NikoshBAN" panose="02000000000000000000" pitchFamily="2" charset="0"/>
            </a:rPr>
            <a:t>নদীনালা</a:t>
          </a:r>
          <a:endParaRPr lang="en-US" sz="4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5C26D8E-D8D1-44C4-BF53-B1318EBC0A63}" type="parTrans" cxnId="{7EC654B3-591A-4718-8B27-629827C31A7A}">
      <dgm:prSet/>
      <dgm:spPr/>
      <dgm:t>
        <a:bodyPr/>
        <a:lstStyle/>
        <a:p>
          <a:endParaRPr lang="en-US" sz="1600"/>
        </a:p>
      </dgm:t>
    </dgm:pt>
    <dgm:pt modelId="{5BC61AEC-BD43-4F14-9124-AD67B68A82F6}" type="sibTrans" cxnId="{7EC654B3-591A-4718-8B27-629827C31A7A}">
      <dgm:prSet/>
      <dgm:spPr/>
      <dgm:t>
        <a:bodyPr/>
        <a:lstStyle/>
        <a:p>
          <a:endParaRPr lang="en-US" sz="1600"/>
        </a:p>
      </dgm:t>
    </dgm:pt>
    <dgm:pt modelId="{12649E28-17B0-4360-BA7F-E5E81A126C54}">
      <dgm:prSet phldrT="[Text]" custT="1"/>
      <dgm:spPr/>
      <dgm:t>
        <a:bodyPr/>
        <a:lstStyle/>
        <a:p>
          <a:r>
            <a:rPr lang="bn-IN" sz="4400" dirty="0" smtClean="0">
              <a:latin typeface="NikoshBAN" panose="02000000000000000000" pitchFamily="2" charset="0"/>
              <a:cs typeface="NikoshBAN" panose="02000000000000000000" pitchFamily="2" charset="0"/>
            </a:rPr>
            <a:t>খালবিল</a:t>
          </a:r>
          <a:endParaRPr lang="en-US" sz="4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F67308B-5CF7-4995-986F-0B6BC8ABC5C6}" type="parTrans" cxnId="{58011A9B-720C-4FE3-9184-E7CACF15FE65}">
      <dgm:prSet/>
      <dgm:spPr/>
      <dgm:t>
        <a:bodyPr/>
        <a:lstStyle/>
        <a:p>
          <a:endParaRPr lang="en-US" sz="1600"/>
        </a:p>
      </dgm:t>
    </dgm:pt>
    <dgm:pt modelId="{8B4C51C4-E7DB-4993-8B40-DF0A1D27A8AA}" type="sibTrans" cxnId="{58011A9B-720C-4FE3-9184-E7CACF15FE65}">
      <dgm:prSet/>
      <dgm:spPr/>
      <dgm:t>
        <a:bodyPr/>
        <a:lstStyle/>
        <a:p>
          <a:endParaRPr lang="en-US" sz="1600"/>
        </a:p>
      </dgm:t>
    </dgm:pt>
    <dgm:pt modelId="{09BAB65F-9BC1-46ED-8320-8CB406CECC9E}">
      <dgm:prSet phldrT="[Text]" custT="1"/>
      <dgm:spPr/>
      <dgm:t>
        <a:bodyPr/>
        <a:lstStyle/>
        <a:p>
          <a:r>
            <a:rPr lang="bn-IN" sz="4400" dirty="0" smtClean="0">
              <a:latin typeface="NikoshBAN" panose="02000000000000000000" pitchFamily="2" charset="0"/>
              <a:cs typeface="NikoshBAN" panose="02000000000000000000" pitchFamily="2" charset="0"/>
            </a:rPr>
            <a:t>হ্রদ</a:t>
          </a:r>
          <a:endParaRPr lang="en-US" sz="4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E855BF5-C9D3-4D36-AE64-9ACAB9DC0EA9}" type="parTrans" cxnId="{CDB5A70E-02EE-44A3-9C21-95551A965D6C}">
      <dgm:prSet/>
      <dgm:spPr/>
      <dgm:t>
        <a:bodyPr/>
        <a:lstStyle/>
        <a:p>
          <a:endParaRPr lang="en-US" sz="1600"/>
        </a:p>
      </dgm:t>
    </dgm:pt>
    <dgm:pt modelId="{964DBA3B-A206-4C69-BFE1-EB25141455FE}" type="sibTrans" cxnId="{CDB5A70E-02EE-44A3-9C21-95551A965D6C}">
      <dgm:prSet/>
      <dgm:spPr/>
      <dgm:t>
        <a:bodyPr/>
        <a:lstStyle/>
        <a:p>
          <a:endParaRPr lang="en-US" sz="1600"/>
        </a:p>
      </dgm:t>
    </dgm:pt>
    <dgm:pt modelId="{598A77B9-7E41-4430-A0C3-2704EC1E3F23}">
      <dgm:prSet custT="1"/>
      <dgm:spPr/>
      <dgm:t>
        <a:bodyPr/>
        <a:lstStyle/>
        <a:p>
          <a:r>
            <a:rPr lang="bn-IN" sz="4400" dirty="0" smtClean="0">
              <a:latin typeface="NikoshBAN" panose="02000000000000000000" pitchFamily="2" charset="0"/>
              <a:cs typeface="NikoshBAN" panose="02000000000000000000" pitchFamily="2" charset="0"/>
            </a:rPr>
            <a:t>সমুদ্র</a:t>
          </a:r>
          <a:endParaRPr lang="en-US" sz="4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BB915B8-5F8A-4E97-885B-A18AFA2C9715}" type="parTrans" cxnId="{6DAAB421-5A8E-4967-8C59-150472D4CC1E}">
      <dgm:prSet/>
      <dgm:spPr/>
      <dgm:t>
        <a:bodyPr/>
        <a:lstStyle/>
        <a:p>
          <a:endParaRPr lang="en-US" sz="1600"/>
        </a:p>
      </dgm:t>
    </dgm:pt>
    <dgm:pt modelId="{2EFC43F0-8C7A-4704-90C8-9D67CB3AF7F2}" type="sibTrans" cxnId="{6DAAB421-5A8E-4967-8C59-150472D4CC1E}">
      <dgm:prSet/>
      <dgm:spPr/>
      <dgm:t>
        <a:bodyPr/>
        <a:lstStyle/>
        <a:p>
          <a:endParaRPr lang="en-US" sz="1600"/>
        </a:p>
      </dgm:t>
    </dgm:pt>
    <dgm:pt modelId="{C800C05C-3355-48CA-8398-35CABABEE60E}">
      <dgm:prSet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ঝরনা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35CDF8D-5C84-4705-BFF8-D3B6CB1AC6F2}" type="parTrans" cxnId="{9F9E8280-5B9E-4814-A054-754CA6E9EB6C}">
      <dgm:prSet/>
      <dgm:spPr/>
      <dgm:t>
        <a:bodyPr/>
        <a:lstStyle/>
        <a:p>
          <a:endParaRPr lang="en-US"/>
        </a:p>
      </dgm:t>
    </dgm:pt>
    <dgm:pt modelId="{80AFD6A6-A581-4FEA-842A-C500C4F91DC9}" type="sibTrans" cxnId="{9F9E8280-5B9E-4814-A054-754CA6E9EB6C}">
      <dgm:prSet/>
      <dgm:spPr/>
      <dgm:t>
        <a:bodyPr/>
        <a:lstStyle/>
        <a:p>
          <a:endParaRPr lang="en-US"/>
        </a:p>
      </dgm:t>
    </dgm:pt>
    <dgm:pt modelId="{F380A561-D471-4C0D-BD3C-8F190DC16B19}" type="pres">
      <dgm:prSet presAssocID="{EBEADD00-A921-4F54-9D36-8EA2F33B0D1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9E057DF-81CB-4629-952C-416C40D492B7}" type="pres">
      <dgm:prSet presAssocID="{5E146133-ED51-48D9-BAEF-167B3ABFF790}" presName="centerShape" presStyleLbl="node0" presStyleIdx="0" presStyleCnt="1" custLinFactNeighborX="1933" custLinFactNeighborY="322"/>
      <dgm:spPr/>
      <dgm:t>
        <a:bodyPr/>
        <a:lstStyle/>
        <a:p>
          <a:endParaRPr lang="en-US"/>
        </a:p>
      </dgm:t>
    </dgm:pt>
    <dgm:pt modelId="{D4539D9B-2ED1-48A4-AA4A-6C1AB3FB296F}" type="pres">
      <dgm:prSet presAssocID="{8FAAA541-E6AA-4B68-8F9C-1699B964806B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FEEBD4-D605-408E-BE23-90EC3068A280}" type="pres">
      <dgm:prSet presAssocID="{8FAAA541-E6AA-4B68-8F9C-1699B964806B}" presName="dummy" presStyleCnt="0"/>
      <dgm:spPr/>
    </dgm:pt>
    <dgm:pt modelId="{3B887617-490A-49AE-AF31-9561CD0A8D9E}" type="pres">
      <dgm:prSet presAssocID="{4378FAD0-6A75-435D-8AC0-93F40AB4ACCB}" presName="sibTrans" presStyleLbl="sibTrans2D1" presStyleIdx="0" presStyleCnt="6"/>
      <dgm:spPr/>
      <dgm:t>
        <a:bodyPr/>
        <a:lstStyle/>
        <a:p>
          <a:endParaRPr lang="en-US"/>
        </a:p>
      </dgm:t>
    </dgm:pt>
    <dgm:pt modelId="{1BE1E766-2A5D-4666-9FFD-B891BAC1A8A1}" type="pres">
      <dgm:prSet presAssocID="{839120BF-8D19-4F59-BBDA-4B5FCACE5BDE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B30844-B5E6-4EC8-9F4F-D9D8FB6C13F8}" type="pres">
      <dgm:prSet presAssocID="{839120BF-8D19-4F59-BBDA-4B5FCACE5BDE}" presName="dummy" presStyleCnt="0"/>
      <dgm:spPr/>
    </dgm:pt>
    <dgm:pt modelId="{48DF81E3-7EF4-4930-9EBF-B9D61FC47080}" type="pres">
      <dgm:prSet presAssocID="{5BC61AEC-BD43-4F14-9124-AD67B68A82F6}" presName="sibTrans" presStyleLbl="sibTrans2D1" presStyleIdx="1" presStyleCnt="6"/>
      <dgm:spPr/>
      <dgm:t>
        <a:bodyPr/>
        <a:lstStyle/>
        <a:p>
          <a:endParaRPr lang="en-US"/>
        </a:p>
      </dgm:t>
    </dgm:pt>
    <dgm:pt modelId="{DACB4554-215C-4340-B007-1D97A3C6AC66}" type="pres">
      <dgm:prSet presAssocID="{12649E28-17B0-4360-BA7F-E5E81A126C54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72D288-7F59-4D6A-8550-85FDAEB24FA9}" type="pres">
      <dgm:prSet presAssocID="{12649E28-17B0-4360-BA7F-E5E81A126C54}" presName="dummy" presStyleCnt="0"/>
      <dgm:spPr/>
    </dgm:pt>
    <dgm:pt modelId="{98E4B7BB-F6D7-4438-840E-B43865ABBDB6}" type="pres">
      <dgm:prSet presAssocID="{8B4C51C4-E7DB-4993-8B40-DF0A1D27A8AA}" presName="sibTrans" presStyleLbl="sibTrans2D1" presStyleIdx="2" presStyleCnt="6"/>
      <dgm:spPr/>
      <dgm:t>
        <a:bodyPr/>
        <a:lstStyle/>
        <a:p>
          <a:endParaRPr lang="en-US"/>
        </a:p>
      </dgm:t>
    </dgm:pt>
    <dgm:pt modelId="{3A2E20F8-7C42-483D-8555-E47F8A80217A}" type="pres">
      <dgm:prSet presAssocID="{09BAB65F-9BC1-46ED-8320-8CB406CECC9E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FD5C9A-941B-46CB-9B74-A540E19C7D3C}" type="pres">
      <dgm:prSet presAssocID="{09BAB65F-9BC1-46ED-8320-8CB406CECC9E}" presName="dummy" presStyleCnt="0"/>
      <dgm:spPr/>
    </dgm:pt>
    <dgm:pt modelId="{3D4298CF-ABE3-46C9-93D5-57CCAC55C70C}" type="pres">
      <dgm:prSet presAssocID="{964DBA3B-A206-4C69-BFE1-EB25141455FE}" presName="sibTrans" presStyleLbl="sibTrans2D1" presStyleIdx="3" presStyleCnt="6"/>
      <dgm:spPr/>
      <dgm:t>
        <a:bodyPr/>
        <a:lstStyle/>
        <a:p>
          <a:endParaRPr lang="en-US"/>
        </a:p>
      </dgm:t>
    </dgm:pt>
    <dgm:pt modelId="{904A566C-0544-4E11-89DF-755C67F6BF0C}" type="pres">
      <dgm:prSet presAssocID="{598A77B9-7E41-4430-A0C3-2704EC1E3F23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DE56AA-5041-46E2-B791-17F9571B6C9F}" type="pres">
      <dgm:prSet presAssocID="{598A77B9-7E41-4430-A0C3-2704EC1E3F23}" presName="dummy" presStyleCnt="0"/>
      <dgm:spPr/>
    </dgm:pt>
    <dgm:pt modelId="{18763FF9-A394-4205-AABD-249AD6A81D0C}" type="pres">
      <dgm:prSet presAssocID="{2EFC43F0-8C7A-4704-90C8-9D67CB3AF7F2}" presName="sibTrans" presStyleLbl="sibTrans2D1" presStyleIdx="4" presStyleCnt="6"/>
      <dgm:spPr/>
      <dgm:t>
        <a:bodyPr/>
        <a:lstStyle/>
        <a:p>
          <a:endParaRPr lang="en-US"/>
        </a:p>
      </dgm:t>
    </dgm:pt>
    <dgm:pt modelId="{1DA25206-3736-4836-AEF1-8273A139D49A}" type="pres">
      <dgm:prSet presAssocID="{C800C05C-3355-48CA-8398-35CABABEE60E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0C85F1-166C-453C-95CE-83C62E365B28}" type="pres">
      <dgm:prSet presAssocID="{C800C05C-3355-48CA-8398-35CABABEE60E}" presName="dummy" presStyleCnt="0"/>
      <dgm:spPr/>
    </dgm:pt>
    <dgm:pt modelId="{33C58B0E-129F-478B-B225-9CF7788E5864}" type="pres">
      <dgm:prSet presAssocID="{80AFD6A6-A581-4FEA-842A-C500C4F91DC9}" presName="sibTrans" presStyleLbl="sibTrans2D1" presStyleIdx="5" presStyleCnt="6"/>
      <dgm:spPr/>
      <dgm:t>
        <a:bodyPr/>
        <a:lstStyle/>
        <a:p>
          <a:endParaRPr lang="en-US"/>
        </a:p>
      </dgm:t>
    </dgm:pt>
  </dgm:ptLst>
  <dgm:cxnLst>
    <dgm:cxn modelId="{895FEC21-1905-4F71-BA94-923BD97CE574}" srcId="{EBEADD00-A921-4F54-9D36-8EA2F33B0D1C}" destId="{5E146133-ED51-48D9-BAEF-167B3ABFF790}" srcOrd="0" destOrd="0" parTransId="{8C3F7872-D2CF-4086-836E-FEB81574E87F}" sibTransId="{1E4FB077-46D6-45A8-99EF-691033973D57}"/>
    <dgm:cxn modelId="{240999C4-8BF7-42E2-8D3F-450577EEF0E1}" type="presOf" srcId="{4378FAD0-6A75-435D-8AC0-93F40AB4ACCB}" destId="{3B887617-490A-49AE-AF31-9561CD0A8D9E}" srcOrd="0" destOrd="0" presId="urn:microsoft.com/office/officeart/2005/8/layout/radial6"/>
    <dgm:cxn modelId="{6702D19A-3752-4704-A5EA-C3A78D7E14F2}" type="presOf" srcId="{8FAAA541-E6AA-4B68-8F9C-1699B964806B}" destId="{D4539D9B-2ED1-48A4-AA4A-6C1AB3FB296F}" srcOrd="0" destOrd="0" presId="urn:microsoft.com/office/officeart/2005/8/layout/radial6"/>
    <dgm:cxn modelId="{CDB5A70E-02EE-44A3-9C21-95551A965D6C}" srcId="{5E146133-ED51-48D9-BAEF-167B3ABFF790}" destId="{09BAB65F-9BC1-46ED-8320-8CB406CECC9E}" srcOrd="3" destOrd="0" parTransId="{EE855BF5-C9D3-4D36-AE64-9ACAB9DC0EA9}" sibTransId="{964DBA3B-A206-4C69-BFE1-EB25141455FE}"/>
    <dgm:cxn modelId="{43036B2D-7D4B-4E95-BD02-425C0304A2E3}" type="presOf" srcId="{12649E28-17B0-4360-BA7F-E5E81A126C54}" destId="{DACB4554-215C-4340-B007-1D97A3C6AC66}" srcOrd="0" destOrd="0" presId="urn:microsoft.com/office/officeart/2005/8/layout/radial6"/>
    <dgm:cxn modelId="{58011A9B-720C-4FE3-9184-E7CACF15FE65}" srcId="{5E146133-ED51-48D9-BAEF-167B3ABFF790}" destId="{12649E28-17B0-4360-BA7F-E5E81A126C54}" srcOrd="2" destOrd="0" parTransId="{BF67308B-5CF7-4995-986F-0B6BC8ABC5C6}" sibTransId="{8B4C51C4-E7DB-4993-8B40-DF0A1D27A8AA}"/>
    <dgm:cxn modelId="{47379494-48E9-4916-88C5-4F282788D013}" type="presOf" srcId="{2EFC43F0-8C7A-4704-90C8-9D67CB3AF7F2}" destId="{18763FF9-A394-4205-AABD-249AD6A81D0C}" srcOrd="0" destOrd="0" presId="urn:microsoft.com/office/officeart/2005/8/layout/radial6"/>
    <dgm:cxn modelId="{6DAAB421-5A8E-4967-8C59-150472D4CC1E}" srcId="{5E146133-ED51-48D9-BAEF-167B3ABFF790}" destId="{598A77B9-7E41-4430-A0C3-2704EC1E3F23}" srcOrd="4" destOrd="0" parTransId="{FBB915B8-5F8A-4E97-885B-A18AFA2C9715}" sibTransId="{2EFC43F0-8C7A-4704-90C8-9D67CB3AF7F2}"/>
    <dgm:cxn modelId="{A7091537-9B86-4793-A446-39736CEFBAA3}" type="presOf" srcId="{839120BF-8D19-4F59-BBDA-4B5FCACE5BDE}" destId="{1BE1E766-2A5D-4666-9FFD-B891BAC1A8A1}" srcOrd="0" destOrd="0" presId="urn:microsoft.com/office/officeart/2005/8/layout/radial6"/>
    <dgm:cxn modelId="{3D7290CB-BF06-4B9C-BD7B-66FF9703F257}" type="presOf" srcId="{C800C05C-3355-48CA-8398-35CABABEE60E}" destId="{1DA25206-3736-4836-AEF1-8273A139D49A}" srcOrd="0" destOrd="0" presId="urn:microsoft.com/office/officeart/2005/8/layout/radial6"/>
    <dgm:cxn modelId="{C74EA48C-10EF-4C89-AB6B-A5A8B994F7B5}" type="presOf" srcId="{598A77B9-7E41-4430-A0C3-2704EC1E3F23}" destId="{904A566C-0544-4E11-89DF-755C67F6BF0C}" srcOrd="0" destOrd="0" presId="urn:microsoft.com/office/officeart/2005/8/layout/radial6"/>
    <dgm:cxn modelId="{5A72FB08-B6EC-4708-AAB3-E4B973DE382A}" type="presOf" srcId="{5BC61AEC-BD43-4F14-9124-AD67B68A82F6}" destId="{48DF81E3-7EF4-4930-9EBF-B9D61FC47080}" srcOrd="0" destOrd="0" presId="urn:microsoft.com/office/officeart/2005/8/layout/radial6"/>
    <dgm:cxn modelId="{8BFD071B-9201-4AB9-B8E0-A7A3BC493E26}" type="presOf" srcId="{8B4C51C4-E7DB-4993-8B40-DF0A1D27A8AA}" destId="{98E4B7BB-F6D7-4438-840E-B43865ABBDB6}" srcOrd="0" destOrd="0" presId="urn:microsoft.com/office/officeart/2005/8/layout/radial6"/>
    <dgm:cxn modelId="{9F9E8280-5B9E-4814-A054-754CA6E9EB6C}" srcId="{5E146133-ED51-48D9-BAEF-167B3ABFF790}" destId="{C800C05C-3355-48CA-8398-35CABABEE60E}" srcOrd="5" destOrd="0" parTransId="{135CDF8D-5C84-4705-BFF8-D3B6CB1AC6F2}" sibTransId="{80AFD6A6-A581-4FEA-842A-C500C4F91DC9}"/>
    <dgm:cxn modelId="{7DB34658-28CD-42AB-A95A-EF82183B535C}" type="presOf" srcId="{80AFD6A6-A581-4FEA-842A-C500C4F91DC9}" destId="{33C58B0E-129F-478B-B225-9CF7788E5864}" srcOrd="0" destOrd="0" presId="urn:microsoft.com/office/officeart/2005/8/layout/radial6"/>
    <dgm:cxn modelId="{E6DDF1D3-9416-4D8A-AC0A-C4857BFCE90F}" type="presOf" srcId="{EBEADD00-A921-4F54-9D36-8EA2F33B0D1C}" destId="{F380A561-D471-4C0D-BD3C-8F190DC16B19}" srcOrd="0" destOrd="0" presId="urn:microsoft.com/office/officeart/2005/8/layout/radial6"/>
    <dgm:cxn modelId="{D0E2FC66-59F2-4229-8A77-0EDD18180F4A}" srcId="{5E146133-ED51-48D9-BAEF-167B3ABFF790}" destId="{8FAAA541-E6AA-4B68-8F9C-1699B964806B}" srcOrd="0" destOrd="0" parTransId="{B763385D-E072-4454-847F-BA571B3A2773}" sibTransId="{4378FAD0-6A75-435D-8AC0-93F40AB4ACCB}"/>
    <dgm:cxn modelId="{34791416-E1BA-4BF7-ADC9-3A37C8748B8D}" type="presOf" srcId="{964DBA3B-A206-4C69-BFE1-EB25141455FE}" destId="{3D4298CF-ABE3-46C9-93D5-57CCAC55C70C}" srcOrd="0" destOrd="0" presId="urn:microsoft.com/office/officeart/2005/8/layout/radial6"/>
    <dgm:cxn modelId="{08E4D336-BFB8-4507-A0BB-46F3B9EB8D85}" type="presOf" srcId="{5E146133-ED51-48D9-BAEF-167B3ABFF790}" destId="{79E057DF-81CB-4629-952C-416C40D492B7}" srcOrd="0" destOrd="0" presId="urn:microsoft.com/office/officeart/2005/8/layout/radial6"/>
    <dgm:cxn modelId="{7EC654B3-591A-4718-8B27-629827C31A7A}" srcId="{5E146133-ED51-48D9-BAEF-167B3ABFF790}" destId="{839120BF-8D19-4F59-BBDA-4B5FCACE5BDE}" srcOrd="1" destOrd="0" parTransId="{85C26D8E-D8D1-44C4-BF53-B1318EBC0A63}" sibTransId="{5BC61AEC-BD43-4F14-9124-AD67B68A82F6}"/>
    <dgm:cxn modelId="{EDD0787F-1CA7-4A0D-9AEE-DB705D642FE6}" type="presOf" srcId="{09BAB65F-9BC1-46ED-8320-8CB406CECC9E}" destId="{3A2E20F8-7C42-483D-8555-E47F8A80217A}" srcOrd="0" destOrd="0" presId="urn:microsoft.com/office/officeart/2005/8/layout/radial6"/>
    <dgm:cxn modelId="{8E4AAEBA-2CB4-4A47-975C-ADBB2E01B07F}" type="presParOf" srcId="{F380A561-D471-4C0D-BD3C-8F190DC16B19}" destId="{79E057DF-81CB-4629-952C-416C40D492B7}" srcOrd="0" destOrd="0" presId="urn:microsoft.com/office/officeart/2005/8/layout/radial6"/>
    <dgm:cxn modelId="{128270B9-DC46-4C8D-B270-41EE5EF1CA37}" type="presParOf" srcId="{F380A561-D471-4C0D-BD3C-8F190DC16B19}" destId="{D4539D9B-2ED1-48A4-AA4A-6C1AB3FB296F}" srcOrd="1" destOrd="0" presId="urn:microsoft.com/office/officeart/2005/8/layout/radial6"/>
    <dgm:cxn modelId="{695DD73A-A001-4D52-84DC-5B9F58ABDED6}" type="presParOf" srcId="{F380A561-D471-4C0D-BD3C-8F190DC16B19}" destId="{ECFEEBD4-D605-408E-BE23-90EC3068A280}" srcOrd="2" destOrd="0" presId="urn:microsoft.com/office/officeart/2005/8/layout/radial6"/>
    <dgm:cxn modelId="{868F86F0-C934-4E13-8C3F-8CF00D8B88B1}" type="presParOf" srcId="{F380A561-D471-4C0D-BD3C-8F190DC16B19}" destId="{3B887617-490A-49AE-AF31-9561CD0A8D9E}" srcOrd="3" destOrd="0" presId="urn:microsoft.com/office/officeart/2005/8/layout/radial6"/>
    <dgm:cxn modelId="{D958866B-0CF2-49C2-B41C-32E3BDA3F15F}" type="presParOf" srcId="{F380A561-D471-4C0D-BD3C-8F190DC16B19}" destId="{1BE1E766-2A5D-4666-9FFD-B891BAC1A8A1}" srcOrd="4" destOrd="0" presId="urn:microsoft.com/office/officeart/2005/8/layout/radial6"/>
    <dgm:cxn modelId="{6F12876D-7748-48A1-A629-FBA3B8F82854}" type="presParOf" srcId="{F380A561-D471-4C0D-BD3C-8F190DC16B19}" destId="{A6B30844-B5E6-4EC8-9F4F-D9D8FB6C13F8}" srcOrd="5" destOrd="0" presId="urn:microsoft.com/office/officeart/2005/8/layout/radial6"/>
    <dgm:cxn modelId="{E4341DEC-59BA-41DE-842D-6ECE7A607942}" type="presParOf" srcId="{F380A561-D471-4C0D-BD3C-8F190DC16B19}" destId="{48DF81E3-7EF4-4930-9EBF-B9D61FC47080}" srcOrd="6" destOrd="0" presId="urn:microsoft.com/office/officeart/2005/8/layout/radial6"/>
    <dgm:cxn modelId="{924D2664-C0B1-4840-A5E6-0A46C4B84FB4}" type="presParOf" srcId="{F380A561-D471-4C0D-BD3C-8F190DC16B19}" destId="{DACB4554-215C-4340-B007-1D97A3C6AC66}" srcOrd="7" destOrd="0" presId="urn:microsoft.com/office/officeart/2005/8/layout/radial6"/>
    <dgm:cxn modelId="{348EC6F7-563D-4010-A082-FA22A0FC6484}" type="presParOf" srcId="{F380A561-D471-4C0D-BD3C-8F190DC16B19}" destId="{3872D288-7F59-4D6A-8550-85FDAEB24FA9}" srcOrd="8" destOrd="0" presId="urn:microsoft.com/office/officeart/2005/8/layout/radial6"/>
    <dgm:cxn modelId="{1969F2D8-37ED-4F61-818A-39331D6EDB58}" type="presParOf" srcId="{F380A561-D471-4C0D-BD3C-8F190DC16B19}" destId="{98E4B7BB-F6D7-4438-840E-B43865ABBDB6}" srcOrd="9" destOrd="0" presId="urn:microsoft.com/office/officeart/2005/8/layout/radial6"/>
    <dgm:cxn modelId="{EE97A8D2-52AC-43BA-ABB8-54F0DBC9D818}" type="presParOf" srcId="{F380A561-D471-4C0D-BD3C-8F190DC16B19}" destId="{3A2E20F8-7C42-483D-8555-E47F8A80217A}" srcOrd="10" destOrd="0" presId="urn:microsoft.com/office/officeart/2005/8/layout/radial6"/>
    <dgm:cxn modelId="{ED2923F8-DA52-4C56-8FD5-13DB37E3E100}" type="presParOf" srcId="{F380A561-D471-4C0D-BD3C-8F190DC16B19}" destId="{E5FD5C9A-941B-46CB-9B74-A540E19C7D3C}" srcOrd="11" destOrd="0" presId="urn:microsoft.com/office/officeart/2005/8/layout/radial6"/>
    <dgm:cxn modelId="{6DAB917D-4E11-4E74-9A9D-7CED74E792AA}" type="presParOf" srcId="{F380A561-D471-4C0D-BD3C-8F190DC16B19}" destId="{3D4298CF-ABE3-46C9-93D5-57CCAC55C70C}" srcOrd="12" destOrd="0" presId="urn:microsoft.com/office/officeart/2005/8/layout/radial6"/>
    <dgm:cxn modelId="{4FC7E0DC-143F-419A-9D87-7B341A6C8F62}" type="presParOf" srcId="{F380A561-D471-4C0D-BD3C-8F190DC16B19}" destId="{904A566C-0544-4E11-89DF-755C67F6BF0C}" srcOrd="13" destOrd="0" presId="urn:microsoft.com/office/officeart/2005/8/layout/radial6"/>
    <dgm:cxn modelId="{1EAFAF6B-4AA8-4F03-833A-C0C7D206481B}" type="presParOf" srcId="{F380A561-D471-4C0D-BD3C-8F190DC16B19}" destId="{F4DE56AA-5041-46E2-B791-17F9571B6C9F}" srcOrd="14" destOrd="0" presId="urn:microsoft.com/office/officeart/2005/8/layout/radial6"/>
    <dgm:cxn modelId="{07745EE6-6B28-42E6-9307-8E6179B94C14}" type="presParOf" srcId="{F380A561-D471-4C0D-BD3C-8F190DC16B19}" destId="{18763FF9-A394-4205-AABD-249AD6A81D0C}" srcOrd="15" destOrd="0" presId="urn:microsoft.com/office/officeart/2005/8/layout/radial6"/>
    <dgm:cxn modelId="{9F4EEFF1-32AD-4714-8598-6258D2410B10}" type="presParOf" srcId="{F380A561-D471-4C0D-BD3C-8F190DC16B19}" destId="{1DA25206-3736-4836-AEF1-8273A139D49A}" srcOrd="16" destOrd="0" presId="urn:microsoft.com/office/officeart/2005/8/layout/radial6"/>
    <dgm:cxn modelId="{BCD3336B-09F7-4043-874E-661BDCBDF24C}" type="presParOf" srcId="{F380A561-D471-4C0D-BD3C-8F190DC16B19}" destId="{400C85F1-166C-453C-95CE-83C62E365B28}" srcOrd="17" destOrd="0" presId="urn:microsoft.com/office/officeart/2005/8/layout/radial6"/>
    <dgm:cxn modelId="{8CA6F507-1220-48F0-BF4F-11F50C4B5067}" type="presParOf" srcId="{F380A561-D471-4C0D-BD3C-8F190DC16B19}" destId="{33C58B0E-129F-478B-B225-9CF7788E5864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763FF9-A394-4205-AABD-249AD6A81D0C}">
      <dsp:nvSpPr>
        <dsp:cNvPr id="0" name=""/>
        <dsp:cNvSpPr/>
      </dsp:nvSpPr>
      <dsp:spPr>
        <a:xfrm>
          <a:off x="1593496" y="764119"/>
          <a:ext cx="5114796" cy="5114796"/>
        </a:xfrm>
        <a:prstGeom prst="blockArc">
          <a:avLst>
            <a:gd name="adj1" fmla="val 11880000"/>
            <a:gd name="adj2" fmla="val 16200000"/>
            <a:gd name="adj3" fmla="val 4633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4298CF-ABE3-46C9-93D5-57CCAC55C70C}">
      <dsp:nvSpPr>
        <dsp:cNvPr id="0" name=""/>
        <dsp:cNvSpPr/>
      </dsp:nvSpPr>
      <dsp:spPr>
        <a:xfrm>
          <a:off x="1593496" y="764119"/>
          <a:ext cx="5114796" cy="5114796"/>
        </a:xfrm>
        <a:prstGeom prst="blockArc">
          <a:avLst>
            <a:gd name="adj1" fmla="val 7560000"/>
            <a:gd name="adj2" fmla="val 11880000"/>
            <a:gd name="adj3" fmla="val 4633"/>
          </a:avLst>
        </a:prstGeom>
        <a:solidFill>
          <a:schemeClr val="accent4">
            <a:hueOff val="7796769"/>
            <a:satOff val="-35976"/>
            <a:lumOff val="132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E4B7BB-F6D7-4438-840E-B43865ABBDB6}">
      <dsp:nvSpPr>
        <dsp:cNvPr id="0" name=""/>
        <dsp:cNvSpPr/>
      </dsp:nvSpPr>
      <dsp:spPr>
        <a:xfrm>
          <a:off x="1593496" y="764119"/>
          <a:ext cx="5114796" cy="5114796"/>
        </a:xfrm>
        <a:prstGeom prst="blockArc">
          <a:avLst>
            <a:gd name="adj1" fmla="val 3240000"/>
            <a:gd name="adj2" fmla="val 7560000"/>
            <a:gd name="adj3" fmla="val 4633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DF81E3-7EF4-4930-9EBF-B9D61FC47080}">
      <dsp:nvSpPr>
        <dsp:cNvPr id="0" name=""/>
        <dsp:cNvSpPr/>
      </dsp:nvSpPr>
      <dsp:spPr>
        <a:xfrm>
          <a:off x="1593496" y="764119"/>
          <a:ext cx="5114796" cy="5114796"/>
        </a:xfrm>
        <a:prstGeom prst="blockArc">
          <a:avLst>
            <a:gd name="adj1" fmla="val 20520000"/>
            <a:gd name="adj2" fmla="val 3240000"/>
            <a:gd name="adj3" fmla="val 4633"/>
          </a:avLst>
        </a:prstGeom>
        <a:solidFill>
          <a:schemeClr val="accent4">
            <a:hueOff val="2598923"/>
            <a:satOff val="-11992"/>
            <a:lumOff val="44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887617-490A-49AE-AF31-9561CD0A8D9E}">
      <dsp:nvSpPr>
        <dsp:cNvPr id="0" name=""/>
        <dsp:cNvSpPr/>
      </dsp:nvSpPr>
      <dsp:spPr>
        <a:xfrm>
          <a:off x="1593496" y="764119"/>
          <a:ext cx="5114796" cy="5114796"/>
        </a:xfrm>
        <a:prstGeom prst="blockArc">
          <a:avLst>
            <a:gd name="adj1" fmla="val 16200000"/>
            <a:gd name="adj2" fmla="val 20520000"/>
            <a:gd name="adj3" fmla="val 4633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E057DF-81CB-4629-952C-416C40D492B7}">
      <dsp:nvSpPr>
        <dsp:cNvPr id="0" name=""/>
        <dsp:cNvSpPr/>
      </dsp:nvSpPr>
      <dsp:spPr>
        <a:xfrm>
          <a:off x="2975348" y="2145971"/>
          <a:ext cx="2351092" cy="235109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66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পানি</a:t>
          </a:r>
          <a:endParaRPr lang="en-US" sz="6600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319657" y="2490280"/>
        <a:ext cx="1662474" cy="1662474"/>
      </dsp:txXfrm>
    </dsp:sp>
    <dsp:sp modelId="{D4539D9B-2ED1-48A4-AA4A-6C1AB3FB296F}">
      <dsp:nvSpPr>
        <dsp:cNvPr id="0" name=""/>
        <dsp:cNvSpPr/>
      </dsp:nvSpPr>
      <dsp:spPr>
        <a:xfrm>
          <a:off x="3328012" y="484"/>
          <a:ext cx="1645765" cy="164576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পুকুর</a:t>
          </a:r>
          <a:endParaRPr lang="en-US" sz="4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69029" y="241501"/>
        <a:ext cx="1163731" cy="1163731"/>
      </dsp:txXfrm>
    </dsp:sp>
    <dsp:sp modelId="{1BE1E766-2A5D-4666-9FFD-B891BAC1A8A1}">
      <dsp:nvSpPr>
        <dsp:cNvPr id="0" name=""/>
        <dsp:cNvSpPr/>
      </dsp:nvSpPr>
      <dsp:spPr>
        <a:xfrm>
          <a:off x="5703895" y="1726664"/>
          <a:ext cx="1645765" cy="1645765"/>
        </a:xfrm>
        <a:prstGeom prst="ellipse">
          <a:avLst/>
        </a:prstGeom>
        <a:solidFill>
          <a:schemeClr val="accent4">
            <a:hueOff val="2598923"/>
            <a:satOff val="-11992"/>
            <a:lumOff val="4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নল</a:t>
          </a:r>
          <a:r>
            <a:rPr lang="en-US" sz="4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কূপ</a:t>
          </a:r>
          <a:endParaRPr lang="en-US" sz="4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944912" y="1967681"/>
        <a:ext cx="1163731" cy="1163731"/>
      </dsp:txXfrm>
    </dsp:sp>
    <dsp:sp modelId="{DACB4554-215C-4340-B007-1D97A3C6AC66}">
      <dsp:nvSpPr>
        <dsp:cNvPr id="0" name=""/>
        <dsp:cNvSpPr/>
      </dsp:nvSpPr>
      <dsp:spPr>
        <a:xfrm>
          <a:off x="4796388" y="4519681"/>
          <a:ext cx="1645765" cy="1645765"/>
        </a:xfrm>
        <a:prstGeom prst="ellipse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কূয়া</a:t>
          </a:r>
          <a:endParaRPr lang="en-US" sz="4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037405" y="4760698"/>
        <a:ext cx="1163731" cy="1163731"/>
      </dsp:txXfrm>
    </dsp:sp>
    <dsp:sp modelId="{3A2E20F8-7C42-483D-8555-E47F8A80217A}">
      <dsp:nvSpPr>
        <dsp:cNvPr id="0" name=""/>
        <dsp:cNvSpPr/>
      </dsp:nvSpPr>
      <dsp:spPr>
        <a:xfrm>
          <a:off x="1859636" y="4519681"/>
          <a:ext cx="1645765" cy="1645765"/>
        </a:xfrm>
        <a:prstGeom prst="ellipse">
          <a:avLst/>
        </a:prstGeom>
        <a:solidFill>
          <a:schemeClr val="accent4">
            <a:hueOff val="7796769"/>
            <a:satOff val="-35976"/>
            <a:lumOff val="13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পানির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কল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100653" y="4760698"/>
        <a:ext cx="1163731" cy="1163731"/>
      </dsp:txXfrm>
    </dsp:sp>
    <dsp:sp modelId="{904A566C-0544-4E11-89DF-755C67F6BF0C}">
      <dsp:nvSpPr>
        <dsp:cNvPr id="0" name=""/>
        <dsp:cNvSpPr/>
      </dsp:nvSpPr>
      <dsp:spPr>
        <a:xfrm>
          <a:off x="952129" y="1726664"/>
          <a:ext cx="1645765" cy="1645765"/>
        </a:xfrm>
        <a:prstGeom prst="ellips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বাঁধ</a:t>
          </a:r>
          <a:endParaRPr lang="en-US" sz="4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193146" y="1967681"/>
        <a:ext cx="1163731" cy="11637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C58B0E-129F-478B-B225-9CF7788E5864}">
      <dsp:nvSpPr>
        <dsp:cNvPr id="0" name=""/>
        <dsp:cNvSpPr/>
      </dsp:nvSpPr>
      <dsp:spPr>
        <a:xfrm>
          <a:off x="1937793" y="613864"/>
          <a:ext cx="4208238" cy="4208238"/>
        </a:xfrm>
        <a:prstGeom prst="blockArc">
          <a:avLst>
            <a:gd name="adj1" fmla="val 12600000"/>
            <a:gd name="adj2" fmla="val 16200000"/>
            <a:gd name="adj3" fmla="val 4519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763FF9-A394-4205-AABD-249AD6A81D0C}">
      <dsp:nvSpPr>
        <dsp:cNvPr id="0" name=""/>
        <dsp:cNvSpPr/>
      </dsp:nvSpPr>
      <dsp:spPr>
        <a:xfrm>
          <a:off x="1937793" y="613864"/>
          <a:ext cx="4208238" cy="4208238"/>
        </a:xfrm>
        <a:prstGeom prst="blockArc">
          <a:avLst>
            <a:gd name="adj1" fmla="val 9000000"/>
            <a:gd name="adj2" fmla="val 12600000"/>
            <a:gd name="adj3" fmla="val 4519"/>
          </a:avLst>
        </a:prstGeom>
        <a:solidFill>
          <a:schemeClr val="accent4">
            <a:hueOff val="8316554"/>
            <a:satOff val="-38374"/>
            <a:lumOff val="141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4298CF-ABE3-46C9-93D5-57CCAC55C70C}">
      <dsp:nvSpPr>
        <dsp:cNvPr id="0" name=""/>
        <dsp:cNvSpPr/>
      </dsp:nvSpPr>
      <dsp:spPr>
        <a:xfrm>
          <a:off x="1937793" y="613864"/>
          <a:ext cx="4208238" cy="4208238"/>
        </a:xfrm>
        <a:prstGeom prst="blockArc">
          <a:avLst>
            <a:gd name="adj1" fmla="val 5400000"/>
            <a:gd name="adj2" fmla="val 9000000"/>
            <a:gd name="adj3" fmla="val 4519"/>
          </a:avLst>
        </a:prstGeom>
        <a:solidFill>
          <a:schemeClr val="accent4">
            <a:hueOff val="6237415"/>
            <a:satOff val="-28781"/>
            <a:lumOff val="105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E4B7BB-F6D7-4438-840E-B43865ABBDB6}">
      <dsp:nvSpPr>
        <dsp:cNvPr id="0" name=""/>
        <dsp:cNvSpPr/>
      </dsp:nvSpPr>
      <dsp:spPr>
        <a:xfrm>
          <a:off x="1937793" y="613864"/>
          <a:ext cx="4208238" cy="4208238"/>
        </a:xfrm>
        <a:prstGeom prst="blockArc">
          <a:avLst>
            <a:gd name="adj1" fmla="val 1800000"/>
            <a:gd name="adj2" fmla="val 5400000"/>
            <a:gd name="adj3" fmla="val 4519"/>
          </a:avLst>
        </a:prstGeom>
        <a:solidFill>
          <a:schemeClr val="accent4">
            <a:hueOff val="4158277"/>
            <a:satOff val="-19187"/>
            <a:lumOff val="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DF81E3-7EF4-4930-9EBF-B9D61FC47080}">
      <dsp:nvSpPr>
        <dsp:cNvPr id="0" name=""/>
        <dsp:cNvSpPr/>
      </dsp:nvSpPr>
      <dsp:spPr>
        <a:xfrm>
          <a:off x="1937793" y="613864"/>
          <a:ext cx="4208238" cy="4208238"/>
        </a:xfrm>
        <a:prstGeom prst="blockArc">
          <a:avLst>
            <a:gd name="adj1" fmla="val 19800000"/>
            <a:gd name="adj2" fmla="val 1800000"/>
            <a:gd name="adj3" fmla="val 4519"/>
          </a:avLst>
        </a:prstGeom>
        <a:solidFill>
          <a:schemeClr val="accent4">
            <a:hueOff val="2079139"/>
            <a:satOff val="-9594"/>
            <a:lumOff val="3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887617-490A-49AE-AF31-9561CD0A8D9E}">
      <dsp:nvSpPr>
        <dsp:cNvPr id="0" name=""/>
        <dsp:cNvSpPr/>
      </dsp:nvSpPr>
      <dsp:spPr>
        <a:xfrm>
          <a:off x="1937793" y="613864"/>
          <a:ext cx="4208238" cy="4208238"/>
        </a:xfrm>
        <a:prstGeom prst="blockArc">
          <a:avLst>
            <a:gd name="adj1" fmla="val 16200000"/>
            <a:gd name="adj2" fmla="val 19800000"/>
            <a:gd name="adj3" fmla="val 451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E057DF-81CB-4629-952C-416C40D492B7}">
      <dsp:nvSpPr>
        <dsp:cNvPr id="0" name=""/>
        <dsp:cNvSpPr/>
      </dsp:nvSpPr>
      <dsp:spPr>
        <a:xfrm>
          <a:off x="3178043" y="1787852"/>
          <a:ext cx="1886752" cy="188675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60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পানি</a:t>
          </a:r>
          <a:endParaRPr lang="en-US" sz="6000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54351" y="2064160"/>
        <a:ext cx="1334136" cy="1334136"/>
      </dsp:txXfrm>
    </dsp:sp>
    <dsp:sp modelId="{D4539D9B-2ED1-48A4-AA4A-6C1AB3FB296F}">
      <dsp:nvSpPr>
        <dsp:cNvPr id="0" name=""/>
        <dsp:cNvSpPr/>
      </dsp:nvSpPr>
      <dsp:spPr>
        <a:xfrm>
          <a:off x="3381549" y="1047"/>
          <a:ext cx="1320726" cy="132072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বৃষ্টি</a:t>
          </a:r>
          <a:endParaRPr lang="en-US" sz="4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74965" y="194463"/>
        <a:ext cx="933894" cy="933894"/>
      </dsp:txXfrm>
    </dsp:sp>
    <dsp:sp modelId="{1BE1E766-2A5D-4666-9FFD-B891BAC1A8A1}">
      <dsp:nvSpPr>
        <dsp:cNvPr id="0" name=""/>
        <dsp:cNvSpPr/>
      </dsp:nvSpPr>
      <dsp:spPr>
        <a:xfrm>
          <a:off x="5162594" y="1029334"/>
          <a:ext cx="1320726" cy="1320726"/>
        </a:xfrm>
        <a:prstGeom prst="ellipse">
          <a:avLst/>
        </a:prstGeom>
        <a:solidFill>
          <a:schemeClr val="accent4">
            <a:hueOff val="2079139"/>
            <a:satOff val="-9594"/>
            <a:lumOff val="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নদীনালা</a:t>
          </a:r>
          <a:endParaRPr lang="en-US" sz="4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356010" y="1222750"/>
        <a:ext cx="933894" cy="933894"/>
      </dsp:txXfrm>
    </dsp:sp>
    <dsp:sp modelId="{DACB4554-215C-4340-B007-1D97A3C6AC66}">
      <dsp:nvSpPr>
        <dsp:cNvPr id="0" name=""/>
        <dsp:cNvSpPr/>
      </dsp:nvSpPr>
      <dsp:spPr>
        <a:xfrm>
          <a:off x="5162594" y="3085907"/>
          <a:ext cx="1320726" cy="1320726"/>
        </a:xfrm>
        <a:prstGeom prst="ellipse">
          <a:avLst/>
        </a:prstGeom>
        <a:solidFill>
          <a:schemeClr val="accent4">
            <a:hueOff val="4158277"/>
            <a:satOff val="-19187"/>
            <a:lumOff val="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খালবিল</a:t>
          </a:r>
          <a:endParaRPr lang="en-US" sz="4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356010" y="3279323"/>
        <a:ext cx="933894" cy="933894"/>
      </dsp:txXfrm>
    </dsp:sp>
    <dsp:sp modelId="{3A2E20F8-7C42-483D-8555-E47F8A80217A}">
      <dsp:nvSpPr>
        <dsp:cNvPr id="0" name=""/>
        <dsp:cNvSpPr/>
      </dsp:nvSpPr>
      <dsp:spPr>
        <a:xfrm>
          <a:off x="3381549" y="4114193"/>
          <a:ext cx="1320726" cy="1320726"/>
        </a:xfrm>
        <a:prstGeom prst="ellipse">
          <a:avLst/>
        </a:prstGeom>
        <a:solidFill>
          <a:schemeClr val="accent4">
            <a:hueOff val="6237415"/>
            <a:satOff val="-28781"/>
            <a:lumOff val="1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হ্রদ</a:t>
          </a:r>
          <a:endParaRPr lang="en-US" sz="4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74965" y="4307609"/>
        <a:ext cx="933894" cy="933894"/>
      </dsp:txXfrm>
    </dsp:sp>
    <dsp:sp modelId="{904A566C-0544-4E11-89DF-755C67F6BF0C}">
      <dsp:nvSpPr>
        <dsp:cNvPr id="0" name=""/>
        <dsp:cNvSpPr/>
      </dsp:nvSpPr>
      <dsp:spPr>
        <a:xfrm>
          <a:off x="1600505" y="3085907"/>
          <a:ext cx="1320726" cy="1320726"/>
        </a:xfrm>
        <a:prstGeom prst="ellipse">
          <a:avLst/>
        </a:prstGeom>
        <a:solidFill>
          <a:schemeClr val="accent4">
            <a:hueOff val="8316554"/>
            <a:satOff val="-38374"/>
            <a:lumOff val="1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সমুদ্র</a:t>
          </a:r>
          <a:endParaRPr lang="en-US" sz="4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793921" y="3279323"/>
        <a:ext cx="933894" cy="933894"/>
      </dsp:txXfrm>
    </dsp:sp>
    <dsp:sp modelId="{1DA25206-3736-4836-AEF1-8273A139D49A}">
      <dsp:nvSpPr>
        <dsp:cNvPr id="0" name=""/>
        <dsp:cNvSpPr/>
      </dsp:nvSpPr>
      <dsp:spPr>
        <a:xfrm>
          <a:off x="1600505" y="1029334"/>
          <a:ext cx="1320726" cy="1320726"/>
        </a:xfrm>
        <a:prstGeom prst="ellips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ঝরনা</a:t>
          </a:r>
          <a:endParaRPr lang="en-US" sz="3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793921" y="1222750"/>
        <a:ext cx="933894" cy="9338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E58D3-89B4-4108-8ABB-1B09655BC94B}" type="datetimeFigureOut">
              <a:rPr lang="en-US" smtClean="0"/>
              <a:t>18-May-20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1E942-9873-45A8-9BB3-73C3C04389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249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E58D3-89B4-4108-8ABB-1B09655BC94B}" type="datetimeFigureOut">
              <a:rPr lang="en-US" smtClean="0"/>
              <a:t>18-May-20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1E942-9873-45A8-9BB3-73C3C04389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983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E58D3-89B4-4108-8ABB-1B09655BC94B}" type="datetimeFigureOut">
              <a:rPr lang="en-US" smtClean="0"/>
              <a:t>18-May-20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1E942-9873-45A8-9BB3-73C3C04389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148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E58D3-89B4-4108-8ABB-1B09655BC94B}" type="datetimeFigureOut">
              <a:rPr lang="en-US" smtClean="0"/>
              <a:t>18-May-20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1E942-9873-45A8-9BB3-73C3C04389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155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E58D3-89B4-4108-8ABB-1B09655BC94B}" type="datetimeFigureOut">
              <a:rPr lang="en-US" smtClean="0"/>
              <a:t>18-May-20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1E942-9873-45A8-9BB3-73C3C04389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19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E58D3-89B4-4108-8ABB-1B09655BC94B}" type="datetimeFigureOut">
              <a:rPr lang="en-US" smtClean="0"/>
              <a:t>18-May-20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1E942-9873-45A8-9BB3-73C3C04389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86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E58D3-89B4-4108-8ABB-1B09655BC94B}" type="datetimeFigureOut">
              <a:rPr lang="en-US" smtClean="0"/>
              <a:t>18-May-20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1E942-9873-45A8-9BB3-73C3C04389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736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E58D3-89B4-4108-8ABB-1B09655BC94B}" type="datetimeFigureOut">
              <a:rPr lang="en-US" smtClean="0"/>
              <a:t>18-May-20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1E942-9873-45A8-9BB3-73C3C04389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432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E58D3-89B4-4108-8ABB-1B09655BC94B}" type="datetimeFigureOut">
              <a:rPr lang="en-US" smtClean="0"/>
              <a:t>18-May-20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1E942-9873-45A8-9BB3-73C3C04389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244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E58D3-89B4-4108-8ABB-1B09655BC94B}" type="datetimeFigureOut">
              <a:rPr lang="en-US" smtClean="0"/>
              <a:t>18-May-20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1E942-9873-45A8-9BB3-73C3C04389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706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E58D3-89B4-4108-8ABB-1B09655BC94B}" type="datetimeFigureOut">
              <a:rPr lang="en-US" smtClean="0"/>
              <a:t>18-May-20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1E942-9873-45A8-9BB3-73C3C04389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791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E58D3-89B4-4108-8ABB-1B09655BC94B}" type="datetimeFigureOut">
              <a:rPr lang="en-US" smtClean="0"/>
              <a:t>18-May-20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1E942-9873-45A8-9BB3-73C3C04389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611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fi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4000">
              <a:srgbClr val="00B050"/>
            </a:gs>
            <a:gs pos="100000">
              <a:srgbClr val="002060"/>
            </a:gs>
            <a:gs pos="99906">
              <a:srgbClr val="0C265F"/>
            </a:gs>
            <a:gs pos="99812">
              <a:srgbClr val="172B5E"/>
            </a:gs>
            <a:gs pos="99625">
              <a:srgbClr val="2E365C"/>
            </a:gs>
            <a:gs pos="91000">
              <a:srgbClr val="5C4C58"/>
            </a:gs>
            <a:gs pos="69000">
              <a:srgbClr val="0070C0"/>
            </a:gs>
            <a:gs pos="25000">
              <a:srgbClr val="7030A0">
                <a:alpha val="71000"/>
              </a:srgbClr>
            </a:gs>
            <a:gs pos="0">
              <a:srgbClr val="002060"/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0"/>
            <a:ext cx="12192000" cy="6964016"/>
            <a:chOff x="0" y="0"/>
            <a:chExt cx="12192000" cy="696401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457739"/>
              <a:ext cx="12192000" cy="5506277"/>
            </a:xfrm>
            <a:prstGeom prst="rect">
              <a:avLst/>
            </a:prstGeom>
          </p:spPr>
        </p:pic>
        <p:sp>
          <p:nvSpPr>
            <p:cNvPr id="8" name="Rounded Rectangle 7"/>
            <p:cNvSpPr/>
            <p:nvPr/>
          </p:nvSpPr>
          <p:spPr>
            <a:xfrm>
              <a:off x="0" y="0"/>
              <a:ext cx="12192000" cy="15240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আজকের</a:t>
              </a:r>
              <a:r>
                <a:rPr lang="en-US" sz="80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80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পাঠে</a:t>
              </a:r>
              <a:r>
                <a:rPr lang="en-US" sz="80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8000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সকলকে</a:t>
              </a:r>
              <a:r>
                <a:rPr lang="en-US" sz="80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8000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স্বাগতম</a:t>
              </a:r>
              <a:endParaRPr lang="en-US" sz="8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1010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4000">
              <a:srgbClr val="00B050"/>
            </a:gs>
            <a:gs pos="100000">
              <a:srgbClr val="002060"/>
            </a:gs>
            <a:gs pos="99906">
              <a:srgbClr val="0C265F"/>
            </a:gs>
            <a:gs pos="99812">
              <a:srgbClr val="172B5E"/>
            </a:gs>
            <a:gs pos="99625">
              <a:srgbClr val="2E365C"/>
            </a:gs>
            <a:gs pos="91000">
              <a:srgbClr val="5C4C58"/>
            </a:gs>
            <a:gs pos="69000">
              <a:srgbClr val="0070C0"/>
            </a:gs>
            <a:gs pos="25000">
              <a:srgbClr val="7030A0">
                <a:alpha val="71000"/>
              </a:srgbClr>
            </a:gs>
            <a:gs pos="0">
              <a:srgbClr val="002060"/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808527604"/>
              </p:ext>
            </p:extLst>
          </p:nvPr>
        </p:nvGraphicFramePr>
        <p:xfrm>
          <a:off x="3585411" y="503581"/>
          <a:ext cx="8301790" cy="62100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304799" y="781878"/>
            <a:ext cx="3048000" cy="470452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7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7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 উৎস</a:t>
            </a:r>
            <a:r>
              <a:rPr lang="en-US" sz="7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7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901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E057DF-81CB-4629-952C-416C40D492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graphicEl>
                                              <a:dgm id="{79E057DF-81CB-4629-952C-416C40D492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79E057DF-81CB-4629-952C-416C40D492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graphicEl>
                                              <a:dgm id="{79E057DF-81CB-4629-952C-416C40D492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539D9B-2ED1-48A4-AA4A-6C1AB3FB2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D4539D9B-2ED1-48A4-AA4A-6C1AB3FB2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D4539D9B-2ED1-48A4-AA4A-6C1AB3FB2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D4539D9B-2ED1-48A4-AA4A-6C1AB3FB29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B887617-490A-49AE-AF31-9561CD0A8D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3B887617-490A-49AE-AF31-9561CD0A8D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3B887617-490A-49AE-AF31-9561CD0A8D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3B887617-490A-49AE-AF31-9561CD0A8D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BE1E766-2A5D-4666-9FFD-B891BAC1A8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1BE1E766-2A5D-4666-9FFD-B891BAC1A8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1BE1E766-2A5D-4666-9FFD-B891BAC1A8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1BE1E766-2A5D-4666-9FFD-B891BAC1A8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DF81E3-7EF4-4930-9EBF-B9D61FC470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48DF81E3-7EF4-4930-9EBF-B9D61FC470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48DF81E3-7EF4-4930-9EBF-B9D61FC470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48DF81E3-7EF4-4930-9EBF-B9D61FC470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CB4554-215C-4340-B007-1D97A3C6AC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DACB4554-215C-4340-B007-1D97A3C6AC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DACB4554-215C-4340-B007-1D97A3C6AC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DACB4554-215C-4340-B007-1D97A3C6AC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8E4B7BB-F6D7-4438-840E-B43865ABBD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98E4B7BB-F6D7-4438-840E-B43865ABBD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98E4B7BB-F6D7-4438-840E-B43865ABBD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98E4B7BB-F6D7-4438-840E-B43865ABBD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2E20F8-7C42-483D-8555-E47F8A8021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3A2E20F8-7C42-483D-8555-E47F8A8021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3A2E20F8-7C42-483D-8555-E47F8A8021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3A2E20F8-7C42-483D-8555-E47F8A8021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D4298CF-ABE3-46C9-93D5-57CCAC55C7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3D4298CF-ABE3-46C9-93D5-57CCAC55C7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3D4298CF-ABE3-46C9-93D5-57CCAC55C7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>
                                            <p:graphicEl>
                                              <a:dgm id="{3D4298CF-ABE3-46C9-93D5-57CCAC55C7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04A566C-0544-4E11-89DF-755C67F6BF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904A566C-0544-4E11-89DF-755C67F6BF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904A566C-0544-4E11-89DF-755C67F6BF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904A566C-0544-4E11-89DF-755C67F6BF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8763FF9-A394-4205-AABD-249AD6A81D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18763FF9-A394-4205-AABD-249AD6A81D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18763FF9-A394-4205-AABD-249AD6A81D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">
                                            <p:graphicEl>
                                              <a:dgm id="{18763FF9-A394-4205-AABD-249AD6A81D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  <p:bldP spid="3" grpId="0" animBg="1"/>
      <p:bldP spid="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4000">
              <a:srgbClr val="00B050"/>
            </a:gs>
            <a:gs pos="100000">
              <a:srgbClr val="002060"/>
            </a:gs>
            <a:gs pos="99906">
              <a:srgbClr val="0C265F"/>
            </a:gs>
            <a:gs pos="99812">
              <a:srgbClr val="172B5E"/>
            </a:gs>
            <a:gs pos="99625">
              <a:srgbClr val="2E365C"/>
            </a:gs>
            <a:gs pos="91000">
              <a:srgbClr val="5C4C58"/>
            </a:gs>
            <a:gs pos="69000">
              <a:srgbClr val="0070C0"/>
            </a:gs>
            <a:gs pos="25000">
              <a:srgbClr val="7030A0">
                <a:alpha val="71000"/>
              </a:srgbClr>
            </a:gs>
            <a:gs pos="0">
              <a:srgbClr val="002060"/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2547"/>
            <a:ext cx="12192000" cy="5017169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391526" y="159027"/>
            <a:ext cx="2711640" cy="13384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পুকুর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785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4000">
              <a:srgbClr val="00B050"/>
            </a:gs>
            <a:gs pos="100000">
              <a:srgbClr val="002060"/>
            </a:gs>
            <a:gs pos="99906">
              <a:srgbClr val="0C265F"/>
            </a:gs>
            <a:gs pos="99812">
              <a:srgbClr val="172B5E"/>
            </a:gs>
            <a:gs pos="99625">
              <a:srgbClr val="2E365C"/>
            </a:gs>
            <a:gs pos="91000">
              <a:srgbClr val="5C4C58"/>
            </a:gs>
            <a:gs pos="69000">
              <a:srgbClr val="0070C0"/>
            </a:gs>
            <a:gs pos="25000">
              <a:srgbClr val="7030A0">
                <a:alpha val="71000"/>
              </a:srgbClr>
            </a:gs>
            <a:gs pos="0">
              <a:srgbClr val="002060"/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" y="1358592"/>
            <a:ext cx="12191997" cy="5499408"/>
            <a:chOff x="2" y="1358592"/>
            <a:chExt cx="12191997" cy="549940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" y="1359567"/>
              <a:ext cx="6116594" cy="5498433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4238" y="1358592"/>
              <a:ext cx="6087761" cy="5499408"/>
            </a:xfrm>
            <a:prstGeom prst="rect">
              <a:avLst/>
            </a:prstGeom>
          </p:spPr>
        </p:pic>
      </p:grpSp>
      <p:sp>
        <p:nvSpPr>
          <p:cNvPr id="5" name="Rounded Rectangle 4"/>
          <p:cNvSpPr/>
          <p:nvPr/>
        </p:nvSpPr>
        <p:spPr>
          <a:xfrm>
            <a:off x="4391526" y="1"/>
            <a:ext cx="2698388" cy="133847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কূয়া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368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4000">
              <a:srgbClr val="00B050"/>
            </a:gs>
            <a:gs pos="100000">
              <a:srgbClr val="002060"/>
            </a:gs>
            <a:gs pos="99906">
              <a:srgbClr val="0C265F"/>
            </a:gs>
            <a:gs pos="99812">
              <a:srgbClr val="172B5E"/>
            </a:gs>
            <a:gs pos="99625">
              <a:srgbClr val="2E365C"/>
            </a:gs>
            <a:gs pos="91000">
              <a:srgbClr val="5C4C58"/>
            </a:gs>
            <a:gs pos="69000">
              <a:srgbClr val="0070C0"/>
            </a:gs>
            <a:gs pos="25000">
              <a:srgbClr val="7030A0">
                <a:alpha val="71000"/>
              </a:srgbClr>
            </a:gs>
            <a:gs pos="0">
              <a:srgbClr val="002060"/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625009" y="0"/>
            <a:ext cx="3769022" cy="1419727"/>
          </a:xfrm>
          <a:prstGeom prst="roundRect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নলকূপ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7740"/>
            <a:ext cx="12192000" cy="540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578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4000">
              <a:srgbClr val="00B050"/>
            </a:gs>
            <a:gs pos="100000">
              <a:srgbClr val="002060"/>
            </a:gs>
            <a:gs pos="99906">
              <a:srgbClr val="0C265F"/>
            </a:gs>
            <a:gs pos="99812">
              <a:srgbClr val="172B5E"/>
            </a:gs>
            <a:gs pos="99625">
              <a:srgbClr val="2E365C"/>
            </a:gs>
            <a:gs pos="91000">
              <a:srgbClr val="5C4C58"/>
            </a:gs>
            <a:gs pos="69000">
              <a:srgbClr val="0070C0"/>
            </a:gs>
            <a:gs pos="25000">
              <a:srgbClr val="7030A0">
                <a:alpha val="71000"/>
              </a:srgbClr>
            </a:gs>
            <a:gs pos="0">
              <a:srgbClr val="002060"/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6035"/>
            <a:ext cx="12192000" cy="512196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391525" y="1"/>
            <a:ext cx="3332749" cy="13384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পানির কল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022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4000">
              <a:srgbClr val="00B050"/>
            </a:gs>
            <a:gs pos="100000">
              <a:srgbClr val="002060"/>
            </a:gs>
            <a:gs pos="99906">
              <a:srgbClr val="0C265F"/>
            </a:gs>
            <a:gs pos="99812">
              <a:srgbClr val="172B5E"/>
            </a:gs>
            <a:gs pos="99625">
              <a:srgbClr val="2E365C"/>
            </a:gs>
            <a:gs pos="91000">
              <a:srgbClr val="5C4C58"/>
            </a:gs>
            <a:gs pos="69000">
              <a:srgbClr val="0070C0"/>
            </a:gs>
            <a:gs pos="25000">
              <a:srgbClr val="7030A0">
                <a:alpha val="71000"/>
              </a:srgbClr>
            </a:gs>
            <a:gs pos="0">
              <a:srgbClr val="002060"/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391525" y="1"/>
            <a:ext cx="3332749" cy="102041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 বাঁধ</a:t>
            </a:r>
            <a:endParaRPr lang="en-US" sz="7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" y="1073426"/>
            <a:ext cx="12191999" cy="5784574"/>
            <a:chOff x="1" y="1073426"/>
            <a:chExt cx="12191999" cy="578457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9253" y="1073426"/>
              <a:ext cx="6082747" cy="5784574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1073426"/>
              <a:ext cx="6122504" cy="57845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1969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4000">
              <a:srgbClr val="00B050"/>
            </a:gs>
            <a:gs pos="100000">
              <a:srgbClr val="002060"/>
            </a:gs>
            <a:gs pos="99906">
              <a:srgbClr val="0C265F"/>
            </a:gs>
            <a:gs pos="99812">
              <a:srgbClr val="172B5E"/>
            </a:gs>
            <a:gs pos="99625">
              <a:srgbClr val="2E365C"/>
            </a:gs>
            <a:gs pos="91000">
              <a:srgbClr val="5C4C58"/>
            </a:gs>
            <a:gs pos="69000">
              <a:srgbClr val="0070C0"/>
            </a:gs>
            <a:gs pos="25000">
              <a:srgbClr val="7030A0">
                <a:alpha val="71000"/>
              </a:srgbClr>
            </a:gs>
            <a:gs pos="0">
              <a:srgbClr val="002060"/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384627665"/>
              </p:ext>
            </p:extLst>
          </p:nvPr>
        </p:nvGraphicFramePr>
        <p:xfrm>
          <a:off x="3803375" y="503582"/>
          <a:ext cx="8083826" cy="5435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304799" y="781878"/>
            <a:ext cx="3048000" cy="470452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 প্রাকৃতিক উৎস</a:t>
            </a:r>
            <a:endParaRPr lang="en-US" sz="7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68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E057DF-81CB-4629-952C-416C40D492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graphicEl>
                                              <a:dgm id="{79E057DF-81CB-4629-952C-416C40D492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79E057DF-81CB-4629-952C-416C40D492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graphicEl>
                                              <a:dgm id="{79E057DF-81CB-4629-952C-416C40D492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539D9B-2ED1-48A4-AA4A-6C1AB3FB2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D4539D9B-2ED1-48A4-AA4A-6C1AB3FB2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D4539D9B-2ED1-48A4-AA4A-6C1AB3FB2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D4539D9B-2ED1-48A4-AA4A-6C1AB3FB29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B887617-490A-49AE-AF31-9561CD0A8D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3B887617-490A-49AE-AF31-9561CD0A8D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3B887617-490A-49AE-AF31-9561CD0A8D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3B887617-490A-49AE-AF31-9561CD0A8D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BE1E766-2A5D-4666-9FFD-B891BAC1A8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1BE1E766-2A5D-4666-9FFD-B891BAC1A8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1BE1E766-2A5D-4666-9FFD-B891BAC1A8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1BE1E766-2A5D-4666-9FFD-B891BAC1A8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DF81E3-7EF4-4930-9EBF-B9D61FC470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48DF81E3-7EF4-4930-9EBF-B9D61FC470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48DF81E3-7EF4-4930-9EBF-B9D61FC470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48DF81E3-7EF4-4930-9EBF-B9D61FC470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CB4554-215C-4340-B007-1D97A3C6AC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DACB4554-215C-4340-B007-1D97A3C6AC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DACB4554-215C-4340-B007-1D97A3C6AC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DACB4554-215C-4340-B007-1D97A3C6AC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8E4B7BB-F6D7-4438-840E-B43865ABBD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98E4B7BB-F6D7-4438-840E-B43865ABBD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98E4B7BB-F6D7-4438-840E-B43865ABBD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98E4B7BB-F6D7-4438-840E-B43865ABBD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2E20F8-7C42-483D-8555-E47F8A8021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3A2E20F8-7C42-483D-8555-E47F8A8021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3A2E20F8-7C42-483D-8555-E47F8A8021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3A2E20F8-7C42-483D-8555-E47F8A8021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D4298CF-ABE3-46C9-93D5-57CCAC55C7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3D4298CF-ABE3-46C9-93D5-57CCAC55C7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3D4298CF-ABE3-46C9-93D5-57CCAC55C7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>
                                            <p:graphicEl>
                                              <a:dgm id="{3D4298CF-ABE3-46C9-93D5-57CCAC55C7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04A566C-0544-4E11-89DF-755C67F6BF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904A566C-0544-4E11-89DF-755C67F6BF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904A566C-0544-4E11-89DF-755C67F6BF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904A566C-0544-4E11-89DF-755C67F6BF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8763FF9-A394-4205-AABD-249AD6A81D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18763FF9-A394-4205-AABD-249AD6A81D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18763FF9-A394-4205-AABD-249AD6A81D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18763FF9-A394-4205-AABD-249AD6A81D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A25206-3736-4836-AEF1-8273A139D4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1DA25206-3736-4836-AEF1-8273A139D4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1DA25206-3736-4836-AEF1-8273A139D4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1DA25206-3736-4836-AEF1-8273A139D4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3C58B0E-129F-478B-B225-9CF7788E58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33C58B0E-129F-478B-B225-9CF7788E58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graphicEl>
                                              <a:dgm id="{33C58B0E-129F-478B-B225-9CF7788E58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">
                                            <p:graphicEl>
                                              <a:dgm id="{33C58B0E-129F-478B-B225-9CF7788E58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4000">
              <a:srgbClr val="00B050"/>
            </a:gs>
            <a:gs pos="100000">
              <a:srgbClr val="002060"/>
            </a:gs>
            <a:gs pos="99906">
              <a:srgbClr val="0C265F"/>
            </a:gs>
            <a:gs pos="99812">
              <a:srgbClr val="172B5E"/>
            </a:gs>
            <a:gs pos="99625">
              <a:srgbClr val="2E365C"/>
            </a:gs>
            <a:gs pos="91000">
              <a:srgbClr val="5C4C58"/>
            </a:gs>
            <a:gs pos="69000">
              <a:srgbClr val="0070C0"/>
            </a:gs>
            <a:gs pos="25000">
              <a:srgbClr val="7030A0">
                <a:alpha val="71000"/>
              </a:srgbClr>
            </a:gs>
            <a:gs pos="0">
              <a:srgbClr val="002060"/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4487"/>
            <a:ext cx="12192000" cy="5413513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630413" y="0"/>
            <a:ext cx="2817309" cy="14197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15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বৃষ্টি</a:t>
            </a:r>
            <a:endParaRPr lang="en-US" sz="115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74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4000">
              <a:srgbClr val="00B050"/>
            </a:gs>
            <a:gs pos="100000">
              <a:srgbClr val="002060"/>
            </a:gs>
            <a:gs pos="99906">
              <a:srgbClr val="0C265F"/>
            </a:gs>
            <a:gs pos="99812">
              <a:srgbClr val="172B5E"/>
            </a:gs>
            <a:gs pos="99625">
              <a:srgbClr val="2E365C"/>
            </a:gs>
            <a:gs pos="91000">
              <a:srgbClr val="5C4C58"/>
            </a:gs>
            <a:gs pos="69000">
              <a:srgbClr val="0070C0"/>
            </a:gs>
            <a:gs pos="25000">
              <a:srgbClr val="7030A0">
                <a:alpha val="71000"/>
              </a:srgbClr>
            </a:gs>
            <a:gs pos="0">
              <a:srgbClr val="002060"/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3" y="1484243"/>
            <a:ext cx="12091737" cy="5373757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704523" y="92765"/>
            <a:ext cx="2928729" cy="133847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endParaRPr lang="en-US" sz="7200" dirty="0">
              <a:solidFill>
                <a:schemeClr val="accent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724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4000">
              <a:srgbClr val="00B050"/>
            </a:gs>
            <a:gs pos="100000">
              <a:srgbClr val="002060"/>
            </a:gs>
            <a:gs pos="99906">
              <a:srgbClr val="0C265F"/>
            </a:gs>
            <a:gs pos="99812">
              <a:srgbClr val="172B5E"/>
            </a:gs>
            <a:gs pos="99625">
              <a:srgbClr val="2E365C"/>
            </a:gs>
            <a:gs pos="91000">
              <a:srgbClr val="5C4C58"/>
            </a:gs>
            <a:gs pos="69000">
              <a:srgbClr val="0070C0"/>
            </a:gs>
            <a:gs pos="25000">
              <a:srgbClr val="7030A0">
                <a:alpha val="71000"/>
              </a:srgbClr>
            </a:gs>
            <a:gs pos="0">
              <a:srgbClr val="002060"/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417793" y="0"/>
            <a:ext cx="3257626" cy="100716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খাল</a:t>
            </a:r>
            <a:r>
              <a:rPr lang="en-US" sz="7200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7200" dirty="0" err="1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বিল</a:t>
            </a:r>
            <a:endParaRPr lang="en-US" sz="7200" dirty="0">
              <a:solidFill>
                <a:schemeClr val="tx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0" y="1091399"/>
            <a:ext cx="12095018" cy="5766601"/>
            <a:chOff x="0" y="1091399"/>
            <a:chExt cx="12095018" cy="576660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126436"/>
              <a:ext cx="5999018" cy="5731564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6727" y="1091399"/>
              <a:ext cx="6068291" cy="56696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05714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4000">
              <a:srgbClr val="00B050"/>
            </a:gs>
            <a:gs pos="100000">
              <a:srgbClr val="002060"/>
            </a:gs>
            <a:gs pos="99906">
              <a:srgbClr val="0C265F"/>
            </a:gs>
            <a:gs pos="99812">
              <a:srgbClr val="172B5E"/>
            </a:gs>
            <a:gs pos="99625">
              <a:srgbClr val="2E365C"/>
            </a:gs>
            <a:gs pos="91000">
              <a:srgbClr val="5C4C58"/>
            </a:gs>
            <a:gs pos="69000">
              <a:srgbClr val="0070C0"/>
            </a:gs>
            <a:gs pos="25000">
              <a:srgbClr val="7030A0">
                <a:alpha val="71000"/>
              </a:srgbClr>
            </a:gs>
            <a:gs pos="0">
              <a:srgbClr val="002060"/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5" t="15522" r="18291" b="26766"/>
          <a:stretch/>
        </p:blipFill>
        <p:spPr>
          <a:xfrm>
            <a:off x="938466" y="1419726"/>
            <a:ext cx="2057398" cy="223787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05525" y="2466474"/>
            <a:ext cx="859054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মোঃরফিকুল ইসলাম</a:t>
            </a:r>
            <a:endParaRPr lang="bn-BD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৩৬ নং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পূর্ব ভাষানচর স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রকারি প্রাথমিক 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সদরপুর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, ফরিদপুর 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77916" y="741765"/>
            <a:ext cx="575109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8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 পরিচিতিঃ</a:t>
            </a:r>
          </a:p>
        </p:txBody>
      </p:sp>
    </p:spTree>
    <p:extLst>
      <p:ext uri="{BB962C8B-B14F-4D97-AF65-F5344CB8AC3E}">
        <p14:creationId xmlns:p14="http://schemas.microsoft.com/office/powerpoint/2010/main" val="5096799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4000">
              <a:srgbClr val="00B050"/>
            </a:gs>
            <a:gs pos="100000">
              <a:srgbClr val="002060"/>
            </a:gs>
            <a:gs pos="99906">
              <a:srgbClr val="0C265F"/>
            </a:gs>
            <a:gs pos="99812">
              <a:srgbClr val="172B5E"/>
            </a:gs>
            <a:gs pos="99625">
              <a:srgbClr val="2E365C"/>
            </a:gs>
            <a:gs pos="91000">
              <a:srgbClr val="5C4C58"/>
            </a:gs>
            <a:gs pos="69000">
              <a:srgbClr val="0070C0"/>
            </a:gs>
            <a:gs pos="25000">
              <a:srgbClr val="7030A0">
                <a:alpha val="71000"/>
              </a:srgbClr>
            </a:gs>
            <a:gs pos="0">
              <a:srgbClr val="002060"/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670867" y="96427"/>
            <a:ext cx="2592371" cy="133847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হ্রদ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6254" y="1479884"/>
            <a:ext cx="12095745" cy="5378116"/>
            <a:chOff x="96254" y="1395664"/>
            <a:chExt cx="12095745" cy="546233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4388" y="1395664"/>
              <a:ext cx="5947611" cy="546233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254" y="1407695"/>
              <a:ext cx="6124072" cy="54503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56615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4000">
              <a:srgbClr val="00B050"/>
            </a:gs>
            <a:gs pos="100000">
              <a:srgbClr val="002060"/>
            </a:gs>
            <a:gs pos="99906">
              <a:srgbClr val="0C265F"/>
            </a:gs>
            <a:gs pos="99812">
              <a:srgbClr val="172B5E"/>
            </a:gs>
            <a:gs pos="99625">
              <a:srgbClr val="2E365C"/>
            </a:gs>
            <a:gs pos="91000">
              <a:srgbClr val="5C4C58"/>
            </a:gs>
            <a:gs pos="69000">
              <a:srgbClr val="0070C0"/>
            </a:gs>
            <a:gs pos="25000">
              <a:srgbClr val="7030A0">
                <a:alpha val="71000"/>
              </a:srgbClr>
            </a:gs>
            <a:gs pos="0">
              <a:srgbClr val="002060"/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784034" y="1"/>
            <a:ext cx="2464905" cy="1232451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সমুদ্র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1284"/>
            <a:ext cx="12192000" cy="560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73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4000">
              <a:srgbClr val="00B050"/>
            </a:gs>
            <a:gs pos="100000">
              <a:srgbClr val="002060"/>
            </a:gs>
            <a:gs pos="99906">
              <a:srgbClr val="0C265F"/>
            </a:gs>
            <a:gs pos="99812">
              <a:srgbClr val="172B5E"/>
            </a:gs>
            <a:gs pos="99625">
              <a:srgbClr val="2E365C"/>
            </a:gs>
            <a:gs pos="91000">
              <a:srgbClr val="5C4C58"/>
            </a:gs>
            <a:gs pos="69000">
              <a:srgbClr val="0070C0"/>
            </a:gs>
            <a:gs pos="25000">
              <a:srgbClr val="7030A0">
                <a:alpha val="71000"/>
              </a:srgbClr>
            </a:gs>
            <a:gs pos="0">
              <a:srgbClr val="002060"/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6" name="Rounded Rectangle 5"/>
            <p:cNvSpPr/>
            <p:nvPr/>
          </p:nvSpPr>
          <p:spPr>
            <a:xfrm>
              <a:off x="0" y="0"/>
              <a:ext cx="3002665" cy="156410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None/>
              </a:pPr>
              <a:r>
                <a:rPr lang="en-US" sz="9600" dirty="0" smtClean="0">
                  <a:solidFill>
                    <a:srgbClr val="FFC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9600" dirty="0" err="1" smtClean="0">
                  <a:solidFill>
                    <a:srgbClr val="FFC000"/>
                  </a:solidFill>
                  <a:latin typeface="NikoshBAN" pitchFamily="2" charset="0"/>
                  <a:cs typeface="NikoshBAN" pitchFamily="2" charset="0"/>
                </a:rPr>
                <a:t>ঝরনা</a:t>
              </a:r>
              <a:endParaRPr lang="bn-BD" sz="96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9791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4000">
              <a:srgbClr val="00B050"/>
            </a:gs>
            <a:gs pos="100000">
              <a:srgbClr val="002060"/>
            </a:gs>
            <a:gs pos="99906">
              <a:srgbClr val="0C265F"/>
            </a:gs>
            <a:gs pos="99812">
              <a:srgbClr val="172B5E"/>
            </a:gs>
            <a:gs pos="99625">
              <a:srgbClr val="2E365C"/>
            </a:gs>
            <a:gs pos="91000">
              <a:srgbClr val="5C4C58"/>
            </a:gs>
            <a:gs pos="69000">
              <a:srgbClr val="0070C0"/>
            </a:gs>
            <a:gs pos="25000">
              <a:srgbClr val="7030A0">
                <a:alpha val="71000"/>
              </a:srgbClr>
            </a:gs>
            <a:gs pos="0">
              <a:srgbClr val="002060"/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8927" y="614425"/>
            <a:ext cx="10584872" cy="513986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সংযোগঃ</a:t>
            </a:r>
            <a:endParaRPr lang="en-US" sz="8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8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8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8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8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8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8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8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ও২৩</a:t>
            </a:r>
            <a:r>
              <a:rPr lang="en-US" sz="8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8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8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8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8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নিরবে</a:t>
            </a:r>
            <a:r>
              <a:rPr lang="en-US" sz="8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8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8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8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8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31233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4000">
              <a:srgbClr val="00B050"/>
            </a:gs>
            <a:gs pos="100000">
              <a:srgbClr val="002060"/>
            </a:gs>
            <a:gs pos="99906">
              <a:srgbClr val="0C265F"/>
            </a:gs>
            <a:gs pos="99812">
              <a:srgbClr val="172B5E"/>
            </a:gs>
            <a:gs pos="99625">
              <a:srgbClr val="2E365C"/>
            </a:gs>
            <a:gs pos="91000">
              <a:srgbClr val="5C4C58"/>
            </a:gs>
            <a:gs pos="69000">
              <a:srgbClr val="0070C0"/>
            </a:gs>
            <a:gs pos="25000">
              <a:srgbClr val="7030A0">
                <a:alpha val="71000"/>
              </a:srgbClr>
            </a:gs>
            <a:gs pos="0">
              <a:srgbClr val="002060"/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41242" cy="68580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889" y="0"/>
            <a:ext cx="63371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1709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4000">
              <a:srgbClr val="00B050"/>
            </a:gs>
            <a:gs pos="100000">
              <a:srgbClr val="002060"/>
            </a:gs>
            <a:gs pos="99906">
              <a:srgbClr val="0C265F"/>
            </a:gs>
            <a:gs pos="99812">
              <a:srgbClr val="172B5E"/>
            </a:gs>
            <a:gs pos="99625">
              <a:srgbClr val="2E365C"/>
            </a:gs>
            <a:gs pos="91000">
              <a:srgbClr val="5C4C58"/>
            </a:gs>
            <a:gs pos="69000">
              <a:srgbClr val="0070C0"/>
            </a:gs>
            <a:gs pos="25000">
              <a:srgbClr val="7030A0">
                <a:alpha val="71000"/>
              </a:srgbClr>
            </a:gs>
            <a:gs pos="0">
              <a:srgbClr val="002060"/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62408" y="0"/>
            <a:ext cx="4124847" cy="120032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/>
            <a:r>
              <a:rPr lang="bn-BD" sz="7200" b="1" dirty="0" smtClean="0">
                <a:ln w="11430"/>
                <a:solidFill>
                  <a:srgbClr val="731365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দলগত </a:t>
            </a:r>
            <a:r>
              <a:rPr lang="bn-BD" sz="7200" b="1" dirty="0">
                <a:ln w="11430"/>
                <a:solidFill>
                  <a:srgbClr val="731365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endParaRPr lang="en-US" sz="7200" b="1" dirty="0">
              <a:ln w="11430"/>
              <a:solidFill>
                <a:srgbClr val="731365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45774" y="901148"/>
            <a:ext cx="11887200" cy="57884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শাপলা </a:t>
            </a:r>
            <a:r>
              <a:rPr lang="as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দলঃ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উৎসকে কয় ভাগে ভাগ করা যায় এবং কী কী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ctr"/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জবা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দলঃআমাদের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ঢাকা?পৃথিবীর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ctr"/>
            <a:r>
              <a:rPr lang="en-US" sz="54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গন্ধরাজ</a:t>
            </a:r>
            <a:r>
              <a:rPr lang="bn-IN" sz="5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দলঃ</a:t>
            </a:r>
            <a:r>
              <a:rPr lang="en-US" sz="54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5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5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</a:t>
            </a:r>
            <a:r>
              <a:rPr lang="en-US" sz="5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৩টি </a:t>
            </a:r>
            <a:r>
              <a:rPr lang="en-US" sz="54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উৎসের</a:t>
            </a:r>
            <a:r>
              <a:rPr lang="en-US" sz="5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5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5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54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45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4000">
              <a:srgbClr val="00B050"/>
            </a:gs>
            <a:gs pos="100000">
              <a:srgbClr val="002060"/>
            </a:gs>
            <a:gs pos="99906">
              <a:srgbClr val="0C265F"/>
            </a:gs>
            <a:gs pos="99812">
              <a:srgbClr val="172B5E"/>
            </a:gs>
            <a:gs pos="99625">
              <a:srgbClr val="2E365C"/>
            </a:gs>
            <a:gs pos="91000">
              <a:srgbClr val="5C4C58"/>
            </a:gs>
            <a:gs pos="69000">
              <a:srgbClr val="0070C0"/>
            </a:gs>
            <a:gs pos="25000">
              <a:srgbClr val="7030A0">
                <a:alpha val="71000"/>
              </a:srgbClr>
            </a:gs>
            <a:gs pos="0">
              <a:srgbClr val="002060"/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1835" y="1982806"/>
            <a:ext cx="11429999" cy="51706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sz="4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শূন্যস্থান </a:t>
            </a:r>
            <a:r>
              <a:rPr lang="en-US" sz="4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US" sz="4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endParaRPr lang="en-US" sz="4400" b="1" dirty="0" smtClean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4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4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উপরিভাগের</a:t>
            </a:r>
            <a:r>
              <a:rPr lang="en-US" sz="4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------</a:t>
            </a:r>
            <a:r>
              <a:rPr lang="en-US" sz="4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ভাগের</a:t>
            </a:r>
            <a:r>
              <a:rPr lang="en-US" sz="4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------</a:t>
            </a:r>
            <a:r>
              <a:rPr lang="en-US" sz="4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ভাগই</a:t>
            </a:r>
            <a:r>
              <a:rPr lang="en-US" sz="4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4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4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উৎসকে</a:t>
            </a:r>
            <a:r>
              <a:rPr lang="en-US" sz="4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----------</a:t>
            </a:r>
            <a:r>
              <a:rPr lang="en-US" sz="4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r>
              <a:rPr lang="en-US" sz="4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4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4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বেচে</a:t>
            </a:r>
            <a:r>
              <a:rPr lang="en-US" sz="4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US" sz="4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প্রাণি</a:t>
            </a:r>
            <a:r>
              <a:rPr lang="en-US" sz="4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4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-------</a:t>
            </a:r>
            <a:r>
              <a:rPr lang="en-US" sz="4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4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sz="4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চারপাশের</a:t>
            </a:r>
            <a:r>
              <a:rPr lang="en-US" sz="4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4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-----</a:t>
            </a:r>
            <a:r>
              <a:rPr lang="en-US" sz="4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4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4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ঙ) </a:t>
            </a:r>
            <a:r>
              <a:rPr lang="en-US" sz="4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4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--------</a:t>
            </a:r>
            <a:r>
              <a:rPr lang="bn-IN" sz="4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গুরুত্বপূর্ণ।</a:t>
            </a:r>
            <a:endParaRPr lang="en-US" sz="4400" b="1" dirty="0" smtClean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66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77942" y="317089"/>
            <a:ext cx="5303652" cy="14465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8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8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861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4000">
              <a:srgbClr val="00B050"/>
            </a:gs>
            <a:gs pos="100000">
              <a:srgbClr val="002060"/>
            </a:gs>
            <a:gs pos="99906">
              <a:srgbClr val="0C265F"/>
            </a:gs>
            <a:gs pos="99812">
              <a:srgbClr val="172B5E"/>
            </a:gs>
            <a:gs pos="99625">
              <a:srgbClr val="2E365C"/>
            </a:gs>
            <a:gs pos="91000">
              <a:srgbClr val="5C4C58"/>
            </a:gs>
            <a:gs pos="69000">
              <a:srgbClr val="0070C0"/>
            </a:gs>
            <a:gs pos="25000">
              <a:srgbClr val="7030A0">
                <a:alpha val="71000"/>
              </a:srgbClr>
            </a:gs>
            <a:gs pos="0">
              <a:srgbClr val="002060"/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4902" y="1604176"/>
            <a:ext cx="11258756" cy="31393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6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সংক্ষেপে</a:t>
            </a:r>
            <a:r>
              <a:rPr lang="en-US" sz="6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6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দাওঃ</a:t>
            </a:r>
            <a:endParaRPr lang="en-US" sz="66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66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6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6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6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প্রকার?পানির</a:t>
            </a:r>
            <a:r>
              <a:rPr lang="en-US" sz="6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৫টি </a:t>
            </a:r>
            <a:r>
              <a:rPr lang="en-US" sz="66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6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উৎসের</a:t>
            </a:r>
            <a:r>
              <a:rPr lang="en-US" sz="6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6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6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6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22244" y="93883"/>
            <a:ext cx="2599375" cy="132343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BD" sz="8000" b="1" cap="all" dirty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rgbClr val="5B9BD5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8000" b="1" cap="all" dirty="0">
              <a:ln/>
              <a:solidFill>
                <a:srgbClr val="FFFF00"/>
              </a:solidFill>
              <a:effectLst>
                <a:outerShdw blurRad="19685" dist="12700" dir="5400000" algn="tl" rotWithShape="0">
                  <a:srgbClr val="5B9BD5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815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4000">
              <a:srgbClr val="00B050"/>
            </a:gs>
            <a:gs pos="100000">
              <a:srgbClr val="002060"/>
            </a:gs>
            <a:gs pos="99906">
              <a:srgbClr val="0C265F"/>
            </a:gs>
            <a:gs pos="99812">
              <a:srgbClr val="172B5E"/>
            </a:gs>
            <a:gs pos="99625">
              <a:srgbClr val="2E365C"/>
            </a:gs>
            <a:gs pos="91000">
              <a:srgbClr val="5C4C58"/>
            </a:gs>
            <a:gs pos="69000">
              <a:srgbClr val="0070C0"/>
            </a:gs>
            <a:gs pos="25000">
              <a:srgbClr val="7030A0">
                <a:alpha val="71000"/>
              </a:srgbClr>
            </a:gs>
            <a:gs pos="0">
              <a:srgbClr val="002060"/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691" y="161238"/>
            <a:ext cx="5971309" cy="290945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82436" y="720436"/>
            <a:ext cx="3874955" cy="1200329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lvl="0"/>
            <a:r>
              <a:rPr lang="en-US" sz="72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বাড়ির</a:t>
            </a:r>
            <a:r>
              <a:rPr lang="bn-BD" sz="72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72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endParaRPr lang="en-US" sz="7200" b="1" cap="all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95603" y="3773379"/>
            <a:ext cx="11333018" cy="212365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6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6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বাড়িতে</a:t>
            </a:r>
            <a:r>
              <a:rPr lang="en-US" sz="6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6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6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উৎসের</a:t>
            </a:r>
            <a:r>
              <a:rPr lang="en-US" sz="6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6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6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6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?৩টি </a:t>
            </a:r>
            <a:r>
              <a:rPr lang="en-US" sz="6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6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6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6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60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4000">
              <a:srgbClr val="00B050"/>
            </a:gs>
            <a:gs pos="100000">
              <a:srgbClr val="002060"/>
            </a:gs>
            <a:gs pos="99906">
              <a:srgbClr val="0C265F"/>
            </a:gs>
            <a:gs pos="99812">
              <a:srgbClr val="172B5E"/>
            </a:gs>
            <a:gs pos="99625">
              <a:srgbClr val="2E365C"/>
            </a:gs>
            <a:gs pos="91000">
              <a:srgbClr val="5C4C58"/>
            </a:gs>
            <a:gs pos="69000">
              <a:srgbClr val="0070C0"/>
            </a:gs>
            <a:gs pos="25000">
              <a:srgbClr val="7030A0">
                <a:alpha val="71000"/>
              </a:srgbClr>
            </a:gs>
            <a:gs pos="0">
              <a:srgbClr val="002060"/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027096" y="-212035"/>
            <a:ext cx="9729136" cy="2215991"/>
            <a:chOff x="1027096" y="-212035"/>
            <a:chExt cx="9729136" cy="2215991"/>
          </a:xfrm>
        </p:grpSpPr>
        <p:sp>
          <p:nvSpPr>
            <p:cNvPr id="4" name="TextBox 3"/>
            <p:cNvSpPr txBox="1"/>
            <p:nvPr/>
          </p:nvSpPr>
          <p:spPr>
            <a:xfrm>
              <a:off x="1027096" y="-26755"/>
              <a:ext cx="3903259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en-US" sz="11500" b="1" dirty="0" smtClean="0">
                  <a:ln w="11430"/>
                  <a:solidFill>
                    <a:schemeClr val="bg1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সবাইকে</a:t>
              </a:r>
              <a:endParaRPr lang="en-US" sz="11500" b="1" dirty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077327" y="-212035"/>
              <a:ext cx="5678905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en-US" sz="13800" b="1" dirty="0" smtClean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ধন্যবাদ</a:t>
              </a:r>
              <a:endParaRPr lang="en-US" sz="13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3514"/>
            <a:ext cx="12191999" cy="525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686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4000">
              <a:srgbClr val="00B050"/>
            </a:gs>
            <a:gs pos="100000">
              <a:srgbClr val="002060"/>
            </a:gs>
            <a:gs pos="99906">
              <a:srgbClr val="0C265F"/>
            </a:gs>
            <a:gs pos="99812">
              <a:srgbClr val="172B5E"/>
            </a:gs>
            <a:gs pos="99625">
              <a:srgbClr val="2E365C"/>
            </a:gs>
            <a:gs pos="91000">
              <a:srgbClr val="5C4C58"/>
            </a:gs>
            <a:gs pos="69000">
              <a:srgbClr val="0070C0"/>
            </a:gs>
            <a:gs pos="25000">
              <a:srgbClr val="7030A0">
                <a:alpha val="71000"/>
              </a:srgbClr>
            </a:gs>
            <a:gs pos="0">
              <a:srgbClr val="002060"/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439342"/>
            <a:ext cx="12192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শ্রেনি</a:t>
            </a:r>
            <a:r>
              <a:rPr lang="bn-IN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ঃ</a:t>
            </a:r>
            <a:r>
              <a: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তৃতীয়</a:t>
            </a:r>
            <a:endParaRPr lang="bn-IN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IN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bn-IN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প্রাথমিক বিজ্ঞাণ</a:t>
            </a:r>
            <a:endParaRPr lang="bn-IN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IN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440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</a:t>
            </a:r>
            <a:endParaRPr lang="bn-IN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IN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পাঠঃ </a:t>
            </a:r>
            <a:r>
              <a:rPr lang="bn-IN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পানির উৎস</a:t>
            </a:r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BD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পাঠ্যাংশঃআমাদের পৃথিবী------সহপাঠীদের সাথে আলোচনা কর।</a:t>
            </a:r>
            <a:endParaRPr lang="bn-BD" sz="4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80872" y="96253"/>
            <a:ext cx="5402179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bn-BD" sz="8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 পরিচিতি</a:t>
            </a:r>
          </a:p>
        </p:txBody>
      </p:sp>
    </p:spTree>
    <p:extLst>
      <p:ext uri="{BB962C8B-B14F-4D97-AF65-F5344CB8AC3E}">
        <p14:creationId xmlns:p14="http://schemas.microsoft.com/office/powerpoint/2010/main" val="376917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4000">
              <a:srgbClr val="00B050"/>
            </a:gs>
            <a:gs pos="100000">
              <a:srgbClr val="002060"/>
            </a:gs>
            <a:gs pos="99906">
              <a:srgbClr val="0C265F"/>
            </a:gs>
            <a:gs pos="99812">
              <a:srgbClr val="172B5E"/>
            </a:gs>
            <a:gs pos="99625">
              <a:srgbClr val="2E365C"/>
            </a:gs>
            <a:gs pos="91000">
              <a:srgbClr val="5C4C58"/>
            </a:gs>
            <a:gs pos="69000">
              <a:srgbClr val="0070C0"/>
            </a:gs>
            <a:gs pos="25000">
              <a:srgbClr val="7030A0">
                <a:alpha val="71000"/>
              </a:srgbClr>
            </a:gs>
            <a:gs pos="0">
              <a:srgbClr val="002060"/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694" y="3037293"/>
            <a:ext cx="117909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3.1.1 </a:t>
            </a:r>
            <a:r>
              <a:rPr lang="en-US" sz="7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7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537283" y="156410"/>
            <a:ext cx="5089359" cy="15641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en-US" sz="96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96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IN" sz="96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ঃ</a:t>
            </a:r>
            <a:r>
              <a:rPr lang="bn-BD" sz="96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49446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4000">
              <a:srgbClr val="00B050"/>
            </a:gs>
            <a:gs pos="100000">
              <a:srgbClr val="002060"/>
            </a:gs>
            <a:gs pos="99906">
              <a:srgbClr val="0C265F"/>
            </a:gs>
            <a:gs pos="99812">
              <a:srgbClr val="172B5E"/>
            </a:gs>
            <a:gs pos="99625">
              <a:srgbClr val="2E365C"/>
            </a:gs>
            <a:gs pos="91000">
              <a:srgbClr val="5C4C58"/>
            </a:gs>
            <a:gs pos="69000">
              <a:srgbClr val="0070C0"/>
            </a:gs>
            <a:gs pos="25000">
              <a:srgbClr val="7030A0">
                <a:alpha val="71000"/>
              </a:srgbClr>
            </a:gs>
            <a:gs pos="0">
              <a:srgbClr val="002060"/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0" y="0"/>
            <a:ext cx="12192000" cy="125128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7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7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7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7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r>
              <a:rPr lang="en-US" sz="7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7200" dirty="0">
              <a:solidFill>
                <a:schemeClr val="accent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1" y="1118762"/>
            <a:ext cx="12192001" cy="4463716"/>
            <a:chOff x="-1" y="1251284"/>
            <a:chExt cx="12192001" cy="446371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5474" y="1251284"/>
              <a:ext cx="6296526" cy="446371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1251284"/>
              <a:ext cx="5871411" cy="4451684"/>
            </a:xfrm>
            <a:prstGeom prst="rect">
              <a:avLst/>
            </a:prstGeom>
          </p:spPr>
        </p:pic>
      </p:grpSp>
      <p:sp>
        <p:nvSpPr>
          <p:cNvPr id="6" name="Rounded Rectangle 5"/>
          <p:cNvSpPr/>
          <p:nvPr/>
        </p:nvSpPr>
        <p:spPr>
          <a:xfrm>
            <a:off x="0" y="5606716"/>
            <a:ext cx="12192000" cy="125128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7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7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7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7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7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7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7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7200" dirty="0">
              <a:solidFill>
                <a:schemeClr val="accent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848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4000">
              <a:srgbClr val="00B050"/>
            </a:gs>
            <a:gs pos="100000">
              <a:srgbClr val="002060"/>
            </a:gs>
            <a:gs pos="99906">
              <a:srgbClr val="0C265F"/>
            </a:gs>
            <a:gs pos="99812">
              <a:srgbClr val="172B5E"/>
            </a:gs>
            <a:gs pos="99625">
              <a:srgbClr val="2E365C"/>
            </a:gs>
            <a:gs pos="91000">
              <a:srgbClr val="5C4C58"/>
            </a:gs>
            <a:gs pos="69000">
              <a:srgbClr val="0070C0"/>
            </a:gs>
            <a:gs pos="25000">
              <a:srgbClr val="7030A0">
                <a:alpha val="71000"/>
              </a:srgbClr>
            </a:gs>
            <a:gs pos="0">
              <a:srgbClr val="002060"/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0" y="0"/>
            <a:ext cx="12192000" cy="6857999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16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6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16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6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16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6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16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6600" dirty="0">
              <a:solidFill>
                <a:schemeClr val="accent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70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4000">
              <a:srgbClr val="00B050"/>
            </a:gs>
            <a:gs pos="100000">
              <a:srgbClr val="002060"/>
            </a:gs>
            <a:gs pos="99906">
              <a:srgbClr val="0C265F"/>
            </a:gs>
            <a:gs pos="99812">
              <a:srgbClr val="172B5E"/>
            </a:gs>
            <a:gs pos="99625">
              <a:srgbClr val="2E365C"/>
            </a:gs>
            <a:gs pos="91000">
              <a:srgbClr val="5C4C58"/>
            </a:gs>
            <a:gs pos="69000">
              <a:srgbClr val="0070C0"/>
            </a:gs>
            <a:gs pos="25000">
              <a:srgbClr val="7030A0">
                <a:alpha val="71000"/>
              </a:srgbClr>
            </a:gs>
            <a:gs pos="0">
              <a:srgbClr val="002060"/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-1"/>
            <a:ext cx="12192000" cy="5089359"/>
            <a:chOff x="0" y="-1"/>
            <a:chExt cx="12192000" cy="508935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0168" y="0"/>
              <a:ext cx="6031832" cy="5065294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"/>
              <a:ext cx="6160168" cy="5089359"/>
            </a:xfrm>
            <a:prstGeom prst="rect">
              <a:avLst/>
            </a:prstGeom>
          </p:spPr>
        </p:pic>
      </p:grpSp>
      <p:sp>
        <p:nvSpPr>
          <p:cNvPr id="4" name="Rounded Rectangle 3"/>
          <p:cNvSpPr/>
          <p:nvPr/>
        </p:nvSpPr>
        <p:spPr>
          <a:xfrm>
            <a:off x="0" y="5101389"/>
            <a:ext cx="12192000" cy="1756611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ভাগের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ভাগই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23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4000">
              <a:srgbClr val="00B050"/>
            </a:gs>
            <a:gs pos="100000">
              <a:srgbClr val="002060"/>
            </a:gs>
            <a:gs pos="99906">
              <a:srgbClr val="0C265F"/>
            </a:gs>
            <a:gs pos="99812">
              <a:srgbClr val="172B5E"/>
            </a:gs>
            <a:gs pos="99625">
              <a:srgbClr val="2E365C"/>
            </a:gs>
            <a:gs pos="91000">
              <a:srgbClr val="5C4C58"/>
            </a:gs>
            <a:gs pos="69000">
              <a:srgbClr val="0070C0"/>
            </a:gs>
            <a:gs pos="25000">
              <a:srgbClr val="7030A0">
                <a:alpha val="71000"/>
              </a:srgbClr>
            </a:gs>
            <a:gs pos="0">
              <a:srgbClr val="002060"/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0" y="-96982"/>
            <a:ext cx="12192000" cy="695498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7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7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7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7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7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7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ঢাকা।পৃথিবীর</a:t>
            </a:r>
            <a:r>
              <a:rPr lang="en-US" sz="7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উপরি</a:t>
            </a:r>
            <a:r>
              <a:rPr lang="en-US" sz="7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ভাগের</a:t>
            </a:r>
            <a:r>
              <a:rPr lang="en-US" sz="7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en-US" sz="7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ভাগের</a:t>
            </a:r>
            <a:r>
              <a:rPr lang="en-US" sz="7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7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ভাগই</a:t>
            </a:r>
            <a:r>
              <a:rPr lang="en-US" sz="7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পানি।আমরা</a:t>
            </a:r>
            <a:r>
              <a:rPr lang="en-US" sz="7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7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</a:t>
            </a:r>
            <a:r>
              <a:rPr lang="en-US" sz="7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করি।বেঁচে</a:t>
            </a:r>
            <a:r>
              <a:rPr lang="en-US" sz="7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US" sz="7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7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7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7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প্রাণির</a:t>
            </a:r>
            <a:r>
              <a:rPr lang="en-US" sz="7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7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প্রয়োজন।পানি</a:t>
            </a:r>
            <a:r>
              <a:rPr lang="en-US" sz="7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7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7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অত্যন্ত</a:t>
            </a:r>
            <a:r>
              <a:rPr lang="en-US" sz="7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গুরত্বপূর্ণ</a:t>
            </a:r>
            <a:r>
              <a:rPr lang="en-US" sz="7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7200" dirty="0">
              <a:solidFill>
                <a:schemeClr val="accent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750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4000">
              <a:srgbClr val="00B050"/>
            </a:gs>
            <a:gs pos="100000">
              <a:srgbClr val="002060"/>
            </a:gs>
            <a:gs pos="99906">
              <a:srgbClr val="0C265F"/>
            </a:gs>
            <a:gs pos="99812">
              <a:srgbClr val="172B5E"/>
            </a:gs>
            <a:gs pos="99625">
              <a:srgbClr val="2E365C"/>
            </a:gs>
            <a:gs pos="91000">
              <a:srgbClr val="5C4C58"/>
            </a:gs>
            <a:gs pos="69000">
              <a:srgbClr val="0070C0"/>
            </a:gs>
            <a:gs pos="25000">
              <a:srgbClr val="7030A0">
                <a:alpha val="71000"/>
              </a:srgbClr>
            </a:gs>
            <a:gs pos="0">
              <a:srgbClr val="002060"/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0" y="0"/>
            <a:ext cx="12192000" cy="6857999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8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উৎসকে</a:t>
            </a:r>
            <a:r>
              <a:rPr lang="en-US" sz="8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 </a:t>
            </a:r>
            <a:r>
              <a:rPr lang="en-US" sz="8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r>
              <a:rPr lang="en-US" sz="8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8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8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যায়।যথাঃ</a:t>
            </a:r>
            <a:endParaRPr lang="en-US" sz="8800" dirty="0" smtClean="0">
              <a:solidFill>
                <a:schemeClr val="accent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8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১।মানুষের </a:t>
            </a:r>
            <a:r>
              <a:rPr lang="en-US" sz="8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8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8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endParaRPr lang="en-US" sz="8800" dirty="0" smtClean="0">
              <a:solidFill>
                <a:schemeClr val="accent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8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8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8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প্রকৃতিক</a:t>
            </a:r>
            <a:r>
              <a:rPr lang="en-US" sz="8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8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8800" dirty="0">
              <a:solidFill>
                <a:schemeClr val="accent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86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</TotalTime>
  <Words>326</Words>
  <Application>Microsoft Office PowerPoint</Application>
  <PresentationFormat>Widescreen</PresentationFormat>
  <Paragraphs>68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Kalpurush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Acer</cp:lastModifiedBy>
  <cp:revision>51</cp:revision>
  <dcterms:created xsi:type="dcterms:W3CDTF">2020-05-12T07:11:27Z</dcterms:created>
  <dcterms:modified xsi:type="dcterms:W3CDTF">2020-05-18T06:25:30Z</dcterms:modified>
</cp:coreProperties>
</file>