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9" r:id="rId2"/>
    <p:sldId id="280" r:id="rId3"/>
    <p:sldId id="273" r:id="rId4"/>
    <p:sldId id="282" r:id="rId5"/>
    <p:sldId id="271" r:id="rId6"/>
    <p:sldId id="274" r:id="rId7"/>
    <p:sldId id="277" r:id="rId8"/>
    <p:sldId id="259" r:id="rId9"/>
    <p:sldId id="260" r:id="rId10"/>
    <p:sldId id="261" r:id="rId11"/>
    <p:sldId id="263" r:id="rId12"/>
    <p:sldId id="276" r:id="rId13"/>
    <p:sldId id="275" r:id="rId14"/>
    <p:sldId id="266" r:id="rId15"/>
    <p:sldId id="269" r:id="rId16"/>
    <p:sldId id="278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5110-268B-4EDF-9BB2-765A980DDAF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FF038-8DB1-453A-BA9F-CEA2373D7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1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CEEC-A9F4-4B5B-85C0-EB454C04E9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4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369735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0753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267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9550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796503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8479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5175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61958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844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1940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713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13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mb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219200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spc="38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 গোলাপ শুভেচ্ছা </a:t>
            </a:r>
            <a:endParaRPr lang="en-US" sz="9600" b="1" spc="38" dirty="0">
              <a:ln w="0">
                <a:solidFill>
                  <a:srgbClr val="FFFF00"/>
                </a:solidFill>
              </a:ln>
              <a:solidFill>
                <a:srgbClr val="FFFF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3999" cy="6858000"/>
          </a:xfrm>
          <a:prstGeom prst="frame">
            <a:avLst>
              <a:gd name="adj1" fmla="val 34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3048000"/>
            <a:ext cx="381000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1" y="-323320"/>
            <a:ext cx="9296399" cy="718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44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42758" y="503823"/>
            <a:ext cx="6037685" cy="1820684"/>
          </a:xfrm>
          <a:prstGeom prst="ellipse">
            <a:avLst/>
          </a:prstGeom>
          <a:solidFill>
            <a:srgbClr val="0000CC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124200"/>
            <a:ext cx="1933543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১ &gt;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148435"/>
            <a:ext cx="1968809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২ &gt;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16200000">
            <a:off x="5692141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87771" y="3124200"/>
            <a:ext cx="2860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0499" y="4148435"/>
            <a:ext cx="4910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প্রতীকটি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0" y="5562600"/>
            <a:ext cx="874630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52800" y="228601"/>
            <a:ext cx="2089033" cy="762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52600" y="1905000"/>
            <a:ext cx="5867400" cy="762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52600" y="3352800"/>
            <a:ext cx="58674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৪৫%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ভগ্নাংশে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6" grpId="0" animBg="1"/>
      <p:bldP spid="48" grpId="0" animBg="1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54760" y="4989493"/>
            <a:ext cx="3483840" cy="2331660"/>
            <a:chOff x="152400" y="1676400"/>
            <a:chExt cx="914400" cy="2331660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1676400"/>
              <a:ext cx="1941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8851" y="2438400"/>
              <a:ext cx="24938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62000" y="2362200"/>
              <a:ext cx="3048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2400" y="2057400"/>
              <a:ext cx="551768" cy="83099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প্রশ্ন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&gt; 2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4139625"/>
            <a:ext cx="1749197" cy="83099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&gt; 1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8589" y="4121141"/>
            <a:ext cx="5926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35%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ভগ্নাংশে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7905" y="5324326"/>
            <a:ext cx="4171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শতকরায়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Wave 13"/>
          <p:cNvSpPr/>
          <p:nvPr/>
        </p:nvSpPr>
        <p:spPr>
          <a:xfrm>
            <a:off x="914400" y="978187"/>
            <a:ext cx="7543800" cy="1803975"/>
          </a:xfrm>
          <a:prstGeom prst="wav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209800" y="381000"/>
            <a:ext cx="5410200" cy="1752600"/>
          </a:xfrm>
          <a:prstGeom prst="cloud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>
            <a:off x="609600" y="2438400"/>
            <a:ext cx="8229600" cy="3657600"/>
          </a:xfrm>
          <a:prstGeom prst="wave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৮৬  ও ৮৭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0"/>
            <a:ext cx="8610600" cy="1033272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লিখঃ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4318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 &gt;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" y="1600200"/>
            <a:ext cx="762000" cy="1194375"/>
            <a:chOff x="4114800" y="990600"/>
            <a:chExt cx="762000" cy="1194375"/>
          </a:xfrm>
        </p:grpSpPr>
        <p:sp>
          <p:nvSpPr>
            <p:cNvPr id="5" name="TextBox 4"/>
            <p:cNvSpPr txBox="1"/>
            <p:nvPr/>
          </p:nvSpPr>
          <p:spPr>
            <a:xfrm>
              <a:off x="4191000" y="990600"/>
              <a:ext cx="5373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200" y="1600200"/>
              <a:ext cx="5357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114800" y="1600200"/>
              <a:ext cx="7620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133600" y="1905000"/>
            <a:ext cx="60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1600200"/>
            <a:ext cx="910827" cy="1194375"/>
            <a:chOff x="4114800" y="990600"/>
            <a:chExt cx="910827" cy="1194375"/>
          </a:xfrm>
        </p:grpSpPr>
        <p:sp>
          <p:nvSpPr>
            <p:cNvPr id="12" name="TextBox 11"/>
            <p:cNvSpPr txBox="1"/>
            <p:nvPr/>
          </p:nvSpPr>
          <p:spPr>
            <a:xfrm>
              <a:off x="4191000" y="990600"/>
              <a:ext cx="5373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14800" y="1600200"/>
              <a:ext cx="910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114800" y="1600200"/>
              <a:ext cx="838200" cy="1241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114800" y="1905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00600" y="1600200"/>
            <a:ext cx="1098378" cy="1194375"/>
            <a:chOff x="4114800" y="990600"/>
            <a:chExt cx="1098378" cy="1194375"/>
          </a:xfrm>
        </p:grpSpPr>
        <p:sp>
          <p:nvSpPr>
            <p:cNvPr id="17" name="TextBox 16"/>
            <p:cNvSpPr txBox="1"/>
            <p:nvPr/>
          </p:nvSpPr>
          <p:spPr>
            <a:xfrm>
              <a:off x="4343400" y="990600"/>
              <a:ext cx="5373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14800" y="1600200"/>
              <a:ext cx="10983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114800" y="1600200"/>
              <a:ext cx="10668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010400" y="18288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96200" y="1524000"/>
            <a:ext cx="762000" cy="1194375"/>
            <a:chOff x="4114800" y="990600"/>
            <a:chExt cx="762000" cy="1194375"/>
          </a:xfrm>
        </p:grpSpPr>
        <p:sp>
          <p:nvSpPr>
            <p:cNvPr id="22" name="TextBox 21"/>
            <p:cNvSpPr txBox="1"/>
            <p:nvPr/>
          </p:nvSpPr>
          <p:spPr>
            <a:xfrm>
              <a:off x="4191000" y="990600"/>
              <a:ext cx="5373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1600200"/>
              <a:ext cx="7232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114800" y="1600200"/>
              <a:ext cx="7620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28600" y="2743200"/>
            <a:ext cx="4817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 &gt;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342900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371600" y="3124200"/>
            <a:ext cx="762000" cy="1194375"/>
            <a:chOff x="4114800" y="990600"/>
            <a:chExt cx="762000" cy="1194375"/>
          </a:xfrm>
        </p:grpSpPr>
        <p:sp>
          <p:nvSpPr>
            <p:cNvPr id="40" name="TextBox 39"/>
            <p:cNvSpPr txBox="1"/>
            <p:nvPr/>
          </p:nvSpPr>
          <p:spPr>
            <a:xfrm>
              <a:off x="4191000" y="990600"/>
              <a:ext cx="5469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৪৫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67200" y="1600200"/>
              <a:ext cx="5357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114800" y="1600200"/>
              <a:ext cx="7620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590800" y="3429000"/>
            <a:ext cx="60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276600" y="3124200"/>
            <a:ext cx="838200" cy="1194375"/>
            <a:chOff x="4114800" y="990600"/>
            <a:chExt cx="838200" cy="1194375"/>
          </a:xfrm>
        </p:grpSpPr>
        <p:sp>
          <p:nvSpPr>
            <p:cNvPr id="45" name="TextBox 44"/>
            <p:cNvSpPr txBox="1"/>
            <p:nvPr/>
          </p:nvSpPr>
          <p:spPr>
            <a:xfrm>
              <a:off x="4191000" y="990600"/>
              <a:ext cx="5517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৫৭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14800" y="1600200"/>
              <a:ext cx="7232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4114800" y="1600200"/>
              <a:ext cx="838200" cy="1241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334000" y="3124200"/>
            <a:ext cx="1066800" cy="1270575"/>
            <a:chOff x="4114800" y="990600"/>
            <a:chExt cx="1066800" cy="1270575"/>
          </a:xfrm>
        </p:grpSpPr>
        <p:sp>
          <p:nvSpPr>
            <p:cNvPr id="50" name="TextBox 49"/>
            <p:cNvSpPr txBox="1"/>
            <p:nvPr/>
          </p:nvSpPr>
          <p:spPr>
            <a:xfrm>
              <a:off x="4343400" y="990600"/>
              <a:ext cx="5437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৪৯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67200" y="1676400"/>
              <a:ext cx="7232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114800" y="1600200"/>
              <a:ext cx="10668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781800" y="33528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467600" y="3048000"/>
            <a:ext cx="762000" cy="1194375"/>
            <a:chOff x="4114800" y="990600"/>
            <a:chExt cx="762000" cy="1194375"/>
          </a:xfrm>
        </p:grpSpPr>
        <p:sp>
          <p:nvSpPr>
            <p:cNvPr id="55" name="TextBox 54"/>
            <p:cNvSpPr txBox="1"/>
            <p:nvPr/>
          </p:nvSpPr>
          <p:spPr>
            <a:xfrm>
              <a:off x="4191000" y="990600"/>
              <a:ext cx="5790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২৮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14800" y="1600200"/>
              <a:ext cx="7232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114800" y="1600200"/>
              <a:ext cx="7620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4648200" y="3429000"/>
            <a:ext cx="60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-45720" y="1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-45720" y="6781801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 rot="16200000">
            <a:off x="-345186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 rot="16200000">
            <a:off x="5669282" y="3383281"/>
            <a:ext cx="6858000" cy="91441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4800" y="4648200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&gt;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28800" y="4267200"/>
            <a:ext cx="615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৬৪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52600" y="5029200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1752600" y="4953000"/>
            <a:ext cx="914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0" y="4648200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" y="5906869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&gt;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5562600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76400" y="6211669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1676400" y="6211669"/>
            <a:ext cx="914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895600" y="5943600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0" grpId="0"/>
      <p:bldP spid="15" grpId="0"/>
      <p:bldP spid="20" grpId="0"/>
      <p:bldP spid="37" grpId="0"/>
      <p:bldP spid="38" grpId="0"/>
      <p:bldP spid="43" grpId="0"/>
      <p:bldP spid="53" grpId="0"/>
      <p:bldP spid="61" grpId="0"/>
      <p:bldP spid="67" grpId="0"/>
      <p:bldP spid="68" grpId="0"/>
      <p:bldP spid="69" grpId="0"/>
      <p:bldP spid="71" grpId="0"/>
      <p:bldP spid="72" grpId="0"/>
      <p:bldP spid="73" grpId="0"/>
      <p:bldP spid="74" grpId="0"/>
      <p:bldP spid="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152400"/>
            <a:ext cx="4114800" cy="1295400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" y="2819400"/>
            <a:ext cx="7924800" cy="3505200"/>
          </a:xfrm>
          <a:prstGeom prst="roundRect">
            <a:avLst>
              <a:gd name="adj" fmla="val 41242"/>
            </a:avLst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একেঁ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399" y="1447800"/>
            <a:ext cx="1554415" cy="307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কো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990600"/>
            <a:ext cx="12954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জি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জ্ঞা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 rot="21376231">
            <a:off x="3201440" y="1292833"/>
            <a:ext cx="2744810" cy="331113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7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28" y="857250"/>
            <a:ext cx="2232423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00699" y="857250"/>
            <a:ext cx="24003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7455" y="2857500"/>
            <a:ext cx="4000500" cy="14859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12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2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25"/>
            </a:avLst>
          </a:prstGeo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5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87" y="3775249"/>
            <a:ext cx="8845826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en-US" sz="3600" dirty="0" err="1"/>
              <a:t>চায়না</a:t>
            </a:r>
            <a:r>
              <a:rPr lang="en-US" sz="3600" dirty="0"/>
              <a:t> </a:t>
            </a:r>
            <a:r>
              <a:rPr lang="en-US" sz="3600" dirty="0" err="1"/>
              <a:t>আক্তার</a:t>
            </a:r>
            <a:endParaRPr lang="bn-IN" sz="3600" dirty="0"/>
          </a:p>
          <a:p>
            <a:pPr lvl="1" algn="ctr"/>
            <a:r>
              <a:rPr lang="bn-IN" sz="3600" dirty="0"/>
              <a:t>সহকারি শিক্ষক</a:t>
            </a:r>
          </a:p>
          <a:p>
            <a:pPr lvl="1" algn="ctr"/>
            <a:r>
              <a:rPr lang="bn-IN" sz="3600" dirty="0"/>
              <a:t>৭২নং সরকারি প্রাঃ বিদ্যালয়।</a:t>
            </a:r>
          </a:p>
          <a:p>
            <a:pPr lvl="1" algn="ctr"/>
            <a:r>
              <a:rPr lang="bn-IN" sz="3600" dirty="0"/>
              <a:t>ভাঙ্গা, ফরিদপুর।</a:t>
            </a:r>
            <a:r>
              <a:rPr lang="en-US" sz="36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8179" y="3082752"/>
            <a:ext cx="28764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bn-IN" sz="4050" b="1" spc="38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endParaRPr lang="en-US" sz="4050" b="1" spc="38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1380179" y="304800"/>
            <a:ext cx="6096000" cy="762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72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Screenshot_20190922-183737.p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1371600"/>
            <a:ext cx="2209800" cy="1981200"/>
          </a:xfrm>
          <a:prstGeom prst="cloudCallout">
            <a:avLst/>
          </a:prstGeom>
          <a:ln w="76200">
            <a:solidFill>
              <a:srgbClr val="D60093"/>
            </a:solidFill>
          </a:ln>
        </p:spPr>
      </p:pic>
    </p:spTree>
    <p:extLst>
      <p:ext uri="{BB962C8B-B14F-4D97-AF65-F5344CB8AC3E}">
        <p14:creationId xmlns:p14="http://schemas.microsoft.com/office/powerpoint/2010/main" val="262639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655651" y="2667000"/>
            <a:ext cx="7924800" cy="3352800"/>
          </a:xfrm>
          <a:prstGeom prst="star24">
            <a:avLst>
              <a:gd name="adj" fmla="val 16764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৮৬ ও ৮৭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2218396" y="228600"/>
            <a:ext cx="5029200" cy="1676400"/>
          </a:xfrm>
          <a:prstGeom prst="cloud">
            <a:avLst/>
          </a:prstGeom>
          <a:solidFill>
            <a:srgbClr val="0099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90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190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905">
                <a:solidFill>
                  <a:schemeClr val="bg1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7543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smtClean="0"/>
              <a:t>শি</a:t>
            </a:r>
            <a:r>
              <a:rPr lang="en-US" sz="4000" smtClean="0"/>
              <a:t>খনফল</a:t>
            </a:r>
            <a:r>
              <a:rPr lang="bn-IN" sz="4000" smtClean="0"/>
              <a:t>ঃ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smtClean="0"/>
              <a:t>২৩.১.১ শতকরা কী তা বলতে পারবেও প্রতীক লিখতে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smtClean="0"/>
              <a:t>২৩.১.২ সাধারণ ভগ্নাংশকে শতকরায় রুপান্তর করতে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smtClean="0"/>
              <a:t>শতকরকে সাধারণ ভগ্নাংশে রুপান্তর করতে  পারবে 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smtClean="0"/>
          </a:p>
          <a:p>
            <a:endParaRPr lang="bn-IN" smtClean="0"/>
          </a:p>
          <a:p>
            <a:endParaRPr lang="en-US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3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447799"/>
            <a:ext cx="533400" cy="520954"/>
          </a:xfrm>
          <a:prstGeom prst="rect">
            <a:avLst/>
          </a:prstGeom>
        </p:spPr>
      </p:pic>
      <p:pic>
        <p:nvPicPr>
          <p:cNvPr id="50" name="Picture 4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447799"/>
            <a:ext cx="533400" cy="520954"/>
          </a:xfrm>
          <a:prstGeom prst="rect">
            <a:avLst/>
          </a:prstGeom>
        </p:spPr>
      </p:pic>
      <p:pic>
        <p:nvPicPr>
          <p:cNvPr id="51" name="Picture 5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447799"/>
            <a:ext cx="533400" cy="520954"/>
          </a:xfrm>
          <a:prstGeom prst="rect">
            <a:avLst/>
          </a:prstGeom>
        </p:spPr>
      </p:pic>
      <p:pic>
        <p:nvPicPr>
          <p:cNvPr id="52" name="Picture 5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447799"/>
            <a:ext cx="533400" cy="520954"/>
          </a:xfrm>
          <a:prstGeom prst="rect">
            <a:avLst/>
          </a:prstGeom>
        </p:spPr>
      </p:pic>
      <p:pic>
        <p:nvPicPr>
          <p:cNvPr id="53" name="Picture 5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1447799"/>
            <a:ext cx="533400" cy="520954"/>
          </a:xfrm>
          <a:prstGeom prst="rect">
            <a:avLst/>
          </a:prstGeom>
        </p:spPr>
      </p:pic>
      <p:pic>
        <p:nvPicPr>
          <p:cNvPr id="54" name="Picture 5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981199"/>
            <a:ext cx="533400" cy="520954"/>
          </a:xfrm>
          <a:prstGeom prst="rect">
            <a:avLst/>
          </a:prstGeom>
        </p:spPr>
      </p:pic>
      <p:pic>
        <p:nvPicPr>
          <p:cNvPr id="55" name="Picture 5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981199"/>
            <a:ext cx="533400" cy="520954"/>
          </a:xfrm>
          <a:prstGeom prst="rect">
            <a:avLst/>
          </a:prstGeom>
        </p:spPr>
      </p:pic>
      <p:pic>
        <p:nvPicPr>
          <p:cNvPr id="56" name="Picture 5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199"/>
            <a:ext cx="533400" cy="520954"/>
          </a:xfrm>
          <a:prstGeom prst="rect">
            <a:avLst/>
          </a:prstGeom>
        </p:spPr>
      </p:pic>
      <p:pic>
        <p:nvPicPr>
          <p:cNvPr id="57" name="Picture 5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981199"/>
            <a:ext cx="533400" cy="520954"/>
          </a:xfrm>
          <a:prstGeom prst="rect">
            <a:avLst/>
          </a:prstGeom>
        </p:spPr>
      </p:pic>
      <p:pic>
        <p:nvPicPr>
          <p:cNvPr id="58" name="Picture 5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981199"/>
            <a:ext cx="533400" cy="520954"/>
          </a:xfrm>
          <a:prstGeom prst="rect">
            <a:avLst/>
          </a:prstGeom>
        </p:spPr>
      </p:pic>
      <p:pic>
        <p:nvPicPr>
          <p:cNvPr id="59" name="Picture 5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981199"/>
            <a:ext cx="533400" cy="520954"/>
          </a:xfrm>
          <a:prstGeom prst="rect">
            <a:avLst/>
          </a:prstGeom>
        </p:spPr>
      </p:pic>
      <p:pic>
        <p:nvPicPr>
          <p:cNvPr id="60" name="Picture 5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981199"/>
            <a:ext cx="533400" cy="520954"/>
          </a:xfrm>
          <a:prstGeom prst="rect">
            <a:avLst/>
          </a:prstGeom>
        </p:spPr>
      </p:pic>
      <p:pic>
        <p:nvPicPr>
          <p:cNvPr id="61" name="Picture 6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981199"/>
            <a:ext cx="533400" cy="520954"/>
          </a:xfrm>
          <a:prstGeom prst="rect">
            <a:avLst/>
          </a:prstGeom>
        </p:spPr>
      </p:pic>
      <p:pic>
        <p:nvPicPr>
          <p:cNvPr id="62" name="Picture 6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981199"/>
            <a:ext cx="533400" cy="520954"/>
          </a:xfrm>
          <a:prstGeom prst="rect">
            <a:avLst/>
          </a:prstGeom>
        </p:spPr>
      </p:pic>
      <p:pic>
        <p:nvPicPr>
          <p:cNvPr id="63" name="Picture 6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1981199"/>
            <a:ext cx="533400" cy="520954"/>
          </a:xfrm>
          <a:prstGeom prst="rect">
            <a:avLst/>
          </a:prstGeom>
        </p:spPr>
      </p:pic>
      <p:pic>
        <p:nvPicPr>
          <p:cNvPr id="64" name="Picture 6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514599"/>
            <a:ext cx="533400" cy="520954"/>
          </a:xfrm>
          <a:prstGeom prst="rect">
            <a:avLst/>
          </a:prstGeom>
        </p:spPr>
      </p:pic>
      <p:pic>
        <p:nvPicPr>
          <p:cNvPr id="65" name="Picture 6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514599"/>
            <a:ext cx="533400" cy="520954"/>
          </a:xfrm>
          <a:prstGeom prst="rect">
            <a:avLst/>
          </a:prstGeom>
        </p:spPr>
      </p:pic>
      <p:pic>
        <p:nvPicPr>
          <p:cNvPr id="66" name="Picture 6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514599"/>
            <a:ext cx="533400" cy="520954"/>
          </a:xfrm>
          <a:prstGeom prst="rect">
            <a:avLst/>
          </a:prstGeom>
        </p:spPr>
      </p:pic>
      <p:pic>
        <p:nvPicPr>
          <p:cNvPr id="67" name="Picture 6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514599"/>
            <a:ext cx="533400" cy="520954"/>
          </a:xfrm>
          <a:prstGeom prst="rect">
            <a:avLst/>
          </a:prstGeom>
        </p:spPr>
      </p:pic>
      <p:pic>
        <p:nvPicPr>
          <p:cNvPr id="68" name="Picture 6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514599"/>
            <a:ext cx="533400" cy="520954"/>
          </a:xfrm>
          <a:prstGeom prst="rect">
            <a:avLst/>
          </a:prstGeom>
        </p:spPr>
      </p:pic>
      <p:pic>
        <p:nvPicPr>
          <p:cNvPr id="69" name="Picture 6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514599"/>
            <a:ext cx="533400" cy="520954"/>
          </a:xfrm>
          <a:prstGeom prst="rect">
            <a:avLst/>
          </a:prstGeom>
        </p:spPr>
      </p:pic>
      <p:pic>
        <p:nvPicPr>
          <p:cNvPr id="70" name="Picture 6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514599"/>
            <a:ext cx="533400" cy="520954"/>
          </a:xfrm>
          <a:prstGeom prst="rect">
            <a:avLst/>
          </a:prstGeom>
        </p:spPr>
      </p:pic>
      <p:pic>
        <p:nvPicPr>
          <p:cNvPr id="71" name="Picture 7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514599"/>
            <a:ext cx="533400" cy="520954"/>
          </a:xfrm>
          <a:prstGeom prst="rect">
            <a:avLst/>
          </a:prstGeom>
        </p:spPr>
      </p:pic>
      <p:pic>
        <p:nvPicPr>
          <p:cNvPr id="72" name="Picture 7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2514599"/>
            <a:ext cx="533400" cy="520954"/>
          </a:xfrm>
          <a:prstGeom prst="rect">
            <a:avLst/>
          </a:prstGeom>
        </p:spPr>
      </p:pic>
      <p:pic>
        <p:nvPicPr>
          <p:cNvPr id="73" name="Picture 7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2514599"/>
            <a:ext cx="533400" cy="520954"/>
          </a:xfrm>
          <a:prstGeom prst="rect">
            <a:avLst/>
          </a:prstGeom>
        </p:spPr>
      </p:pic>
      <p:pic>
        <p:nvPicPr>
          <p:cNvPr id="74" name="Picture 7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047999"/>
            <a:ext cx="533400" cy="520954"/>
          </a:xfrm>
          <a:prstGeom prst="rect">
            <a:avLst/>
          </a:prstGeom>
        </p:spPr>
      </p:pic>
      <p:pic>
        <p:nvPicPr>
          <p:cNvPr id="75" name="Picture 7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047999"/>
            <a:ext cx="533400" cy="520954"/>
          </a:xfrm>
          <a:prstGeom prst="rect">
            <a:avLst/>
          </a:prstGeom>
        </p:spPr>
      </p:pic>
      <p:pic>
        <p:nvPicPr>
          <p:cNvPr id="76" name="Picture 7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047999"/>
            <a:ext cx="533400" cy="520954"/>
          </a:xfrm>
          <a:prstGeom prst="rect">
            <a:avLst/>
          </a:prstGeom>
        </p:spPr>
      </p:pic>
      <p:pic>
        <p:nvPicPr>
          <p:cNvPr id="77" name="Picture 7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047999"/>
            <a:ext cx="533400" cy="520954"/>
          </a:xfrm>
          <a:prstGeom prst="rect">
            <a:avLst/>
          </a:prstGeom>
        </p:spPr>
      </p:pic>
      <p:pic>
        <p:nvPicPr>
          <p:cNvPr id="78" name="Picture 7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047999"/>
            <a:ext cx="533400" cy="520954"/>
          </a:xfrm>
          <a:prstGeom prst="rect">
            <a:avLst/>
          </a:prstGeom>
        </p:spPr>
      </p:pic>
      <p:pic>
        <p:nvPicPr>
          <p:cNvPr id="79" name="Picture 7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047999"/>
            <a:ext cx="533400" cy="520954"/>
          </a:xfrm>
          <a:prstGeom prst="rect">
            <a:avLst/>
          </a:prstGeom>
        </p:spPr>
      </p:pic>
      <p:pic>
        <p:nvPicPr>
          <p:cNvPr id="80" name="Picture 7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047999"/>
            <a:ext cx="533400" cy="520954"/>
          </a:xfrm>
          <a:prstGeom prst="rect">
            <a:avLst/>
          </a:prstGeom>
        </p:spPr>
      </p:pic>
      <p:pic>
        <p:nvPicPr>
          <p:cNvPr id="81" name="Picture 8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3047999"/>
            <a:ext cx="533400" cy="520954"/>
          </a:xfrm>
          <a:prstGeom prst="rect">
            <a:avLst/>
          </a:prstGeom>
        </p:spPr>
      </p:pic>
      <p:pic>
        <p:nvPicPr>
          <p:cNvPr id="82" name="Picture 8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3047999"/>
            <a:ext cx="533400" cy="520954"/>
          </a:xfrm>
          <a:prstGeom prst="rect">
            <a:avLst/>
          </a:prstGeom>
        </p:spPr>
      </p:pic>
      <p:pic>
        <p:nvPicPr>
          <p:cNvPr id="83" name="Picture 8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3047999"/>
            <a:ext cx="533400" cy="520954"/>
          </a:xfrm>
          <a:prstGeom prst="rect">
            <a:avLst/>
          </a:prstGeom>
        </p:spPr>
      </p:pic>
      <p:pic>
        <p:nvPicPr>
          <p:cNvPr id="84" name="Picture 8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581399"/>
            <a:ext cx="533400" cy="520954"/>
          </a:xfrm>
          <a:prstGeom prst="rect">
            <a:avLst/>
          </a:prstGeom>
        </p:spPr>
      </p:pic>
      <p:pic>
        <p:nvPicPr>
          <p:cNvPr id="85" name="Picture 8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581399"/>
            <a:ext cx="533400" cy="520954"/>
          </a:xfrm>
          <a:prstGeom prst="rect">
            <a:avLst/>
          </a:prstGeom>
        </p:spPr>
      </p:pic>
      <p:pic>
        <p:nvPicPr>
          <p:cNvPr id="86" name="Picture 8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581399"/>
            <a:ext cx="533400" cy="520954"/>
          </a:xfrm>
          <a:prstGeom prst="rect">
            <a:avLst/>
          </a:prstGeom>
        </p:spPr>
      </p:pic>
      <p:pic>
        <p:nvPicPr>
          <p:cNvPr id="87" name="Picture 8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581399"/>
            <a:ext cx="533400" cy="520954"/>
          </a:xfrm>
          <a:prstGeom prst="rect">
            <a:avLst/>
          </a:prstGeom>
        </p:spPr>
      </p:pic>
      <p:pic>
        <p:nvPicPr>
          <p:cNvPr id="88" name="Picture 8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581399"/>
            <a:ext cx="533400" cy="520954"/>
          </a:xfrm>
          <a:prstGeom prst="rect">
            <a:avLst/>
          </a:prstGeom>
        </p:spPr>
      </p:pic>
      <p:pic>
        <p:nvPicPr>
          <p:cNvPr id="89" name="Picture 8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581399"/>
            <a:ext cx="533400" cy="520954"/>
          </a:xfrm>
          <a:prstGeom prst="rect">
            <a:avLst/>
          </a:prstGeom>
        </p:spPr>
      </p:pic>
      <p:pic>
        <p:nvPicPr>
          <p:cNvPr id="90" name="Picture 8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581399"/>
            <a:ext cx="533400" cy="520954"/>
          </a:xfrm>
          <a:prstGeom prst="rect">
            <a:avLst/>
          </a:prstGeom>
        </p:spPr>
      </p:pic>
      <p:pic>
        <p:nvPicPr>
          <p:cNvPr id="91" name="Picture 9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3581399"/>
            <a:ext cx="533400" cy="520954"/>
          </a:xfrm>
          <a:prstGeom prst="rect">
            <a:avLst/>
          </a:prstGeom>
        </p:spPr>
      </p:pic>
      <p:pic>
        <p:nvPicPr>
          <p:cNvPr id="92" name="Picture 9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3581399"/>
            <a:ext cx="533400" cy="520954"/>
          </a:xfrm>
          <a:prstGeom prst="rect">
            <a:avLst/>
          </a:prstGeom>
        </p:spPr>
      </p:pic>
      <p:pic>
        <p:nvPicPr>
          <p:cNvPr id="93" name="Picture 9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3581399"/>
            <a:ext cx="533400" cy="520954"/>
          </a:xfrm>
          <a:prstGeom prst="rect">
            <a:avLst/>
          </a:prstGeom>
        </p:spPr>
      </p:pic>
      <p:pic>
        <p:nvPicPr>
          <p:cNvPr id="94" name="Picture 9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114799"/>
            <a:ext cx="533400" cy="520954"/>
          </a:xfrm>
          <a:prstGeom prst="rect">
            <a:avLst/>
          </a:prstGeom>
        </p:spPr>
      </p:pic>
      <p:pic>
        <p:nvPicPr>
          <p:cNvPr id="95" name="Picture 9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4114799"/>
            <a:ext cx="533400" cy="520954"/>
          </a:xfrm>
          <a:prstGeom prst="rect">
            <a:avLst/>
          </a:prstGeom>
        </p:spPr>
      </p:pic>
      <p:pic>
        <p:nvPicPr>
          <p:cNvPr id="96" name="Picture 9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114799"/>
            <a:ext cx="533400" cy="520954"/>
          </a:xfrm>
          <a:prstGeom prst="rect">
            <a:avLst/>
          </a:prstGeom>
        </p:spPr>
      </p:pic>
      <p:pic>
        <p:nvPicPr>
          <p:cNvPr id="97" name="Picture 9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114799"/>
            <a:ext cx="533400" cy="520954"/>
          </a:xfrm>
          <a:prstGeom prst="rect">
            <a:avLst/>
          </a:prstGeom>
        </p:spPr>
      </p:pic>
      <p:pic>
        <p:nvPicPr>
          <p:cNvPr id="98" name="Picture 9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114799"/>
            <a:ext cx="533400" cy="520954"/>
          </a:xfrm>
          <a:prstGeom prst="rect">
            <a:avLst/>
          </a:prstGeom>
        </p:spPr>
      </p:pic>
      <p:pic>
        <p:nvPicPr>
          <p:cNvPr id="99" name="Picture 9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114799"/>
            <a:ext cx="533400" cy="520954"/>
          </a:xfrm>
          <a:prstGeom prst="rect">
            <a:avLst/>
          </a:prstGeom>
        </p:spPr>
      </p:pic>
      <p:pic>
        <p:nvPicPr>
          <p:cNvPr id="100" name="Picture 9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114799"/>
            <a:ext cx="533400" cy="520954"/>
          </a:xfrm>
          <a:prstGeom prst="rect">
            <a:avLst/>
          </a:prstGeom>
        </p:spPr>
      </p:pic>
      <p:pic>
        <p:nvPicPr>
          <p:cNvPr id="101" name="Picture 10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114799"/>
            <a:ext cx="533400" cy="520954"/>
          </a:xfrm>
          <a:prstGeom prst="rect">
            <a:avLst/>
          </a:prstGeom>
        </p:spPr>
      </p:pic>
      <p:pic>
        <p:nvPicPr>
          <p:cNvPr id="102" name="Picture 10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4114799"/>
            <a:ext cx="533400" cy="520954"/>
          </a:xfrm>
          <a:prstGeom prst="rect">
            <a:avLst/>
          </a:prstGeom>
        </p:spPr>
      </p:pic>
      <p:pic>
        <p:nvPicPr>
          <p:cNvPr id="103" name="Picture 10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4114799"/>
            <a:ext cx="533400" cy="520954"/>
          </a:xfrm>
          <a:prstGeom prst="rect">
            <a:avLst/>
          </a:prstGeom>
        </p:spPr>
      </p:pic>
      <p:pic>
        <p:nvPicPr>
          <p:cNvPr id="104" name="Picture 10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648199"/>
            <a:ext cx="533400" cy="520954"/>
          </a:xfrm>
          <a:prstGeom prst="rect">
            <a:avLst/>
          </a:prstGeom>
        </p:spPr>
      </p:pic>
      <p:pic>
        <p:nvPicPr>
          <p:cNvPr id="105" name="Picture 10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4648199"/>
            <a:ext cx="533400" cy="520954"/>
          </a:xfrm>
          <a:prstGeom prst="rect">
            <a:avLst/>
          </a:prstGeom>
        </p:spPr>
      </p:pic>
      <p:pic>
        <p:nvPicPr>
          <p:cNvPr id="106" name="Picture 10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648199"/>
            <a:ext cx="533400" cy="520954"/>
          </a:xfrm>
          <a:prstGeom prst="rect">
            <a:avLst/>
          </a:prstGeom>
        </p:spPr>
      </p:pic>
      <p:pic>
        <p:nvPicPr>
          <p:cNvPr id="107" name="Picture 10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648199"/>
            <a:ext cx="533400" cy="520954"/>
          </a:xfrm>
          <a:prstGeom prst="rect">
            <a:avLst/>
          </a:prstGeom>
        </p:spPr>
      </p:pic>
      <p:pic>
        <p:nvPicPr>
          <p:cNvPr id="108" name="Picture 10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648199"/>
            <a:ext cx="533400" cy="520954"/>
          </a:xfrm>
          <a:prstGeom prst="rect">
            <a:avLst/>
          </a:prstGeom>
        </p:spPr>
      </p:pic>
      <p:pic>
        <p:nvPicPr>
          <p:cNvPr id="109" name="Picture 10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648199"/>
            <a:ext cx="533400" cy="520954"/>
          </a:xfrm>
          <a:prstGeom prst="rect">
            <a:avLst/>
          </a:prstGeom>
        </p:spPr>
      </p:pic>
      <p:pic>
        <p:nvPicPr>
          <p:cNvPr id="110" name="Picture 10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648199"/>
            <a:ext cx="533400" cy="520954"/>
          </a:xfrm>
          <a:prstGeom prst="rect">
            <a:avLst/>
          </a:prstGeom>
        </p:spPr>
      </p:pic>
      <p:pic>
        <p:nvPicPr>
          <p:cNvPr id="111" name="Picture 11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648199"/>
            <a:ext cx="533400" cy="520954"/>
          </a:xfrm>
          <a:prstGeom prst="rect">
            <a:avLst/>
          </a:prstGeom>
        </p:spPr>
      </p:pic>
      <p:pic>
        <p:nvPicPr>
          <p:cNvPr id="112" name="Picture 11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4648199"/>
            <a:ext cx="533400" cy="520954"/>
          </a:xfrm>
          <a:prstGeom prst="rect">
            <a:avLst/>
          </a:prstGeom>
        </p:spPr>
      </p:pic>
      <p:pic>
        <p:nvPicPr>
          <p:cNvPr id="113" name="Picture 11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4648199"/>
            <a:ext cx="533400" cy="520954"/>
          </a:xfrm>
          <a:prstGeom prst="rect">
            <a:avLst/>
          </a:prstGeom>
        </p:spPr>
      </p:pic>
      <p:pic>
        <p:nvPicPr>
          <p:cNvPr id="114" name="Picture 11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181599"/>
            <a:ext cx="533400" cy="520954"/>
          </a:xfrm>
          <a:prstGeom prst="rect">
            <a:avLst/>
          </a:prstGeom>
        </p:spPr>
      </p:pic>
      <p:pic>
        <p:nvPicPr>
          <p:cNvPr id="115" name="Picture 11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5181599"/>
            <a:ext cx="533400" cy="520954"/>
          </a:xfrm>
          <a:prstGeom prst="rect">
            <a:avLst/>
          </a:prstGeom>
        </p:spPr>
      </p:pic>
      <p:pic>
        <p:nvPicPr>
          <p:cNvPr id="116" name="Picture 11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5181599"/>
            <a:ext cx="533400" cy="520954"/>
          </a:xfrm>
          <a:prstGeom prst="rect">
            <a:avLst/>
          </a:prstGeom>
        </p:spPr>
      </p:pic>
      <p:pic>
        <p:nvPicPr>
          <p:cNvPr id="117" name="Picture 11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5181599"/>
            <a:ext cx="533400" cy="520954"/>
          </a:xfrm>
          <a:prstGeom prst="rect">
            <a:avLst/>
          </a:prstGeom>
        </p:spPr>
      </p:pic>
      <p:pic>
        <p:nvPicPr>
          <p:cNvPr id="118" name="Picture 11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181599"/>
            <a:ext cx="533400" cy="520954"/>
          </a:xfrm>
          <a:prstGeom prst="rect">
            <a:avLst/>
          </a:prstGeom>
        </p:spPr>
      </p:pic>
      <p:pic>
        <p:nvPicPr>
          <p:cNvPr id="119" name="Picture 11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5181599"/>
            <a:ext cx="533400" cy="520954"/>
          </a:xfrm>
          <a:prstGeom prst="rect">
            <a:avLst/>
          </a:prstGeom>
        </p:spPr>
      </p:pic>
      <p:pic>
        <p:nvPicPr>
          <p:cNvPr id="120" name="Picture 11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181599"/>
            <a:ext cx="533400" cy="520954"/>
          </a:xfrm>
          <a:prstGeom prst="rect">
            <a:avLst/>
          </a:prstGeom>
        </p:spPr>
      </p:pic>
      <p:pic>
        <p:nvPicPr>
          <p:cNvPr id="121" name="Picture 12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81599"/>
            <a:ext cx="533400" cy="520954"/>
          </a:xfrm>
          <a:prstGeom prst="rect">
            <a:avLst/>
          </a:prstGeom>
        </p:spPr>
      </p:pic>
      <p:pic>
        <p:nvPicPr>
          <p:cNvPr id="122" name="Picture 12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5181599"/>
            <a:ext cx="533400" cy="520954"/>
          </a:xfrm>
          <a:prstGeom prst="rect">
            <a:avLst/>
          </a:prstGeom>
        </p:spPr>
      </p:pic>
      <p:pic>
        <p:nvPicPr>
          <p:cNvPr id="123" name="Picture 12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5181599"/>
            <a:ext cx="533400" cy="520954"/>
          </a:xfrm>
          <a:prstGeom prst="rect">
            <a:avLst/>
          </a:prstGeom>
        </p:spPr>
      </p:pic>
      <p:pic>
        <p:nvPicPr>
          <p:cNvPr id="124" name="Picture 123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714999"/>
            <a:ext cx="533400" cy="520954"/>
          </a:xfrm>
          <a:prstGeom prst="rect">
            <a:avLst/>
          </a:prstGeom>
        </p:spPr>
      </p:pic>
      <p:pic>
        <p:nvPicPr>
          <p:cNvPr id="125" name="Picture 124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5714999"/>
            <a:ext cx="533400" cy="520954"/>
          </a:xfrm>
          <a:prstGeom prst="rect">
            <a:avLst/>
          </a:prstGeom>
        </p:spPr>
      </p:pic>
      <p:pic>
        <p:nvPicPr>
          <p:cNvPr id="126" name="Picture 125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5714999"/>
            <a:ext cx="533400" cy="520954"/>
          </a:xfrm>
          <a:prstGeom prst="rect">
            <a:avLst/>
          </a:prstGeom>
        </p:spPr>
      </p:pic>
      <p:pic>
        <p:nvPicPr>
          <p:cNvPr id="127" name="Picture 126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5714999"/>
            <a:ext cx="533400" cy="520954"/>
          </a:xfrm>
          <a:prstGeom prst="rect">
            <a:avLst/>
          </a:prstGeom>
        </p:spPr>
      </p:pic>
      <p:pic>
        <p:nvPicPr>
          <p:cNvPr id="128" name="Picture 127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714999"/>
            <a:ext cx="533400" cy="520954"/>
          </a:xfrm>
          <a:prstGeom prst="rect">
            <a:avLst/>
          </a:prstGeom>
        </p:spPr>
      </p:pic>
      <p:pic>
        <p:nvPicPr>
          <p:cNvPr id="129" name="Picture 128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5714999"/>
            <a:ext cx="533400" cy="520954"/>
          </a:xfrm>
          <a:prstGeom prst="rect">
            <a:avLst/>
          </a:prstGeom>
        </p:spPr>
      </p:pic>
      <p:pic>
        <p:nvPicPr>
          <p:cNvPr id="130" name="Picture 129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714999"/>
            <a:ext cx="533400" cy="520954"/>
          </a:xfrm>
          <a:prstGeom prst="rect">
            <a:avLst/>
          </a:prstGeom>
        </p:spPr>
      </p:pic>
      <p:pic>
        <p:nvPicPr>
          <p:cNvPr id="131" name="Picture 130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714999"/>
            <a:ext cx="533400" cy="520954"/>
          </a:xfrm>
          <a:prstGeom prst="rect">
            <a:avLst/>
          </a:prstGeom>
        </p:spPr>
      </p:pic>
      <p:pic>
        <p:nvPicPr>
          <p:cNvPr id="132" name="Picture 131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5714999"/>
            <a:ext cx="533400" cy="520954"/>
          </a:xfrm>
          <a:prstGeom prst="rect">
            <a:avLst/>
          </a:prstGeom>
        </p:spPr>
      </p:pic>
      <p:pic>
        <p:nvPicPr>
          <p:cNvPr id="133" name="Picture 132" descr="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5714999"/>
            <a:ext cx="533400" cy="520954"/>
          </a:xfrm>
          <a:prstGeom prst="rect">
            <a:avLst/>
          </a:prstGeom>
        </p:spPr>
      </p:pic>
      <p:sp>
        <p:nvSpPr>
          <p:cNvPr id="134" name="Cloud 133"/>
          <p:cNvSpPr/>
          <p:nvPr/>
        </p:nvSpPr>
        <p:spPr>
          <a:xfrm>
            <a:off x="295275" y="2671725"/>
            <a:ext cx="3505200" cy="251460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ধাঁ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ধাঁ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5" name="Cloud 134"/>
          <p:cNvSpPr/>
          <p:nvPr/>
        </p:nvSpPr>
        <p:spPr>
          <a:xfrm>
            <a:off x="306042" y="2679445"/>
            <a:ext cx="3505200" cy="25146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7" name="Cloud 136"/>
          <p:cNvSpPr/>
          <p:nvPr/>
        </p:nvSpPr>
        <p:spPr>
          <a:xfrm>
            <a:off x="238125" y="2775076"/>
            <a:ext cx="3505200" cy="2514600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আপেল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323850" y="2616453"/>
            <a:ext cx="3505200" cy="29718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আপেল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1" name="Cloud 140"/>
          <p:cNvSpPr/>
          <p:nvPr/>
        </p:nvSpPr>
        <p:spPr>
          <a:xfrm>
            <a:off x="266700" y="2671969"/>
            <a:ext cx="3581400" cy="2971800"/>
          </a:xfrm>
          <a:prstGeom prst="cloud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বলোতো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পড়বো</a:t>
            </a: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-45720" y="-6506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0" y="7543799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 rot="16200000">
            <a:off x="-3482340" y="3438018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 rot="16200000">
            <a:off x="5719763" y="3422824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6" name="Picture 135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6477000" y="990599"/>
            <a:ext cx="457200" cy="419986"/>
          </a:xfrm>
          <a:prstGeom prst="rect">
            <a:avLst/>
          </a:prstGeom>
        </p:spPr>
      </p:pic>
      <p:pic>
        <p:nvPicPr>
          <p:cNvPr id="138" name="Picture 137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7010400" y="990599"/>
            <a:ext cx="457200" cy="419986"/>
          </a:xfrm>
          <a:prstGeom prst="rect">
            <a:avLst/>
          </a:prstGeom>
        </p:spPr>
      </p:pic>
      <p:pic>
        <p:nvPicPr>
          <p:cNvPr id="140" name="Picture 139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7543800" y="990599"/>
            <a:ext cx="457200" cy="419986"/>
          </a:xfrm>
          <a:prstGeom prst="rect">
            <a:avLst/>
          </a:prstGeom>
        </p:spPr>
      </p:pic>
      <p:pic>
        <p:nvPicPr>
          <p:cNvPr id="142" name="Picture 141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8077200" y="990599"/>
            <a:ext cx="457200" cy="419986"/>
          </a:xfrm>
          <a:prstGeom prst="rect">
            <a:avLst/>
          </a:prstGeom>
        </p:spPr>
      </p:pic>
      <p:pic>
        <p:nvPicPr>
          <p:cNvPr id="147" name="Picture 146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8686800" y="990599"/>
            <a:ext cx="457200" cy="419986"/>
          </a:xfrm>
          <a:prstGeom prst="rect">
            <a:avLst/>
          </a:prstGeom>
        </p:spPr>
      </p:pic>
      <p:pic>
        <p:nvPicPr>
          <p:cNvPr id="148" name="Picture 147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3810000" y="990599"/>
            <a:ext cx="457200" cy="419986"/>
          </a:xfrm>
          <a:prstGeom prst="rect">
            <a:avLst/>
          </a:prstGeom>
        </p:spPr>
      </p:pic>
      <p:pic>
        <p:nvPicPr>
          <p:cNvPr id="149" name="Picture 148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4343400" y="990599"/>
            <a:ext cx="457200" cy="419986"/>
          </a:xfrm>
          <a:prstGeom prst="rect">
            <a:avLst/>
          </a:prstGeom>
        </p:spPr>
      </p:pic>
      <p:pic>
        <p:nvPicPr>
          <p:cNvPr id="150" name="Picture 149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4876800" y="990599"/>
            <a:ext cx="457200" cy="419986"/>
          </a:xfrm>
          <a:prstGeom prst="rect">
            <a:avLst/>
          </a:prstGeom>
        </p:spPr>
      </p:pic>
      <p:pic>
        <p:nvPicPr>
          <p:cNvPr id="151" name="Picture 150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5410200" y="990599"/>
            <a:ext cx="457200" cy="419986"/>
          </a:xfrm>
          <a:prstGeom prst="rect">
            <a:avLst/>
          </a:prstGeom>
        </p:spPr>
      </p:pic>
      <p:pic>
        <p:nvPicPr>
          <p:cNvPr id="152" name="Picture 151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5943600" y="990599"/>
            <a:ext cx="457200" cy="419986"/>
          </a:xfrm>
          <a:prstGeom prst="rect">
            <a:avLst/>
          </a:prstGeom>
        </p:spPr>
      </p:pic>
      <p:pic>
        <p:nvPicPr>
          <p:cNvPr id="153" name="Picture 152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3810000" y="1523999"/>
            <a:ext cx="457200" cy="419986"/>
          </a:xfrm>
          <a:prstGeom prst="rect">
            <a:avLst/>
          </a:prstGeom>
        </p:spPr>
      </p:pic>
      <p:pic>
        <p:nvPicPr>
          <p:cNvPr id="154" name="Picture 153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4343400" y="1523999"/>
            <a:ext cx="457200" cy="419986"/>
          </a:xfrm>
          <a:prstGeom prst="rect">
            <a:avLst/>
          </a:prstGeom>
        </p:spPr>
      </p:pic>
      <p:pic>
        <p:nvPicPr>
          <p:cNvPr id="155" name="Picture 154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4876800" y="1523999"/>
            <a:ext cx="457200" cy="419986"/>
          </a:xfrm>
          <a:prstGeom prst="rect">
            <a:avLst/>
          </a:prstGeom>
        </p:spPr>
      </p:pic>
      <p:pic>
        <p:nvPicPr>
          <p:cNvPr id="156" name="Picture 155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5410200" y="1523999"/>
            <a:ext cx="457200" cy="419986"/>
          </a:xfrm>
          <a:prstGeom prst="rect">
            <a:avLst/>
          </a:prstGeom>
        </p:spPr>
      </p:pic>
      <p:pic>
        <p:nvPicPr>
          <p:cNvPr id="157" name="Picture 156" descr="Honeycrisp-Apple.jpg"/>
          <p:cNvPicPr>
            <a:picLocks noChangeAspect="1"/>
          </p:cNvPicPr>
          <p:nvPr/>
        </p:nvPicPr>
        <p:blipFill>
          <a:blip r:embed="rId3" cstate="print"/>
          <a:srcRect l="6867" t="6667" r="6867" b="5556"/>
          <a:stretch>
            <a:fillRect/>
          </a:stretch>
        </p:blipFill>
        <p:spPr>
          <a:xfrm>
            <a:off x="5943600" y="1523999"/>
            <a:ext cx="457200" cy="4199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8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9" grpId="0" animBg="1"/>
      <p:bldP spid="139" grpId="1" animBg="1"/>
      <p:bldP spid="1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7467600" cy="2362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9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457200" y="2743200"/>
            <a:ext cx="7772400" cy="30480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শতকরা</a:t>
            </a:r>
            <a:endParaRPr lang="en-US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2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6781800"/>
            <a:ext cx="91442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6200000">
            <a:off x="-3406139" y="3406140"/>
            <a:ext cx="6858000" cy="4572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5692142" y="3406140"/>
            <a:ext cx="6858000" cy="45721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838200" y="76200"/>
            <a:ext cx="7576798" cy="3276600"/>
          </a:xfrm>
          <a:prstGeom prst="flowChartDecision">
            <a:avLst/>
          </a:prstGeom>
          <a:solidFill>
            <a:schemeClr val="accent2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1" y="3515139"/>
            <a:ext cx="86106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টুকু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স্লাইডের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নয়।শিক্ষকের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100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শতকরার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3657600" cy="30480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Callout 128"/>
          <p:cNvSpPr/>
          <p:nvPr/>
        </p:nvSpPr>
        <p:spPr>
          <a:xfrm>
            <a:off x="5029200" y="838200"/>
            <a:ext cx="3657600" cy="2209800"/>
          </a:xfrm>
          <a:prstGeom prst="wedgeEllipseCallout">
            <a:avLst>
              <a:gd name="adj1" fmla="val -81012"/>
              <a:gd name="adj2" fmla="val -2835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Oval Callout 129"/>
          <p:cNvSpPr/>
          <p:nvPr/>
        </p:nvSpPr>
        <p:spPr>
          <a:xfrm>
            <a:off x="5029200" y="838200"/>
            <a:ext cx="3657600" cy="2209800"/>
          </a:xfrm>
          <a:prstGeom prst="wedgeEllipseCallout">
            <a:avLst>
              <a:gd name="adj1" fmla="val -81027"/>
              <a:gd name="adj2" fmla="val -2796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228600" y="228600"/>
            <a:ext cx="3640667" cy="3048000"/>
            <a:chOff x="228600" y="228600"/>
            <a:chExt cx="3640667" cy="3048000"/>
          </a:xfrm>
        </p:grpSpPr>
        <p:sp>
          <p:nvSpPr>
            <p:cNvPr id="33" name="Rectangle 32"/>
            <p:cNvSpPr/>
            <p:nvPr/>
          </p:nvSpPr>
          <p:spPr>
            <a:xfrm>
              <a:off x="228600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2667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56733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20800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84867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48933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13000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77067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1133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28600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2667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6733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320800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84867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48933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13000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777067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41133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8600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92667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56733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20800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84867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048933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13000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77067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141133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8600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2667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956733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320800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84867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048933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13000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777067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141133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8600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2667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56733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320800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84867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048933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413000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77067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41133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8600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2667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56733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320800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84867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048933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413000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77067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141133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8600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92667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56733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320800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684867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048933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413000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777067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41133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92667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56733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320800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84867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048933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13000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77067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41133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28600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92667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56733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320800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684867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048933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413000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777067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141133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8600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92667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956733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320800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684867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48933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13000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777067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141133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505200" y="228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505200" y="533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505200" y="838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505200" y="1143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05200" y="1447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5200" y="17526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20574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505200" y="23622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505200" y="26670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2971800"/>
              <a:ext cx="364067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Oval Callout 122"/>
          <p:cNvSpPr/>
          <p:nvPr/>
        </p:nvSpPr>
        <p:spPr>
          <a:xfrm>
            <a:off x="4876800" y="457200"/>
            <a:ext cx="3886200" cy="2895600"/>
          </a:xfrm>
          <a:prstGeom prst="wedgeEllipseCallout">
            <a:avLst>
              <a:gd name="adj1" fmla="val -75227"/>
              <a:gd name="adj2" fmla="val -32273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609600" y="3505200"/>
            <a:ext cx="4317381" cy="1332131"/>
            <a:chOff x="3352800" y="4114800"/>
            <a:chExt cx="4317381" cy="1332131"/>
          </a:xfrm>
        </p:grpSpPr>
        <p:grpSp>
          <p:nvGrpSpPr>
            <p:cNvPr id="148" name="Group 147"/>
            <p:cNvGrpSpPr/>
            <p:nvPr/>
          </p:nvGrpSpPr>
          <p:grpSpPr>
            <a:xfrm>
              <a:off x="3352800" y="4114800"/>
              <a:ext cx="1219200" cy="1332131"/>
              <a:chOff x="2057400" y="4876800"/>
              <a:chExt cx="1219200" cy="1332131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438400" y="4876800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১5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362200" y="5562600"/>
                <a:ext cx="7906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১০০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2057400" y="5562600"/>
                <a:ext cx="121920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/>
            <p:cNvSpPr txBox="1"/>
            <p:nvPr/>
          </p:nvSpPr>
          <p:spPr>
            <a:xfrm>
              <a:off x="4648200" y="4419600"/>
              <a:ext cx="30219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ভগ্নাংশটির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১০০।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3962400" y="4724400"/>
            <a:ext cx="3793026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‘%’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28600" y="5867400"/>
            <a:ext cx="6978192" cy="707886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১০০।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0" y="0"/>
            <a:ext cx="91442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ounded Rectangle 162"/>
          <p:cNvSpPr/>
          <p:nvPr/>
        </p:nvSpPr>
        <p:spPr>
          <a:xfrm>
            <a:off x="0" y="6781800"/>
            <a:ext cx="91442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ounded Rectangle 163"/>
          <p:cNvSpPr/>
          <p:nvPr/>
        </p:nvSpPr>
        <p:spPr>
          <a:xfrm rot="16200000">
            <a:off x="-3406139" y="3406140"/>
            <a:ext cx="6858000" cy="4572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 rot="16200000">
            <a:off x="5692142" y="3406140"/>
            <a:ext cx="6858000" cy="45721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304800" y="4724400"/>
            <a:ext cx="3224697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১5%।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2057400" y="228600"/>
            <a:ext cx="1828800" cy="914400"/>
            <a:chOff x="2057400" y="228600"/>
            <a:chExt cx="1888067" cy="914400"/>
          </a:xfrm>
          <a:solidFill>
            <a:srgbClr val="D60093"/>
          </a:solidFill>
        </p:grpSpPr>
        <p:sp>
          <p:nvSpPr>
            <p:cNvPr id="140" name="Rectangle 139"/>
            <p:cNvSpPr/>
            <p:nvPr/>
          </p:nvSpPr>
          <p:spPr>
            <a:xfrm>
              <a:off x="2057400" y="2286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438400" y="2286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819400" y="2286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200400" y="2286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581400" y="2286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057400" y="5334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438400" y="5334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819400" y="5334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200400" y="5334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581400" y="5334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7400" y="8382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438400" y="8382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819400" y="8382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00400" y="8382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581400" y="838200"/>
              <a:ext cx="364067" cy="30480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4267200" y="228600"/>
            <a:ext cx="3919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8" name="Oval Callout 137"/>
          <p:cNvSpPr/>
          <p:nvPr/>
        </p:nvSpPr>
        <p:spPr>
          <a:xfrm>
            <a:off x="4724400" y="457200"/>
            <a:ext cx="4191000" cy="2895600"/>
          </a:xfrm>
          <a:prstGeom prst="wedgeEllipseCallout">
            <a:avLst>
              <a:gd name="adj1" fmla="val -68964"/>
              <a:gd name="adj2" fmla="val -2273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Oval Callout 138"/>
          <p:cNvSpPr/>
          <p:nvPr/>
        </p:nvSpPr>
        <p:spPr>
          <a:xfrm>
            <a:off x="4191000" y="381000"/>
            <a:ext cx="4953000" cy="2895600"/>
          </a:xfrm>
          <a:prstGeom prst="wedgeEllipseCallout">
            <a:avLst>
              <a:gd name="adj1" fmla="val -55373"/>
              <a:gd name="adj2" fmla="val -36444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9" grpId="0" animBg="1"/>
      <p:bldP spid="129" grpId="1" animBg="1"/>
      <p:bldP spid="130" grpId="0" animBg="1"/>
      <p:bldP spid="130" grpId="1" animBg="1"/>
      <p:bldP spid="123" grpId="0" animBg="1"/>
      <p:bldP spid="123" grpId="1" animBg="1"/>
      <p:bldP spid="161" grpId="0" animBg="1"/>
      <p:bldP spid="162" grpId="0" animBg="1"/>
      <p:bldP spid="176" grpId="0" animBg="1"/>
      <p:bldP spid="137" grpId="0"/>
      <p:bldP spid="137" grpId="1"/>
      <p:bldP spid="138" grpId="0" animBg="1"/>
      <p:bldP spid="138" grpId="1" animBg="1"/>
      <p:bldP spid="1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800" y="304800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990600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1676400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380206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849394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991394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277394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77594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325394" y="989806"/>
            <a:ext cx="1371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" y="304800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9906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304800"/>
            <a:ext cx="136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304800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304800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সিহাব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304800"/>
            <a:ext cx="74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5200" y="990600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990600"/>
            <a:ext cx="63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990600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990600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828800"/>
            <a:ext cx="9010800" cy="120032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৮২’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৮২%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3124200"/>
            <a:ext cx="8980344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সিহাব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৮৫’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৮৫%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419600"/>
            <a:ext cx="8685391" cy="1200329"/>
          </a:xfrm>
          <a:prstGeom prst="rect">
            <a:avLst/>
          </a:prstGeom>
          <a:solidFill>
            <a:srgbClr val="009900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৭০’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৭০%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057400" y="5525869"/>
            <a:ext cx="1066800" cy="1332131"/>
            <a:chOff x="609600" y="5525869"/>
            <a:chExt cx="1219200" cy="1332131"/>
          </a:xfrm>
        </p:grpSpPr>
        <p:sp>
          <p:nvSpPr>
            <p:cNvPr id="31" name="TextBox 30"/>
            <p:cNvSpPr txBox="1"/>
            <p:nvPr/>
          </p:nvSpPr>
          <p:spPr>
            <a:xfrm>
              <a:off x="990600" y="5525869"/>
              <a:ext cx="6270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৮২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4400" y="6211669"/>
              <a:ext cx="7906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09600" y="6211669"/>
              <a:ext cx="1219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429000" y="586740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5867400"/>
            <a:ext cx="1675459" cy="707886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6200" y="5867400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৮২%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105400" y="5525869"/>
            <a:ext cx="1219200" cy="1332131"/>
            <a:chOff x="609600" y="5525869"/>
            <a:chExt cx="1219200" cy="1332131"/>
          </a:xfrm>
        </p:grpSpPr>
        <p:sp>
          <p:nvSpPr>
            <p:cNvPr id="39" name="TextBox 38"/>
            <p:cNvSpPr txBox="1"/>
            <p:nvPr/>
          </p:nvSpPr>
          <p:spPr>
            <a:xfrm>
              <a:off x="990600" y="5525869"/>
              <a:ext cx="6367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৮৫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14400" y="6211669"/>
              <a:ext cx="7906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09600" y="6211669"/>
              <a:ext cx="1219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6477000" y="586740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5867400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৮৫%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 rot="16200000">
            <a:off x="-3406140" y="3406140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 rot="16200000">
            <a:off x="5692140" y="3406141"/>
            <a:ext cx="6858000" cy="45719"/>
          </a:xfrm>
          <a:prstGeom prst="round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4" dur="5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6" dur="5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0" dur="5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2" dur="5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0" dur="5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2" dur="5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10" dur="5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12" dur="5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  <p:bldP spid="30" grpId="0" animBg="1"/>
      <p:bldP spid="35" grpId="0"/>
      <p:bldP spid="36" grpId="0" animBg="1"/>
      <p:bldP spid="37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1472</TotalTime>
  <Words>447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NikoshBAN</vt:lpstr>
      <vt:lpstr>Vrinda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RIPON</dc:creator>
  <cp:lastModifiedBy>use</cp:lastModifiedBy>
  <cp:revision>319</cp:revision>
  <dcterms:created xsi:type="dcterms:W3CDTF">2006-08-16T00:00:00Z</dcterms:created>
  <dcterms:modified xsi:type="dcterms:W3CDTF">2020-05-18T15:25:26Z</dcterms:modified>
</cp:coreProperties>
</file>