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gif" ContentType="image/gif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4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21" Type="http://schemas.openxmlformats.org/officeDocument/2006/relationships/slide" Target="slides/slide17.xml"/><Relationship Id="rId12" Type="http://schemas.openxmlformats.org/officeDocument/2006/relationships/slide" Target="slides/slide8.xml"/><Relationship Id="rId2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13" Type="http://schemas.openxmlformats.org/officeDocument/2006/relationships/slide" Target="slides/slide9.xml"/><Relationship Id="rId1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7.xml"/><Relationship Id="rId3" Type="http://schemas.openxmlformats.org/officeDocument/2006/relationships/theme" Target="theme/theme2.xml"/><Relationship Id="rId20" Type="http://schemas.openxmlformats.org/officeDocument/2006/relationships/slide" Target="slides/slide16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8" Type="http://schemas.openxmlformats.org/officeDocument/2006/relationships/slide" Target="slides/slide4.xml"/><Relationship Id="rId7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p/>
        </p:txBody>
      </p:sp>
      <p:sp>
        <p:nvSpPr>
          <p:cNvPr id="3" name=""/>
          <p:cNvSpPr/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 sz="1200"/>
            </a:lvl1pPr>
          </a:lstStyle>
          <a:p/>
        </p:txBody>
      </p:sp>
      <p:sp>
        <p:nvSpPr>
          <p:cNvPr id="4" name="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anchor="ctr"/>
          <a:p/>
        </p:txBody>
      </p:sp>
      <p:sp>
        <p:nvSpPr>
          <p:cNvPr id="5" name=""/>
          <p:cNvSpPr/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/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>
              <a:defRPr sz="1200"/>
            </a:lvl1pPr>
          </a:lstStyle>
          <a:p/>
        </p:txBody>
      </p:sp>
      <p:sp>
        <p:nvSpPr>
          <p:cNvPr id="7" name=""/>
          <p:cNvSpPr/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r">
              <a:defRPr sz="1200"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 algn="r">
              <a:defRPr sz="1100" b="1" i="0" u="none" strike="noStrike">
                <a:solidFill>
                  <a:srgbClr val="000000"/>
                </a:solidFill>
              </a:defRPr>
            </a:lvl1pPr>
          </a:lstStyle>
          <a:p/>
        </p:txBody>
      </p:sp>
      <p:sp>
        <p:nvSpPr>
          <p:cNvPr id="3" name=""/>
          <p:cNvSpPr txBox="1"/>
          <p:nvPr>
            <p:ph type="ftr" idx="11"/>
          </p:nvPr>
        </p:nvSpPr>
        <p:spPr>
          <a:xfrm>
            <a:off x="455612" y="6172200"/>
            <a:ext cx="33528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 algn="ctr">
              <a:defRPr sz="1200" b="1" i="0" u="none" strike="noStrike">
                <a:solidFill>
                  <a:srgbClr val="000000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D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 rotWithShape="0">
            <a:gsLst>
              <a:gs pos="0">
                <a:srgbClr val="FFFFFF">
                  <a:alpha val="90625"/>
                </a:srgbClr>
              </a:gs>
              <a:gs pos="36999">
                <a:srgbClr val="FFFFFF">
                  <a:alpha val="86328"/>
                </a:srgbClr>
              </a:gs>
              <a:gs pos="100000">
                <a:srgbClr val="B4DCFA">
                  <a:alpha val="78906"/>
                </a:srgbClr>
              </a:gs>
            </a:gsLst>
            <a:lin ang="5400000"/>
          </a:gradFill>
          <a:ln>
            <a:noFill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3" name="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rotWithShape="1">
            <a:gsLst>
              <a:gs pos="0">
                <a:srgbClr val="FFFFFF">
                  <a:alpha val="88671"/>
                </a:srgbClr>
              </a:gs>
              <a:gs pos="47999">
                <a:srgbClr val="FFFFFF">
                  <a:alpha val="84375"/>
                </a:srgbClr>
              </a:gs>
              <a:gs pos="100000">
                <a:srgbClr val="B4DCFA">
                  <a:alpha val="78906"/>
                </a:srgbClr>
              </a:gs>
            </a:gsLst>
            <a:lin ang="5400000"/>
          </a:gradFill>
          <a:ln>
            <a:noFill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4" name=""/>
          <p:cNvSpPr/>
          <p:nvPr/>
        </p:nvSpPr>
        <p:spPr>
          <a:xfrm>
            <a:off x="0" y="3767137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4999">
                <a:srgbClr val="B4DCFA">
                  <a:alpha val="0"/>
                </a:srgbClr>
              </a:gs>
              <a:gs pos="54998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5" name="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5999">
                <a:srgbClr val="FFFFFF">
                  <a:alpha val="44140"/>
                </a:srgbClr>
              </a:gs>
            </a:gsLst>
            <a:lin ang="5400000"/>
          </a:gradFill>
          <a:ln>
            <a:noFill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6" name=""/>
          <p:cNvSpPr txBox="1"/>
          <p:nvPr>
            <p:ph type="title" idx="0"/>
          </p:nvPr>
        </p:nvSpPr>
        <p:spPr>
          <a:xfrm>
            <a:off x="1792287" y="4371975"/>
            <a:ext cx="6511925" cy="1143000"/>
          </a:xfrm>
          <a:prstGeom prst="rect"/>
          <a:noFill/>
          <a:ln>
            <a:noFill/>
          </a:ln>
        </p:spPr>
        <p:txBody>
          <a:bodyPr wrap="square" anchor="t"/>
          <a:p>
            <a:pPr lvl="0"/>
            <a:r>
              <a:rPr/>
              <a:t>Click to edit Master title style</a:t>
            </a:r>
          </a:p>
        </p:txBody>
      </p:sp>
      <p:sp>
        <p:nvSpPr>
          <p:cNvPr id="7" name=""/>
          <p:cNvSpPr txBox="1"/>
          <p:nvPr>
            <p:ph type="body" idx="1"/>
          </p:nvPr>
        </p:nvSpPr>
        <p:spPr>
          <a:xfrm>
            <a:off x="1143000" y="731837"/>
            <a:ext cx="6400800" cy="3473450"/>
          </a:xfrm>
          <a:prstGeom prst="rect"/>
          <a:noFill/>
          <a:ln>
            <a:noFill/>
          </a:ln>
        </p:spPr>
        <p:txBody>
          <a:bodyPr wrap="square" anchor="t"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8" name=""/>
          <p:cNvSpPr txBox="1"/>
          <p:nvPr>
            <p:ph type="dt" idx="2"/>
          </p:nvPr>
        </p:nvSpPr>
        <p:spPr>
          <a:xfrm>
            <a:off x="6172200" y="6172200"/>
            <a:ext cx="25146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 algn="r">
              <a:defRPr sz="1100" b="1" i="0" u="none" strike="noStrike">
                <a:solidFill>
                  <a:srgbClr val="000000"/>
                </a:solidFill>
              </a:defRPr>
            </a:lvl1pPr>
          </a:lstStyle>
          <a:p/>
        </p:txBody>
      </p:sp>
      <p:sp>
        <p:nvSpPr>
          <p:cNvPr id="9" name=""/>
          <p:cNvSpPr txBox="1"/>
          <p:nvPr>
            <p:ph type="ftr" idx="3"/>
          </p:nvPr>
        </p:nvSpPr>
        <p:spPr>
          <a:xfrm>
            <a:off x="455612" y="6172200"/>
            <a:ext cx="33528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/>
        </p:txBody>
      </p:sp>
      <p:sp>
        <p:nvSpPr>
          <p:cNvPr id="10" name=""/>
          <p:cNvSpPr txBox="1"/>
          <p:nvPr>
            <p:ph type="sldNum" idx="4"/>
          </p:nvPr>
        </p:nvSpPr>
        <p:spPr>
          <a:xfrm>
            <a:off x="3810000" y="6172200"/>
            <a:ext cx="18288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 algn="ctr">
              <a:defRPr sz="1200" b="1" i="0" u="none" strike="noStrike">
                <a:solidFill>
                  <a:srgbClr val="000000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lvl="0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000000"/>
          </a:solidFill>
          <a:latin typeface="Arial"/>
        </a:defRPr>
      </a:lvl1pPr>
      <a:lvl2pPr lvl="1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212745"/>
          </a:solidFill>
          <a:latin typeface="Arial"/>
        </a:defRPr>
      </a:lvl2pPr>
      <a:lvl3pPr lvl="2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212745"/>
          </a:solidFill>
          <a:latin typeface="Arial"/>
        </a:defRPr>
      </a:lvl3pPr>
      <a:lvl4pPr lvl="3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212745"/>
          </a:solidFill>
          <a:latin typeface="Arial"/>
        </a:defRPr>
      </a:lvl4pPr>
      <a:lvl5pPr lvl="4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212745"/>
          </a:solidFill>
          <a:latin typeface="Arial"/>
        </a:defRPr>
      </a:lvl5pPr>
      <a:lvl6pPr lvl="5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212745"/>
          </a:solidFill>
          <a:latin typeface="Arial"/>
        </a:defRPr>
      </a:lvl6pPr>
      <a:lvl7pPr lvl="6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212745"/>
          </a:solidFill>
          <a:latin typeface="Arial"/>
        </a:defRPr>
      </a:lvl7pPr>
      <a:lvl8pPr lvl="7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212745"/>
          </a:solidFill>
          <a:latin typeface="Arial"/>
        </a:defRPr>
      </a:lvl8pPr>
      <a:lvl9pPr lvl="8" algn="r" marL="319087" indent="0">
        <a:lnSpc>
          <a:spcPct val="100000"/>
        </a:lnSpc>
        <a:buClr>
          <a:srgbClr val="F14124"/>
        </a:buClr>
        <a:buSzPct val="128000"/>
        <a:buFont typeface="Georgia"/>
        <a:buChar char="*"/>
        <a:defRPr sz="4600" b="1" i="0" u="none" strike="noStrike" baseline="0">
          <a:solidFill>
            <a:srgbClr val="212745"/>
          </a:solidFill>
          <a:latin typeface="Arial"/>
        </a:defRPr>
      </a:lvl9pPr>
    </p:titleStyle>
    <p:bodyStyle>
      <a:lvl1pPr lvl="0" algn="l" marL="228600" indent="46037">
        <a:lnSpc>
          <a:spcPct val="100000"/>
        </a:lnSpc>
        <a:buClr>
          <a:srgbClr val="F14124"/>
        </a:buClr>
        <a:buSzPct val="130000"/>
        <a:buFont typeface="Georgia"/>
        <a:buChar char="*"/>
        <a:defRPr sz="2200" b="0" i="0" u="none" strike="noStrike" baseline="0">
          <a:solidFill>
            <a:srgbClr val="000000"/>
          </a:solidFill>
          <a:latin typeface="Arial"/>
        </a:defRPr>
      </a:lvl1pPr>
      <a:lvl2pPr lvl="1" algn="l" marL="547687" indent="365125">
        <a:lnSpc>
          <a:spcPct val="100000"/>
        </a:lnSpc>
        <a:buClr>
          <a:srgbClr val="F14124"/>
        </a:buClr>
        <a:buSzPct val="130000"/>
        <a:buFont typeface="Georgia"/>
        <a:buChar char="*"/>
        <a:defRPr sz="2000" b="0" i="0" u="none" strike="noStrike" baseline="0">
          <a:solidFill>
            <a:srgbClr val="000000"/>
          </a:solidFill>
          <a:latin typeface="Arial"/>
        </a:defRPr>
      </a:lvl2pPr>
      <a:lvl3pPr lvl="2" algn="l" marL="822325" indent="639762">
        <a:lnSpc>
          <a:spcPct val="100000"/>
        </a:lnSpc>
        <a:buClr>
          <a:srgbClr val="F14124"/>
        </a:buClr>
        <a:buSzPct val="130000"/>
        <a:buFont typeface="Georgia"/>
        <a:buChar char="*"/>
        <a:defRPr sz="1800" b="0" i="0" u="none" strike="noStrike" baseline="0">
          <a:solidFill>
            <a:srgbClr val="000000"/>
          </a:solidFill>
          <a:latin typeface="Arial"/>
        </a:defRPr>
      </a:lvl3pPr>
      <a:lvl4pPr lvl="3" algn="l" marL="1096962" indent="914400">
        <a:lnSpc>
          <a:spcPct val="100000"/>
        </a:lnSpc>
        <a:buClr>
          <a:srgbClr val="F14124"/>
        </a:buClr>
        <a:buSzPct val="130000"/>
        <a:buFont typeface="Georgia"/>
        <a:buChar char="*"/>
        <a:defRPr sz="1600" b="0" i="0" u="none" strike="noStrike" baseline="0">
          <a:solidFill>
            <a:srgbClr val="000000"/>
          </a:solidFill>
          <a:latin typeface="Arial"/>
        </a:defRPr>
      </a:lvl4pPr>
      <a:lvl5pPr lvl="4" algn="l" marL="1389062" indent="1206500">
        <a:lnSpc>
          <a:spcPct val="100000"/>
        </a:lnSpc>
        <a:buClr>
          <a:srgbClr val="F14124"/>
        </a:buClr>
        <a:buSzPct val="130000"/>
        <a:buFont typeface="Georgia"/>
        <a:buChar char="*"/>
        <a:defRPr sz="1400" b="0" i="0" u="none" strike="noStrike" baseline="0">
          <a:solidFill>
            <a:srgbClr val="000000"/>
          </a:solidFill>
          <a:latin typeface="Arial"/>
        </a:defRPr>
      </a:lvl5pPr>
      <a:lvl6pPr lvl="5" algn="l" marL="1663700" indent="1481137">
        <a:lnSpc>
          <a:spcPct val="100000"/>
        </a:lnSpc>
        <a:buClr>
          <a:srgbClr val="F14124"/>
        </a:buClr>
        <a:buSzPct val="130000"/>
        <a:buFont typeface="Georgia"/>
        <a:buChar char="*"/>
        <a:defRPr sz="1400" b="0" i="0" u="none" strike="noStrike" baseline="0">
          <a:solidFill>
            <a:srgbClr val="000000"/>
          </a:solidFill>
          <a:latin typeface="Arial"/>
        </a:defRPr>
      </a:lvl6pPr>
      <a:lvl7pPr lvl="6" algn="l" marL="1965325" indent="1782762">
        <a:lnSpc>
          <a:spcPct val="100000"/>
        </a:lnSpc>
        <a:buClr>
          <a:srgbClr val="F14124"/>
        </a:buClr>
        <a:buSzPct val="130000"/>
        <a:buFont typeface="Georgia"/>
        <a:buChar char="*"/>
        <a:defRPr sz="1400" b="0" i="0" u="none" strike="noStrike" baseline="0">
          <a:solidFill>
            <a:srgbClr val="000000"/>
          </a:solidFill>
          <a:latin typeface="Arial"/>
        </a:defRPr>
      </a:lvl7pPr>
      <a:lvl8pPr lvl="7" algn="l" marL="2286000" indent="2103437">
        <a:lnSpc>
          <a:spcPct val="100000"/>
        </a:lnSpc>
        <a:buClr>
          <a:srgbClr val="F14124"/>
        </a:buClr>
        <a:buSzPct val="130000"/>
        <a:buFont typeface="Georgia"/>
        <a:buChar char="*"/>
        <a:defRPr sz="1400" b="0" i="0" u="none" strike="noStrike" baseline="0">
          <a:solidFill>
            <a:srgbClr val="000000"/>
          </a:solidFill>
          <a:latin typeface="Arial"/>
        </a:defRPr>
      </a:lvl8pPr>
      <a:lvl9pPr lvl="8" algn="l" marL="2587625" indent="2405062">
        <a:lnSpc>
          <a:spcPct val="100000"/>
        </a:lnSpc>
        <a:buClr>
          <a:srgbClr val="F14124"/>
        </a:buClr>
        <a:buSzPct val="130000"/>
        <a:buFont typeface="Georgia"/>
        <a:buChar char="*"/>
        <a:defRPr sz="1400" b="0" i="0" u="none" strike="noStrike" baseline="0">
          <a:solidFill>
            <a:srgbClr val="000000"/>
          </a:solidFill>
          <a:latin typeface="Arial"/>
        </a:defRPr>
      </a:lvl9pPr>
    </p:bodyStyle>
    <p:otherStyle>
      <a:lvl1pPr lvl="0" algn="l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lvl="1" algn="l" marL="457200" indent="45720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lvl="2" algn="l" marL="914400" indent="91440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lvl="3" algn="l" marL="1371600" indent="137160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lvl="4" algn="l" marL="1828800" indent="182880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lvl="5" algn="l" marL="2286000" indent="228600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lvl="6" algn="l" marL="2743200" indent="274320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lvl="7" algn="l" marL="3200400" indent="320040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lvl="8" algn="l" marL="3657600" indent="365760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1.jpeg"/><Relationship Id="rId3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2.jpeg"/><Relationship Id="rId4" Type="http://schemas.openxmlformats.org/officeDocument/2006/relationships/image" Target="../media/image22.jpeg"/><Relationship Id="rId3" Type="http://schemas.openxmlformats.org/officeDocument/2006/relationships/image" Target="../media/image22.jpeg"/><Relationship Id="rId5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gif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3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8.jpeg"/><Relationship Id="rId4" Type="http://schemas.openxmlformats.org/officeDocument/2006/relationships/image" Target="../media/image28.jpeg"/><Relationship Id="rId3" Type="http://schemas.openxmlformats.org/officeDocument/2006/relationships/image" Target="../media/image28.jpeg"/><Relationship Id="rId6" Type="http://schemas.openxmlformats.org/officeDocument/2006/relationships/image" Target="../media/image29.jpeg"/><Relationship Id="rId5" Type="http://schemas.openxmlformats.org/officeDocument/2006/relationships/image" Target="../media/image29.jpeg"/><Relationship Id="rId7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9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8" Type="http://schemas.openxmlformats.org/officeDocument/2006/relationships/image" Target="../media/image9.jpeg"/><Relationship Id="rId7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7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rcRect/>
            <a:stretch>
              <a:fillRect/>
            </a:stretch>
          </a:blipFill>
          <a:ln w="15875">
            <a:solidFill>
              <a:srgbClr val="273364"/>
            </a:solidFill>
            <a:prstDash val="sysDash"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3" name=""/>
          <p:cNvSpPr/>
          <p:nvPr/>
        </p:nvSpPr>
        <p:spPr>
          <a:xfrm>
            <a:off x="228600" y="214312"/>
            <a:ext cx="8686800" cy="64008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5875">
            <a:solidFill>
              <a:srgbClr val="273364"/>
            </a:solidFill>
            <a:prstDash val="lgDash"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4" name="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solidFill>
            <a:srgbClr val="4E67C8"/>
          </a:solid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pic>
        <p:nvPicPr>
          <p:cNvPr id="5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381000"/>
            <a:ext cx="8151812" cy="6018212"/>
          </a:xfrm>
          <a:prstGeom prst="rect"/>
          <a:solidFill>
            <a:srgbClr val="D8D8D8"/>
          </a:solidFill>
          <a:ln w="88900">
            <a:solidFill>
              <a:srgbClr val="FFFFFF"/>
            </a:solidFill>
          </a:ln>
        </p:spPr>
      </p:pic>
      <p:sp>
        <p:nvSpPr>
          <p:cNvPr id="6" name=""/>
          <p:cNvSpPr txBox="1"/>
          <p:nvPr/>
        </p:nvSpPr>
        <p:spPr>
          <a:xfrm>
            <a:off x="838200" y="914400"/>
            <a:ext cx="6629400" cy="3138487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6600" b="1" i="0" u="none" strike="noStrike">
                <a:solidFill>
                  <a:srgbClr val="BEE0F9"/>
                </a:solidFill>
                <a:latin typeface="NikoshBAN"/>
              </a:rPr>
              <a:t>মাল্টিমিডিয়া</a:t>
            </a:r>
            <a:r>
              <a:rPr sz="6600" b="1" i="0" u="none" strike="noStrike">
                <a:solidFill>
                  <a:srgbClr val="BEE0F9"/>
                </a:solidFill>
                <a:latin typeface="NikoshBAN"/>
              </a:rPr>
              <a:t> </a:t>
            </a:r>
            <a:r>
              <a:rPr sz="6600" b="1" i="0" u="none" strike="noStrike">
                <a:solidFill>
                  <a:srgbClr val="BEE0F9"/>
                </a:solidFill>
                <a:latin typeface="NikoshBAN"/>
              </a:rPr>
              <a:t>ক্লাসে</a:t>
            </a:r>
            <a:r>
              <a:rPr sz="6600" b="1" i="0" u="none" strike="noStrike">
                <a:solidFill>
                  <a:srgbClr val="BEE0F9"/>
                </a:solidFill>
                <a:latin typeface="NikoshBAN"/>
              </a:rPr>
              <a:t> </a:t>
            </a:r>
            <a:r>
              <a:rPr sz="6600" b="1" i="0" u="none" strike="noStrike">
                <a:solidFill>
                  <a:srgbClr val="BEE0F9"/>
                </a:solidFill>
                <a:latin typeface="NikoshBAN"/>
              </a:rPr>
              <a:t>তোমাদেরকে</a:t>
            </a:r>
            <a:r>
              <a:rPr sz="6600" b="1" i="0" u="none" strike="noStrike">
                <a:solidFill>
                  <a:srgbClr val="BEE0F9"/>
                </a:solidFill>
                <a:latin typeface="NikoshBAN"/>
              </a:rPr>
              <a:t> </a:t>
            </a:r>
          </a:p>
          <a:p>
            <a:pPr lvl="0" algn="l" marL="0" indent="0"/>
            <a:r>
              <a:rPr sz="6600" b="1" i="0" u="none" strike="noStrike">
                <a:solidFill>
                  <a:srgbClr val="BEE0F9"/>
                </a:solidFill>
                <a:latin typeface="NikoshBAN"/>
              </a:rPr>
              <a:t>স্বাগতম</a:t>
            </a:r>
          </a:p>
        </p:txBody>
      </p:sp>
    </p:spTree>
  </p:cSld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3276600" y="990600"/>
            <a:ext cx="2508250" cy="584200"/>
          </a:xfrm>
          <a:prstGeom prst="rect"/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Symbol"/>
              </a:rPr>
              <a:t>Y</a:t>
            </a:r>
            <a:r>
              <a:rPr sz="3200">
                <a:solidFill>
                  <a:srgbClr val="000000"/>
                </a:solidFill>
                <a:latin typeface="Symbol"/>
              </a:rPr>
              <a:t>=</a:t>
            </a:r>
            <a:r>
              <a:rPr sz="3200">
                <a:solidFill>
                  <a:srgbClr val="000000"/>
                </a:solidFill>
                <a:latin typeface="Symbol"/>
              </a:rPr>
              <a:t>অজ্ঞাত রাশি</a:t>
            </a:r>
          </a:p>
        </p:txBody>
      </p:sp>
      <p:sp>
        <p:nvSpPr>
          <p:cNvPr id="3" name=""/>
          <p:cNvSpPr/>
          <p:nvPr/>
        </p:nvSpPr>
        <p:spPr>
          <a:xfrm>
            <a:off x="3733800" y="2743200"/>
            <a:ext cx="1624012" cy="1660525"/>
          </a:xfrm>
          <a:prstGeom prst="ellipse">
            <a:avLst/>
          </a:prstGeom>
          <a:solidFill>
            <a:srgbClr val="FF8021"/>
          </a:solidFill>
          <a:ln>
            <a:solidFill>
              <a:srgbClr val="000000"/>
            </a:solidFill>
          </a:ln>
        </p:spPr>
        <p:txBody>
          <a:bodyPr wrap="square" anchor="ctr"/>
          <a:p>
            <a:pPr lvl="0" algn="ctr" marL="0" indent="0"/>
            <a:r>
              <a:rPr sz="4000">
                <a:solidFill>
                  <a:srgbClr val="000000"/>
                </a:solidFill>
                <a:latin typeface="NikoshBAN"/>
              </a:rPr>
              <a:t>চলক</a:t>
            </a:r>
          </a:p>
        </p:txBody>
      </p:sp>
      <p:cxnSp>
        <p:nvCxnSpPr>
          <p:cNvPr id="4" name=""/>
          <p:cNvCxnSpPr/>
          <p:nvPr/>
        </p:nvCxnSpPr>
        <p:spPr>
          <a:xfrm rot="16200000" flipH="1">
            <a:off x="3954462" y="2151062"/>
            <a:ext cx="1166812" cy="14287"/>
          </a:xfrm>
          <a:prstGeom prst="straightConnector1">
            <a:avLst/>
          </a:prstGeom>
          <a:noFill/>
          <a:ln w="38100">
            <a:solidFill>
              <a:srgbClr val="000000"/>
            </a:solidFill>
          </a:ln>
        </p:spPr>
      </p:cxnSp>
      <p:sp>
        <p:nvSpPr>
          <p:cNvPr id="5" name=""/>
          <p:cNvSpPr txBox="1"/>
          <p:nvPr/>
        </p:nvSpPr>
        <p:spPr>
          <a:xfrm>
            <a:off x="228600" y="3276600"/>
            <a:ext cx="2508250" cy="584200"/>
          </a:xfrm>
          <a:prstGeom prst="rect"/>
          <a:solidFill>
            <a:srgbClr val="FFCCFF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NikoshBAN"/>
              </a:rPr>
              <a:t>পরিবর্তনশীল</a:t>
            </a:r>
          </a:p>
        </p:txBody>
      </p:sp>
      <p:sp>
        <p:nvSpPr>
          <p:cNvPr id="6" name=""/>
          <p:cNvSpPr txBox="1"/>
          <p:nvPr/>
        </p:nvSpPr>
        <p:spPr>
          <a:xfrm>
            <a:off x="6324600" y="3276600"/>
            <a:ext cx="2508250" cy="584200"/>
          </a:xfrm>
          <a:prstGeom prst="rect"/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Symbol"/>
              </a:rPr>
              <a:t>মান নির্দিষ্ট নয়</a:t>
            </a:r>
          </a:p>
        </p:txBody>
      </p:sp>
      <p:sp>
        <p:nvSpPr>
          <p:cNvPr id="7" name=""/>
          <p:cNvSpPr txBox="1"/>
          <p:nvPr/>
        </p:nvSpPr>
        <p:spPr>
          <a:xfrm>
            <a:off x="533400" y="5486400"/>
            <a:ext cx="7940675" cy="584200"/>
          </a:xfrm>
          <a:prstGeom prst="rect"/>
          <a:gradFill rotWithShape="1">
            <a:gsLst>
              <a:gs pos="0">
                <a:srgbClr val="57FEFE"/>
              </a:gs>
              <a:gs pos="50000">
                <a:srgbClr val="8EFEFE"/>
              </a:gs>
              <a:gs pos="100000">
                <a:srgbClr val="C3FEFE"/>
              </a:gs>
            </a:gsLst>
            <a:lin ang="16200000" scaled="1"/>
          </a:gra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Symbol"/>
              </a:rPr>
              <a:t>চলক </a:t>
            </a:r>
            <a:r>
              <a:rPr sz="3200">
                <a:solidFill>
                  <a:srgbClr val="000000"/>
                </a:solidFill>
                <a:latin typeface="Symbol"/>
              </a:rPr>
              <a:t>বিভিন্ন মান ধারন করতে পারে।</a:t>
            </a:r>
          </a:p>
        </p:txBody>
      </p:sp>
      <p:cxnSp>
        <p:nvCxnSpPr>
          <p:cNvPr id="8" name=""/>
          <p:cNvCxnSpPr/>
          <p:nvPr/>
        </p:nvCxnSpPr>
        <p:spPr>
          <a:xfrm flipV="1">
            <a:off x="5357812" y="3568700"/>
            <a:ext cx="965200" cy="4762"/>
          </a:xfrm>
          <a:prstGeom prst="straightConnector1">
            <a:avLst/>
          </a:prstGeom>
          <a:noFill/>
          <a:ln w="38100">
            <a:solidFill>
              <a:srgbClr val="000000"/>
            </a:solidFill>
          </a:ln>
        </p:spPr>
      </p:cxnSp>
      <p:cxnSp>
        <p:nvCxnSpPr>
          <p:cNvPr id="9" name=""/>
          <p:cNvCxnSpPr/>
          <p:nvPr/>
        </p:nvCxnSpPr>
        <p:spPr>
          <a:xfrm>
            <a:off x="2736850" y="3568700"/>
            <a:ext cx="995362" cy="4762"/>
          </a:xfrm>
          <a:prstGeom prst="straightConnector1">
            <a:avLst/>
          </a:prstGeom>
          <a:noFill/>
          <a:ln w="38100">
            <a:solidFill>
              <a:srgbClr val="000000"/>
            </a:solidFill>
          </a:ln>
        </p:spPr>
      </p:cxnSp>
      <p:cxnSp>
        <p:nvCxnSpPr>
          <p:cNvPr id="10" name=""/>
          <p:cNvCxnSpPr/>
          <p:nvPr/>
        </p:nvCxnSpPr>
        <p:spPr>
          <a:xfrm rot="5400000" flipH="1" flipV="1">
            <a:off x="4021137" y="4892675"/>
            <a:ext cx="990600" cy="41275"/>
          </a:xfrm>
          <a:prstGeom prst="straightConnector1">
            <a:avLst/>
          </a:prstGeom>
          <a:noFill/>
          <a:ln w="38100">
            <a:solidFill>
              <a:srgbClr val="000000"/>
            </a:solidFill>
          </a:ln>
        </p:spPr>
      </p:cxnSp>
    </p:spTree>
  </p:cSld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654050" y="2570162"/>
            <a:ext cx="7726362" cy="3600450"/>
          </a:xfrm>
          <a:prstGeom prst="rect"/>
          <a:gradFill rotWithShape="1">
            <a:gsLst>
              <a:gs pos="0">
                <a:srgbClr val="75D557"/>
              </a:gs>
              <a:gs pos="50000">
                <a:srgbClr val="A2E28E"/>
              </a:gs>
              <a:gs pos="100000">
                <a:srgbClr val="CDF0C3"/>
              </a:gs>
            </a:gsLst>
            <a:lin ang="16200000" scaled="1"/>
          </a:gradFill>
          <a:ln w="19050">
            <a:solidFill>
              <a:srgbClr val="000000"/>
            </a:solidFill>
          </a:ln>
        </p:spPr>
        <p:txBody>
          <a:bodyPr wrap="square" anchor="t"/>
          <a:p>
            <a:pPr lvl="0" algn="l" marL="0" indent="0"/>
            <a:r>
              <a:rPr sz="3200">
                <a:solidFill>
                  <a:srgbClr val="000000"/>
                </a:solidFill>
                <a:latin typeface="NikoshBAN"/>
              </a:rPr>
              <a:t>১। </a:t>
            </a:r>
            <a:r>
              <a:rPr sz="3600" b="1" i="0" u="none" strike="noStrike">
                <a:solidFill>
                  <a:srgbClr val="000000"/>
                </a:solidFill>
                <a:latin typeface="NikoshBAN"/>
              </a:rPr>
              <a:t>+, </a:t>
            </a:r>
            <a:r>
              <a:rPr sz="3600" b="1" i="0" u="none" strike="noStrike">
                <a:solidFill>
                  <a:srgbClr val="000000"/>
                </a:solidFill>
                <a:latin typeface="Times New Roman"/>
              </a:rPr>
              <a:t>̶</a:t>
            </a:r>
            <a:r>
              <a:rPr sz="3600" b="1" i="0" u="none" strike="noStrike">
                <a:solidFill>
                  <a:srgbClr val="000000"/>
                </a:solidFill>
                <a:latin typeface="NikoshBAN"/>
              </a:rPr>
              <a:t> , </a:t>
            </a:r>
            <a:r>
              <a:rPr sz="3600" b="1" i="0" u="none" strike="noStrike">
                <a:solidFill>
                  <a:srgbClr val="000000"/>
                </a:solidFill>
                <a:latin typeface="Symbol"/>
              </a:rPr>
              <a:t></a:t>
            </a:r>
            <a:r>
              <a:rPr sz="3600" b="1" i="0" u="none" strike="noStrike">
                <a:solidFill>
                  <a:srgbClr val="000000"/>
                </a:solidFill>
                <a:latin typeface="Symbol"/>
              </a:rPr>
              <a:t>, </a:t>
            </a:r>
            <a:r>
              <a:rPr sz="3600" b="1" i="0" u="none" strike="noStrike">
                <a:solidFill>
                  <a:srgbClr val="000000"/>
                </a:solidFill>
                <a:latin typeface="Symbol"/>
              </a:rPr>
              <a:t>÷</a:t>
            </a:r>
            <a:r>
              <a:rPr sz="3600" b="1" i="0" u="none" strike="noStrike">
                <a:solidFill>
                  <a:srgbClr val="000000"/>
                </a:solidFill>
                <a:latin typeface="Symbol"/>
              </a:rPr>
              <a:t> </a:t>
            </a:r>
            <a:r>
              <a:rPr sz="3200">
                <a:solidFill>
                  <a:srgbClr val="000000"/>
                </a:solidFill>
                <a:latin typeface="Symbol"/>
              </a:rPr>
              <a:t>চিহ্নের সাহায্যে লেখঃ</a:t>
            </a:r>
          </a:p>
          <a:p>
            <a:pPr lvl="0" algn="l" marL="571500" indent="0">
              <a:buAutoNum type="arabicPeriod" startAt="1"/>
            </a:pPr>
            <a:r>
              <a:rPr sz="3200">
                <a:solidFill>
                  <a:srgbClr val="000000"/>
                </a:solidFill>
                <a:latin typeface="Symbol"/>
              </a:rPr>
              <a:t>x </a:t>
            </a:r>
            <a:r>
              <a:rPr sz="3200">
                <a:solidFill>
                  <a:srgbClr val="000000"/>
                </a:solidFill>
                <a:latin typeface="Symbol"/>
              </a:rPr>
              <a:t>এর পাচগুণ থেকে </a:t>
            </a:r>
            <a:r>
              <a:rPr sz="3200">
                <a:solidFill>
                  <a:srgbClr val="000000"/>
                </a:solidFill>
                <a:latin typeface="Symbol"/>
              </a:rPr>
              <a:t>y </a:t>
            </a:r>
            <a:r>
              <a:rPr sz="3200">
                <a:solidFill>
                  <a:srgbClr val="000000"/>
                </a:solidFill>
                <a:latin typeface="Symbol"/>
              </a:rPr>
              <a:t>এর তিনগুণ বিয়োগ।</a:t>
            </a:r>
          </a:p>
          <a:p>
            <a:pPr lvl="0" algn="l" marL="0" indent="0"/>
            <a:r>
              <a:rPr sz="3200">
                <a:solidFill>
                  <a:srgbClr val="000000"/>
                </a:solidFill>
                <a:latin typeface="Symbol"/>
              </a:rPr>
              <a:t>(</a:t>
            </a:r>
            <a:r>
              <a:rPr sz="3200">
                <a:solidFill>
                  <a:srgbClr val="000000"/>
                </a:solidFill>
                <a:latin typeface="Symbol"/>
              </a:rPr>
              <a:t>ii</a:t>
            </a:r>
            <a:r>
              <a:rPr sz="3200">
                <a:solidFill>
                  <a:srgbClr val="000000"/>
                </a:solidFill>
                <a:latin typeface="Symbol"/>
              </a:rPr>
              <a:t>) </a:t>
            </a:r>
            <a:r>
              <a:rPr sz="3200">
                <a:solidFill>
                  <a:srgbClr val="000000"/>
                </a:solidFill>
                <a:latin typeface="Symbol"/>
              </a:rPr>
              <a:t>a </a:t>
            </a:r>
            <a:r>
              <a:rPr sz="3200">
                <a:solidFill>
                  <a:srgbClr val="000000"/>
                </a:solidFill>
                <a:latin typeface="Symbol"/>
              </a:rPr>
              <a:t>ও</a:t>
            </a:r>
            <a:r>
              <a:rPr sz="3200">
                <a:solidFill>
                  <a:srgbClr val="000000"/>
                </a:solidFill>
                <a:latin typeface="Symbol"/>
              </a:rPr>
              <a:t> </a:t>
            </a:r>
            <a:r>
              <a:rPr sz="3200">
                <a:solidFill>
                  <a:srgbClr val="000000"/>
                </a:solidFill>
                <a:latin typeface="Symbol"/>
              </a:rPr>
              <a:t>b</a:t>
            </a:r>
            <a:r>
              <a:rPr sz="3200">
                <a:solidFill>
                  <a:srgbClr val="000000"/>
                </a:solidFill>
                <a:latin typeface="Symbol"/>
              </a:rPr>
              <a:t> এর গুণফলের সাথে </a:t>
            </a:r>
            <a:r>
              <a:rPr sz="3200">
                <a:solidFill>
                  <a:srgbClr val="000000"/>
                </a:solidFill>
                <a:latin typeface="Symbol"/>
              </a:rPr>
              <a:t>c </a:t>
            </a:r>
            <a:r>
              <a:rPr sz="3200">
                <a:solidFill>
                  <a:srgbClr val="000000"/>
                </a:solidFill>
                <a:latin typeface="Symbol"/>
              </a:rPr>
              <a:t>এর দ্বিগুণ যোগ।</a:t>
            </a:r>
          </a:p>
          <a:p>
            <a:pPr lvl="0" algn="l" marL="571500" indent="0">
              <a:buAutoNum type="arabicPeriod" startAt="3"/>
            </a:pPr>
            <a:r>
              <a:rPr sz="3200">
                <a:solidFill>
                  <a:srgbClr val="000000"/>
                </a:solidFill>
                <a:latin typeface="Symbol"/>
              </a:rPr>
              <a:t> </a:t>
            </a:r>
            <a:r>
              <a:rPr sz="3200">
                <a:solidFill>
                  <a:srgbClr val="000000"/>
                </a:solidFill>
                <a:latin typeface="Symbol"/>
              </a:rPr>
              <a:t>x </a:t>
            </a:r>
            <a:r>
              <a:rPr sz="3200">
                <a:solidFill>
                  <a:srgbClr val="000000"/>
                </a:solidFill>
                <a:latin typeface="Symbol"/>
              </a:rPr>
              <a:t>ও</a:t>
            </a:r>
            <a:r>
              <a:rPr sz="3200">
                <a:solidFill>
                  <a:srgbClr val="000000"/>
                </a:solidFill>
                <a:latin typeface="Symbol"/>
              </a:rPr>
              <a:t> </a:t>
            </a:r>
            <a:r>
              <a:rPr sz="3200">
                <a:solidFill>
                  <a:srgbClr val="000000"/>
                </a:solidFill>
                <a:latin typeface="Symbol"/>
              </a:rPr>
              <a:t>y</a:t>
            </a:r>
            <a:r>
              <a:rPr sz="3200">
                <a:solidFill>
                  <a:srgbClr val="000000"/>
                </a:solidFill>
                <a:latin typeface="Symbol"/>
              </a:rPr>
              <a:t> এর যোগফলকে </a:t>
            </a:r>
            <a:r>
              <a:rPr sz="3200">
                <a:solidFill>
                  <a:srgbClr val="000000"/>
                </a:solidFill>
                <a:latin typeface="Symbol"/>
              </a:rPr>
              <a:t>x </a:t>
            </a:r>
            <a:r>
              <a:rPr sz="3200">
                <a:solidFill>
                  <a:srgbClr val="000000"/>
                </a:solidFill>
                <a:latin typeface="Symbol"/>
              </a:rPr>
              <a:t>থেকে</a:t>
            </a:r>
            <a:r>
              <a:rPr sz="3200">
                <a:solidFill>
                  <a:srgbClr val="000000"/>
                </a:solidFill>
                <a:latin typeface="Symbol"/>
              </a:rPr>
              <a:t> </a:t>
            </a:r>
            <a:r>
              <a:rPr sz="3200">
                <a:solidFill>
                  <a:srgbClr val="000000"/>
                </a:solidFill>
                <a:latin typeface="Symbol"/>
              </a:rPr>
              <a:t>y</a:t>
            </a:r>
            <a:r>
              <a:rPr sz="3200">
                <a:solidFill>
                  <a:srgbClr val="000000"/>
                </a:solidFill>
                <a:latin typeface="Symbol"/>
              </a:rPr>
              <a:t> এর বিয়োগফল</a:t>
            </a:r>
          </a:p>
          <a:p>
            <a:pPr lvl="0" algn="l" marL="0" indent="0"/>
            <a:r>
              <a:rPr sz="3200">
                <a:solidFill>
                  <a:srgbClr val="000000"/>
                </a:solidFill>
                <a:latin typeface="Symbol"/>
              </a:rPr>
              <a:t> দ্বারা ভাগ।</a:t>
            </a:r>
          </a:p>
          <a:p>
            <a:pPr lvl="0" algn="l" marL="0" indent="0"/>
            <a:r>
              <a:rPr sz="3200">
                <a:solidFill>
                  <a:srgbClr val="000000"/>
                </a:solidFill>
                <a:latin typeface="Symbol"/>
              </a:rPr>
              <a:t>(</a:t>
            </a:r>
            <a:r>
              <a:rPr sz="3200">
                <a:solidFill>
                  <a:srgbClr val="000000"/>
                </a:solidFill>
                <a:latin typeface="Symbol"/>
              </a:rPr>
              <a:t>iv</a:t>
            </a:r>
            <a:r>
              <a:rPr sz="3200">
                <a:solidFill>
                  <a:srgbClr val="000000"/>
                </a:solidFill>
                <a:latin typeface="Symbol"/>
              </a:rPr>
              <a:t>) একটি সংখ্যার পাঁচগুণ থেকে অপর একটি সংখ্যার</a:t>
            </a:r>
          </a:p>
          <a:p>
            <a:pPr lvl="0" algn="l" marL="0" indent="0"/>
            <a:r>
              <a:rPr sz="3200">
                <a:solidFill>
                  <a:srgbClr val="000000"/>
                </a:solidFill>
                <a:latin typeface="Symbol"/>
              </a:rPr>
              <a:t> চারগুন বিয়োগ।</a:t>
            </a:r>
          </a:p>
        </p:txBody>
      </p:sp>
      <p:sp>
        <p:nvSpPr>
          <p:cNvPr id="3" name=""/>
          <p:cNvSpPr/>
          <p:nvPr/>
        </p:nvSpPr>
        <p:spPr>
          <a:xfrm>
            <a:off x="2860675" y="338137"/>
            <a:ext cx="2795587" cy="974725"/>
          </a:xfrm>
          <a:prstGeom prst="wedgeRectCallout">
            <a:avLst>
              <a:gd name="adj1" fmla="val -16125"/>
              <a:gd name="adj2" fmla="val 48671"/>
            </a:avLst>
          </a:prstGeom>
          <a:solidFill>
            <a:srgbClr val="B4DCFA"/>
          </a:solidFill>
          <a:ln>
            <a:noFill/>
          </a:ln>
        </p:spPr>
        <p:txBody>
          <a:bodyPr wrap="square" anchor="ctr"/>
          <a:p>
            <a:pPr lvl="0" algn="ctr" marL="0" indent="0"/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একক</a:t>
            </a:r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 </a:t>
            </a:r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কাজ</a:t>
            </a:r>
          </a:p>
        </p:txBody>
      </p:sp>
      <p:sp>
        <p:nvSpPr>
          <p:cNvPr id="4" name=""/>
          <p:cNvSpPr/>
          <p:nvPr/>
        </p:nvSpPr>
        <p:spPr>
          <a:xfrm>
            <a:off x="0" y="2273300"/>
            <a:ext cx="9050337" cy="0"/>
          </a:xfrm>
          <a:prstGeom prst="line"/>
          <a:noFill/>
          <a:ln w="127000">
            <a:solidFill>
              <a:srgbClr val="4A61BD"/>
            </a:solidFill>
          </a:ln>
        </p:spPr>
      </p:sp>
      <p:sp>
        <p:nvSpPr>
          <p:cNvPr id="5" name=""/>
          <p:cNvSpPr/>
          <p:nvPr/>
        </p:nvSpPr>
        <p:spPr>
          <a:xfrm>
            <a:off x="8593137" y="11112"/>
            <a:ext cx="668338" cy="2055813"/>
          </a:xfrm>
          <a:prstGeom prst="chevron">
            <a:avLst>
              <a:gd name="adj" fmla="val 71425"/>
            </a:avLst>
          </a:prstGeom>
          <a:solidFill>
            <a:srgbClr val="002060"/>
          </a:solid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6" name=""/>
          <p:cNvSpPr/>
          <p:nvPr/>
        </p:nvSpPr>
        <p:spPr>
          <a:xfrm>
            <a:off x="7924800" y="1587"/>
            <a:ext cx="668337" cy="2055813"/>
          </a:xfrm>
          <a:prstGeom prst="chevron">
            <a:avLst>
              <a:gd name="adj" fmla="val 71425"/>
            </a:avLst>
          </a:prstGeom>
          <a:solidFill>
            <a:srgbClr val="002060"/>
          </a:solid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7" name=""/>
          <p:cNvSpPr/>
          <p:nvPr/>
        </p:nvSpPr>
        <p:spPr>
          <a:xfrm flipH="1">
            <a:off x="93662" y="66675"/>
            <a:ext cx="592138" cy="2055812"/>
          </a:xfrm>
          <a:prstGeom prst="chevron">
            <a:avLst>
              <a:gd name="adj" fmla="val 71425"/>
            </a:avLst>
          </a:prstGeom>
          <a:solidFill>
            <a:srgbClr val="002060"/>
          </a:solid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8" name=""/>
          <p:cNvSpPr/>
          <p:nvPr/>
        </p:nvSpPr>
        <p:spPr>
          <a:xfrm flipH="1">
            <a:off x="590550" y="66675"/>
            <a:ext cx="592137" cy="2055812"/>
          </a:xfrm>
          <a:prstGeom prst="chevron">
            <a:avLst>
              <a:gd name="adj" fmla="val 71425"/>
            </a:avLst>
          </a:prstGeom>
          <a:solidFill>
            <a:srgbClr val="002060"/>
          </a:solid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pic>
        <p:nvPicPr>
          <p:cNvPr id="9" name=""/>
          <p:cNvPicPr/>
          <p:nvPr/>
        </p:nvPicPr>
        <p:blipFill>
          <a:blip r:embed="rId1"/>
          <a:srcRect t="21023" r="14285"/>
          <a:stretch>
            <a:fillRect/>
          </a:stretch>
        </p:blipFill>
        <p:spPr>
          <a:xfrm>
            <a:off x="1184275" y="192087"/>
            <a:ext cx="1676400" cy="1831975"/>
          </a:xfrm>
          <a:prstGeom prst="rect"/>
        </p:spPr>
      </p:pic>
      <p:pic>
        <p:nvPicPr>
          <p:cNvPr id="10" name=""/>
          <p:cNvPicPr/>
          <p:nvPr/>
        </p:nvPicPr>
        <p:blipFill>
          <a:blip r:embed="rId2"/>
          <a:srcRect t="21023" r="14285"/>
          <a:stretch>
            <a:fillRect/>
          </a:stretch>
        </p:blipFill>
        <p:spPr>
          <a:xfrm>
            <a:off x="5867400" y="1587"/>
            <a:ext cx="1676400" cy="1831975"/>
          </a:xfrm>
          <a:prstGeom prst="rect"/>
        </p:spPr>
      </p:pic>
    </p:spTree>
  </p:cSld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6535737" y="2212975"/>
            <a:ext cx="914400" cy="914400"/>
          </a:xfrm>
          <a:solidFill>
            <a:srgbClr val="0000D0"/>
          </a:solidFill>
          <a:ln>
            <a:noFill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3" name=""/>
          <p:cNvSpPr txBox="1"/>
          <p:nvPr/>
        </p:nvSpPr>
        <p:spPr>
          <a:xfrm>
            <a:off x="7545387" y="2212975"/>
            <a:ext cx="800100" cy="830262"/>
          </a:xfrm>
          <a:prstGeom prst="rect"/>
          <a:noFill/>
          <a:ln w="19050">
            <a:solidFill>
              <a:srgbClr val="000000"/>
            </a:solidFill>
          </a:ln>
        </p:spPr>
        <p:txBody>
          <a:bodyPr wrap="none" anchor="t"/>
          <a:p>
            <a:pPr lvl="0" algn="l" marL="0" indent="0"/>
            <a:r>
              <a:rPr sz="4800" b="1" i="0" u="none" strike="noStrike">
                <a:solidFill>
                  <a:srgbClr val="000000"/>
                </a:solidFill>
                <a:latin typeface="Times New Roman"/>
              </a:rPr>
              <a:t>4y</a:t>
            </a:r>
          </a:p>
        </p:txBody>
      </p:sp>
      <p:sp>
        <p:nvSpPr>
          <p:cNvPr id="4" name=""/>
          <p:cNvSpPr txBox="1"/>
          <p:nvPr/>
        </p:nvSpPr>
        <p:spPr>
          <a:xfrm>
            <a:off x="500062" y="5815012"/>
            <a:ext cx="8183563" cy="584200"/>
          </a:xfrm>
          <a:prstGeom prst="rect"/>
          <a:solidFill>
            <a:srgbClr val="A3FFFF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l" marL="0" indent="0"/>
            <a:r>
              <a:rPr sz="3200">
                <a:solidFill>
                  <a:srgbClr val="000000"/>
                </a:solidFill>
                <a:latin typeface="NikoshBAN"/>
              </a:rPr>
              <a:t>চলকের সাথে গুণক হিসেবে যুক্ত সংখ্যা বা অক্ষরকে সহগ বলে।</a:t>
            </a:r>
          </a:p>
        </p:txBody>
      </p:sp>
      <p:sp>
        <p:nvSpPr>
          <p:cNvPr id="5" name=""/>
          <p:cNvSpPr/>
          <p:nvPr/>
        </p:nvSpPr>
        <p:spPr>
          <a:xfrm>
            <a:off x="1600200" y="2743200"/>
            <a:ext cx="609600" cy="476250"/>
          </a:xfrm>
          <a:prstGeom prst="plus">
            <a:avLst>
              <a:gd name="adj" fmla="val 137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6" name=""/>
          <p:cNvSpPr/>
          <p:nvPr/>
        </p:nvSpPr>
        <p:spPr>
          <a:xfrm>
            <a:off x="3248025" y="2801937"/>
            <a:ext cx="609600" cy="476250"/>
          </a:xfrm>
          <a:prstGeom prst="plus">
            <a:avLst>
              <a:gd name="adj" fmla="val 137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7" name=""/>
          <p:cNvSpPr/>
          <p:nvPr/>
        </p:nvSpPr>
        <p:spPr>
          <a:xfrm>
            <a:off x="4759325" y="2805112"/>
            <a:ext cx="609600" cy="476250"/>
          </a:xfrm>
          <a:prstGeom prst="plus">
            <a:avLst>
              <a:gd name="adj" fmla="val 137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txBody>
          <a:bodyPr wrap="square" anchor="ctr"/>
          <a:p>
            <a:pPr lvl="0" algn="ctr" marL="0" indent="0"/>
          </a:p>
        </p:txBody>
      </p:sp>
      <p:pic>
        <p:nvPicPr>
          <p:cNvPr id="8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09600" y="1981200"/>
            <a:ext cx="927100" cy="1438275"/>
          </a:xfrm>
          <a:prstGeom prst="rect"/>
        </p:spPr>
      </p:pic>
      <p:sp>
        <p:nvSpPr>
          <p:cNvPr id="9" name=""/>
          <p:cNvSpPr txBox="1"/>
          <p:nvPr/>
        </p:nvSpPr>
        <p:spPr>
          <a:xfrm>
            <a:off x="914400" y="2514600"/>
            <a:ext cx="533400" cy="706437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4000">
                <a:solidFill>
                  <a:srgbClr val="000000"/>
                </a:solidFill>
              </a:rPr>
              <a:t>y</a:t>
            </a:r>
          </a:p>
        </p:txBody>
      </p:sp>
      <p:pic>
        <p:nvPicPr>
          <p:cNvPr id="10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10200" y="1981200"/>
            <a:ext cx="927100" cy="1438275"/>
          </a:xfrm>
          <a:prstGeom prst="rect"/>
        </p:spPr>
      </p:pic>
      <p:pic>
        <p:nvPicPr>
          <p:cNvPr id="11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62400" y="1981200"/>
            <a:ext cx="927100" cy="1438275"/>
          </a:xfrm>
          <a:prstGeom prst="rect"/>
        </p:spPr>
      </p:pic>
      <p:pic>
        <p:nvPicPr>
          <p:cNvPr id="12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362200" y="2133600"/>
            <a:ext cx="927100" cy="1438275"/>
          </a:xfrm>
          <a:prstGeom prst="rect"/>
        </p:spPr>
      </p:pic>
      <p:sp>
        <p:nvSpPr>
          <p:cNvPr id="13" name=""/>
          <p:cNvSpPr txBox="1"/>
          <p:nvPr/>
        </p:nvSpPr>
        <p:spPr>
          <a:xfrm>
            <a:off x="5638800" y="2590800"/>
            <a:ext cx="533400" cy="706437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40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4" name=""/>
          <p:cNvSpPr txBox="1"/>
          <p:nvPr/>
        </p:nvSpPr>
        <p:spPr>
          <a:xfrm>
            <a:off x="4114800" y="2667000"/>
            <a:ext cx="533400" cy="706437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40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5" name=""/>
          <p:cNvSpPr txBox="1"/>
          <p:nvPr/>
        </p:nvSpPr>
        <p:spPr>
          <a:xfrm>
            <a:off x="2667000" y="2819400"/>
            <a:ext cx="533400" cy="706437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4000">
                <a:solidFill>
                  <a:srgbClr val="000000"/>
                </a:solidFill>
              </a:rPr>
              <a:t>y</a:t>
            </a:r>
          </a:p>
        </p:txBody>
      </p:sp>
    </p:spTree>
  </p:cSld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273425" y="695325"/>
            <a:ext cx="2676525" cy="2119312"/>
          </a:xfrm>
          <a:prstGeom prst="rect"/>
          <a:solidFill>
            <a:srgbClr val="4E67C8"/>
          </a:solidFill>
          <a:ln>
            <a:solidFill>
              <a:srgbClr val="000000"/>
            </a:solidFill>
          </a:ln>
        </p:spPr>
      </p:pic>
      <p:sp>
        <p:nvSpPr>
          <p:cNvPr id="3" name=""/>
          <p:cNvSpPr txBox="1"/>
          <p:nvPr/>
        </p:nvSpPr>
        <p:spPr>
          <a:xfrm>
            <a:off x="587375" y="2825750"/>
            <a:ext cx="2663825" cy="584200"/>
          </a:xfrm>
          <a:prstGeom prst="rect"/>
          <a:solidFill>
            <a:srgbClr val="A7EA52"/>
          </a:solidFill>
          <a:ln w="1270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Times New Roman"/>
              </a:rPr>
              <a:t>X</a:t>
            </a:r>
            <a:r>
              <a:rPr sz="3200">
                <a:solidFill>
                  <a:srgbClr val="000000"/>
                </a:solidFill>
                <a:latin typeface="NikoshBAN"/>
              </a:rPr>
              <a:t> টাকা</a:t>
            </a:r>
          </a:p>
        </p:txBody>
      </p:sp>
      <p:sp>
        <p:nvSpPr>
          <p:cNvPr id="4" name=""/>
          <p:cNvSpPr txBox="1"/>
          <p:nvPr/>
        </p:nvSpPr>
        <p:spPr>
          <a:xfrm>
            <a:off x="3254375" y="2825750"/>
            <a:ext cx="2697162" cy="584200"/>
          </a:xfrm>
          <a:prstGeom prst="rect"/>
          <a:solidFill>
            <a:srgbClr val="FF8021"/>
          </a:solidFill>
          <a:ln w="1270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Times New Roman"/>
              </a:rPr>
              <a:t>y</a:t>
            </a:r>
            <a:r>
              <a:rPr sz="3200">
                <a:solidFill>
                  <a:srgbClr val="000000"/>
                </a:solidFill>
                <a:latin typeface="Times New Roman"/>
              </a:rPr>
              <a:t> টাকা</a:t>
            </a:r>
          </a:p>
        </p:txBody>
      </p:sp>
      <p:sp>
        <p:nvSpPr>
          <p:cNvPr id="5" name=""/>
          <p:cNvSpPr txBox="1"/>
          <p:nvPr/>
        </p:nvSpPr>
        <p:spPr>
          <a:xfrm>
            <a:off x="5951537" y="2825750"/>
            <a:ext cx="2687638" cy="584200"/>
          </a:xfrm>
          <a:prstGeom prst="rect"/>
          <a:solidFill>
            <a:srgbClr val="FFCCFF"/>
          </a:solidFill>
          <a:ln w="1270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Times New Roman"/>
              </a:rPr>
              <a:t>z</a:t>
            </a:r>
            <a:r>
              <a:rPr sz="3200">
                <a:solidFill>
                  <a:srgbClr val="000000"/>
                </a:solidFill>
                <a:latin typeface="NikoshBAN"/>
              </a:rPr>
              <a:t> টাকা</a:t>
            </a:r>
          </a:p>
        </p:txBody>
      </p:sp>
      <p:sp>
        <p:nvSpPr>
          <p:cNvPr id="6" name=""/>
          <p:cNvSpPr txBox="1"/>
          <p:nvPr/>
        </p:nvSpPr>
        <p:spPr>
          <a:xfrm>
            <a:off x="587375" y="3886200"/>
            <a:ext cx="8051800" cy="2060575"/>
          </a:xfrm>
          <a:prstGeom prst="rect"/>
          <a:solidFill>
            <a:srgbClr val="F14124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l" marL="0" indent="0"/>
            <a:r>
              <a:rPr sz="3200">
                <a:solidFill>
                  <a:srgbClr val="000000"/>
                </a:solidFill>
                <a:latin typeface="NikoshBAN"/>
              </a:rPr>
              <a:t>(ক) চারটি গরু ও ছয়টি খাসির মোট দাম কত?</a:t>
            </a:r>
          </a:p>
          <a:p>
            <a:pPr lvl="0" algn="l" marL="0" indent="0"/>
            <a:r>
              <a:rPr sz="3200">
                <a:solidFill>
                  <a:srgbClr val="000000"/>
                </a:solidFill>
                <a:latin typeface="NikoshBAN"/>
              </a:rPr>
              <a:t>(খ) তিনটি গরু, চারটি খাসি ও সাতটি মোরগের মোট দাম কত?</a:t>
            </a:r>
          </a:p>
          <a:p>
            <a:pPr lvl="0" algn="l" marL="0" indent="0"/>
            <a:r>
              <a:rPr sz="3200">
                <a:solidFill>
                  <a:srgbClr val="000000"/>
                </a:solidFill>
                <a:latin typeface="NikoshBAN"/>
              </a:rPr>
              <a:t>(গ) পাঁচটি গরু ও তিনটি খাসির দাম থেকে আটটি মোরগের দাম</a:t>
            </a:r>
          </a:p>
          <a:p>
            <a:pPr lvl="0" algn="l" marL="0" indent="0"/>
            <a:r>
              <a:rPr sz="3200">
                <a:solidFill>
                  <a:srgbClr val="000000"/>
                </a:solidFill>
                <a:latin typeface="NikoshBAN"/>
              </a:rPr>
              <a:t>বাদ দিলে কত টাকা থাকে? </a:t>
            </a:r>
          </a:p>
        </p:txBody>
      </p:sp>
      <p:pic>
        <p:nvPicPr>
          <p:cNvPr id="7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951537" y="695325"/>
            <a:ext cx="2687638" cy="2119312"/>
          </a:xfrm>
          <a:prstGeom prst="rect"/>
          <a:ln w="12700">
            <a:solidFill>
              <a:srgbClr val="000000"/>
            </a:solidFill>
          </a:ln>
        </p:spPr>
      </p:pic>
      <p:pic>
        <p:nvPicPr>
          <p:cNvPr id="8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3537" y="685800"/>
            <a:ext cx="2774950" cy="1981200"/>
          </a:xfrm>
          <a:prstGeom prst="rect"/>
        </p:spPr>
      </p:pic>
    </p:spTree>
  </p:cSld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2705100" y="357187"/>
            <a:ext cx="4016375" cy="1014413"/>
          </a:xfrm>
          <a:prstGeom prst="rect"/>
          <a:noFill/>
          <a:ln>
            <a:noFill/>
          </a:ln>
        </p:spPr>
        <p:txBody>
          <a:bodyPr wrap="square" anchor="t"/>
          <a:p>
            <a:pPr lvl="0" algn="ctr" marL="0" indent="0"/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জোড়ায়</a:t>
            </a:r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 </a:t>
            </a:r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কাজ</a:t>
            </a:r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 </a:t>
            </a:r>
          </a:p>
        </p:txBody>
      </p:sp>
      <p:sp>
        <p:nvSpPr>
          <p:cNvPr id="3" name=""/>
          <p:cNvSpPr/>
          <p:nvPr/>
        </p:nvSpPr>
        <p:spPr>
          <a:xfrm>
            <a:off x="6350" y="1787525"/>
            <a:ext cx="9148762" cy="0"/>
          </a:xfrm>
          <a:prstGeom prst="line"/>
          <a:noFill/>
          <a:ln w="152400">
            <a:solidFill>
              <a:srgbClr val="5619C5"/>
            </a:solidFill>
          </a:ln>
        </p:spPr>
      </p:sp>
      <p:pic>
        <p:nvPicPr>
          <p:cNvPr id="4" name=""/>
          <p:cNvPicPr/>
          <p:nvPr/>
        </p:nvPicPr>
        <p:blipFill>
          <a:blip r:embed="rId1"/>
          <a:srcRect l="18499" t="36666" r="20498" b="3776"/>
          <a:stretch>
            <a:fillRect/>
          </a:stretch>
        </p:blipFill>
        <p:spPr>
          <a:xfrm>
            <a:off x="1068387" y="293687"/>
            <a:ext cx="1614488" cy="1387475"/>
          </a:xfrm>
          <a:prstGeom prst="rect"/>
        </p:spPr>
      </p:pic>
      <p:pic>
        <p:nvPicPr>
          <p:cNvPr id="5" name=""/>
          <p:cNvPicPr/>
          <p:nvPr/>
        </p:nvPicPr>
        <p:blipFill>
          <a:blip r:embed="rId2"/>
          <a:srcRect l="18499" t="36666" r="20498" b="3776"/>
          <a:stretch>
            <a:fillRect/>
          </a:stretch>
        </p:blipFill>
        <p:spPr>
          <a:xfrm flipH="1">
            <a:off x="6418262" y="200025"/>
            <a:ext cx="1581150" cy="1387475"/>
          </a:xfrm>
          <a:prstGeom prst="rect"/>
        </p:spPr>
      </p:pic>
      <p:sp>
        <p:nvSpPr>
          <p:cNvPr id="6" name=""/>
          <p:cNvSpPr/>
          <p:nvPr/>
        </p:nvSpPr>
        <p:spPr>
          <a:xfrm>
            <a:off x="8486775" y="190500"/>
            <a:ext cx="668337" cy="1276350"/>
          </a:xfrm>
          <a:prstGeom prst="chevron">
            <a:avLst>
              <a:gd name="adj" fmla="val 71425"/>
            </a:avLst>
          </a:prstGeom>
          <a:solidFill>
            <a:srgbClr val="5619C5"/>
          </a:solidFill>
          <a:ln>
            <a:solidFill>
              <a:srgbClr val="5619C5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7" name=""/>
          <p:cNvSpPr/>
          <p:nvPr/>
        </p:nvSpPr>
        <p:spPr>
          <a:xfrm>
            <a:off x="8153400" y="200025"/>
            <a:ext cx="668337" cy="1276350"/>
          </a:xfrm>
          <a:prstGeom prst="chevron">
            <a:avLst>
              <a:gd name="adj" fmla="val 71425"/>
            </a:avLst>
          </a:prstGeom>
          <a:solidFill>
            <a:srgbClr val="5619C5"/>
          </a:solid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8" name=""/>
          <p:cNvSpPr/>
          <p:nvPr/>
        </p:nvSpPr>
        <p:spPr>
          <a:xfrm flipH="1">
            <a:off x="6350" y="314325"/>
            <a:ext cx="592137" cy="1276350"/>
          </a:xfrm>
          <a:prstGeom prst="chevron">
            <a:avLst>
              <a:gd name="adj" fmla="val 71425"/>
            </a:avLst>
          </a:prstGeom>
          <a:solidFill>
            <a:srgbClr val="5619C5"/>
          </a:solidFill>
          <a:ln>
            <a:solidFill>
              <a:srgbClr val="5619C5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9" name=""/>
          <p:cNvSpPr/>
          <p:nvPr/>
        </p:nvSpPr>
        <p:spPr>
          <a:xfrm flipH="1">
            <a:off x="439737" y="314325"/>
            <a:ext cx="592138" cy="1276350"/>
          </a:xfrm>
          <a:prstGeom prst="chevron">
            <a:avLst>
              <a:gd name="adj" fmla="val 71425"/>
            </a:avLst>
          </a:prstGeom>
          <a:solidFill>
            <a:srgbClr val="5619C5"/>
          </a:solid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</p:spTree>
  </p:cSld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533400" y="685800"/>
            <a:ext cx="8078787" cy="1322387"/>
          </a:xfrm>
          <a:prstGeom prst="rect"/>
          <a:solidFill>
            <a:srgbClr val="B4DCFA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8000">
                <a:solidFill>
                  <a:srgbClr val="000000"/>
                </a:solidFill>
                <a:latin typeface="NikoshBAN"/>
              </a:rPr>
              <a:t>মূল্যায়ন</a:t>
            </a:r>
          </a:p>
        </p:txBody>
      </p:sp>
      <p:sp>
        <p:nvSpPr>
          <p:cNvPr id="3" name=""/>
          <p:cNvSpPr txBox="1"/>
          <p:nvPr/>
        </p:nvSpPr>
        <p:spPr>
          <a:xfrm>
            <a:off x="619125" y="2152650"/>
            <a:ext cx="6313487" cy="522287"/>
          </a:xfrm>
          <a:prstGeom prst="rect"/>
          <a:solidFill>
            <a:srgbClr val="FFFFFF"/>
          </a:solidFill>
          <a:ln w="19050">
            <a:solidFill>
              <a:srgbClr val="FFFFFF"/>
            </a:solidFill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NikoshBAN"/>
              </a:rPr>
              <a:t>১। </a:t>
            </a:r>
            <a:r>
              <a:rPr sz="2800">
                <a:solidFill>
                  <a:srgbClr val="000000"/>
                </a:solidFill>
                <a:latin typeface="Times New Roman"/>
              </a:rPr>
              <a:t>5y </a:t>
            </a:r>
            <a:r>
              <a:rPr sz="2800">
                <a:solidFill>
                  <a:srgbClr val="000000"/>
                </a:solidFill>
                <a:latin typeface="NikoshBAN"/>
              </a:rPr>
              <a:t>এর চলক কোনটি? </a:t>
            </a:r>
          </a:p>
        </p:txBody>
      </p:sp>
      <p:sp>
        <p:nvSpPr>
          <p:cNvPr id="4" name=""/>
          <p:cNvSpPr txBox="1"/>
          <p:nvPr/>
        </p:nvSpPr>
        <p:spPr>
          <a:xfrm>
            <a:off x="609600" y="2971800"/>
            <a:ext cx="6302375" cy="522287"/>
          </a:xfrm>
          <a:prstGeom prst="rect"/>
          <a:solidFill>
            <a:srgbClr val="FFFFFF"/>
          </a:solidFill>
          <a:ln>
            <a:noFill/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NikoshBAN"/>
              </a:rPr>
              <a:t>২</a:t>
            </a:r>
            <a:r>
              <a:rPr sz="2800">
                <a:solidFill>
                  <a:srgbClr val="000000"/>
                </a:solidFill>
                <a:latin typeface="NikoshBAN"/>
              </a:rPr>
              <a:t>।</a:t>
            </a:r>
            <a:r>
              <a:rPr sz="2800">
                <a:solidFill>
                  <a:srgbClr val="000000"/>
                </a:solidFill>
                <a:latin typeface="NikoshBAN"/>
              </a:rPr>
              <a:t> </a:t>
            </a:r>
            <a:r>
              <a:rPr sz="2800">
                <a:solidFill>
                  <a:srgbClr val="000000"/>
                </a:solidFill>
                <a:latin typeface="Times New Roman"/>
              </a:rPr>
              <a:t>6x </a:t>
            </a:r>
            <a:r>
              <a:rPr sz="2800">
                <a:solidFill>
                  <a:srgbClr val="000000"/>
                </a:solidFill>
                <a:latin typeface="NikoshBAN"/>
              </a:rPr>
              <a:t>এর সহগ কোনটি? </a:t>
            </a:r>
          </a:p>
        </p:txBody>
      </p:sp>
      <p:sp>
        <p:nvSpPr>
          <p:cNvPr id="5" name=""/>
          <p:cNvSpPr txBox="1"/>
          <p:nvPr/>
        </p:nvSpPr>
        <p:spPr>
          <a:xfrm>
            <a:off x="630237" y="3829050"/>
            <a:ext cx="4473575" cy="522287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NikoshBAN"/>
              </a:rPr>
              <a:t>৩</a:t>
            </a:r>
            <a:r>
              <a:rPr sz="2800">
                <a:solidFill>
                  <a:srgbClr val="000000"/>
                </a:solidFill>
                <a:latin typeface="NikoshBAN"/>
              </a:rPr>
              <a:t>। </a:t>
            </a:r>
            <a:r>
              <a:rPr sz="2800">
                <a:solidFill>
                  <a:srgbClr val="000000"/>
                </a:solidFill>
                <a:latin typeface="Times New Roman"/>
              </a:rPr>
              <a:t>3m+5</a:t>
            </a:r>
            <a:r>
              <a:rPr sz="2800">
                <a:solidFill>
                  <a:srgbClr val="000000"/>
                </a:solidFill>
                <a:latin typeface="NikoshBAN"/>
              </a:rPr>
              <a:t>রাশিটি দ্বারা কী বোঝায়? 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" y="4667250"/>
            <a:ext cx="6313487" cy="522287"/>
          </a:xfrm>
          <a:prstGeom prst="rect"/>
          <a:solidFill>
            <a:srgbClr val="FFFFFF"/>
          </a:solidFill>
          <a:ln>
            <a:noFill/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NikoshBAN"/>
              </a:rPr>
              <a:t>৪</a:t>
            </a:r>
            <a:r>
              <a:rPr sz="2800">
                <a:solidFill>
                  <a:srgbClr val="000000"/>
                </a:solidFill>
                <a:latin typeface="NikoshBAN"/>
              </a:rPr>
              <a:t>।</a:t>
            </a:r>
            <a:r>
              <a:rPr sz="2800">
                <a:solidFill>
                  <a:srgbClr val="000000"/>
                </a:solidFill>
                <a:latin typeface="Times New Roman"/>
              </a:rPr>
              <a:t> 8a </a:t>
            </a:r>
            <a:r>
              <a:rPr sz="2800">
                <a:solidFill>
                  <a:srgbClr val="000000"/>
                </a:solidFill>
                <a:latin typeface="NikoshBAN"/>
              </a:rPr>
              <a:t>ও</a:t>
            </a:r>
            <a:r>
              <a:rPr sz="2800">
                <a:solidFill>
                  <a:srgbClr val="000000"/>
                </a:solidFill>
                <a:latin typeface="Times New Roman"/>
              </a:rPr>
              <a:t> 3y</a:t>
            </a:r>
            <a:r>
              <a:rPr sz="2800">
                <a:solidFill>
                  <a:srgbClr val="000000"/>
                </a:solidFill>
                <a:latin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NikoshBAN"/>
              </a:rPr>
              <a:t>এর পার্থক্য কিভাবে লেখা হয়? </a:t>
            </a:r>
          </a:p>
        </p:txBody>
      </p:sp>
      <p:sp>
        <p:nvSpPr>
          <p:cNvPr id="7" name=""/>
          <p:cNvSpPr txBox="1"/>
          <p:nvPr/>
        </p:nvSpPr>
        <p:spPr>
          <a:xfrm>
            <a:off x="609600" y="5505450"/>
            <a:ext cx="6783387" cy="522287"/>
          </a:xfrm>
          <a:prstGeom prst="rect"/>
          <a:solidFill>
            <a:srgbClr val="FFFFFF"/>
          </a:solidFill>
          <a:ln>
            <a:noFill/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NikoshBAN"/>
              </a:rPr>
              <a:t>৫</a:t>
            </a:r>
            <a:r>
              <a:rPr sz="2800">
                <a:solidFill>
                  <a:srgbClr val="000000"/>
                </a:solidFill>
                <a:latin typeface="NikoshBAN"/>
              </a:rPr>
              <a:t>। </a:t>
            </a:r>
            <a:r>
              <a:rPr sz="2800">
                <a:solidFill>
                  <a:srgbClr val="000000"/>
                </a:solidFill>
                <a:latin typeface="Times New Roman"/>
              </a:rPr>
              <a:t>x </a:t>
            </a:r>
            <a:r>
              <a:rPr sz="2800">
                <a:solidFill>
                  <a:srgbClr val="000000"/>
                </a:solidFill>
                <a:latin typeface="NikoshBAN"/>
              </a:rPr>
              <a:t>এর </a:t>
            </a:r>
            <a:r>
              <a:rPr sz="2800">
                <a:solidFill>
                  <a:srgbClr val="000000"/>
                </a:solidFill>
                <a:latin typeface="NikoshBAN"/>
              </a:rPr>
              <a:t>তিন</a:t>
            </a:r>
            <a:r>
              <a:rPr sz="2800">
                <a:solidFill>
                  <a:srgbClr val="000000"/>
                </a:solidFill>
                <a:latin typeface="NikoshBAN"/>
              </a:rPr>
              <a:t>গুণ ও  </a:t>
            </a:r>
            <a:r>
              <a:rPr sz="2800">
                <a:solidFill>
                  <a:srgbClr val="000000"/>
                </a:solidFill>
                <a:latin typeface="NikoshBAN"/>
              </a:rPr>
              <a:t>y </a:t>
            </a:r>
            <a:r>
              <a:rPr sz="2800">
                <a:solidFill>
                  <a:srgbClr val="000000"/>
                </a:solidFill>
                <a:latin typeface="NikoshBAN"/>
              </a:rPr>
              <a:t>এর </a:t>
            </a:r>
            <a:r>
              <a:rPr sz="2800">
                <a:solidFill>
                  <a:srgbClr val="000000"/>
                </a:solidFill>
                <a:latin typeface="NikoshBAN"/>
              </a:rPr>
              <a:t>দুই</a:t>
            </a:r>
            <a:r>
              <a:rPr sz="2800">
                <a:solidFill>
                  <a:srgbClr val="000000"/>
                </a:solidFill>
                <a:latin typeface="NikoshBAN"/>
              </a:rPr>
              <a:t>গুণ একত্রে কিভাবে লেখা হয়?</a:t>
            </a:r>
          </a:p>
        </p:txBody>
      </p:sp>
      <p:sp>
        <p:nvSpPr>
          <p:cNvPr id="8" name=""/>
          <p:cNvSpPr txBox="1"/>
          <p:nvPr/>
        </p:nvSpPr>
        <p:spPr>
          <a:xfrm>
            <a:off x="7618412" y="2122487"/>
            <a:ext cx="1068388" cy="584200"/>
          </a:xfrm>
          <a:prstGeom prst="rect"/>
          <a:solidFill>
            <a:srgbClr val="FFFFFF"/>
          </a:solidFill>
          <a:ln w="19050">
            <a:solidFill>
              <a:srgbClr val="FFFFFF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Times New Roman"/>
              </a:rPr>
              <a:t>y</a:t>
            </a:r>
          </a:p>
        </p:txBody>
      </p:sp>
      <p:sp>
        <p:nvSpPr>
          <p:cNvPr id="9" name=""/>
          <p:cNvSpPr txBox="1"/>
          <p:nvPr/>
        </p:nvSpPr>
        <p:spPr>
          <a:xfrm>
            <a:off x="7596187" y="2940050"/>
            <a:ext cx="1092200" cy="584200"/>
          </a:xfrm>
          <a:prstGeom prst="rect"/>
          <a:solidFill>
            <a:srgbClr val="FFFFFF"/>
          </a:solidFill>
          <a:ln>
            <a:noFill/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Times New Roman"/>
              </a:rPr>
              <a:t>6</a:t>
            </a:r>
          </a:p>
        </p:txBody>
      </p:sp>
      <p:sp>
        <p:nvSpPr>
          <p:cNvPr id="10" name=""/>
          <p:cNvSpPr txBox="1"/>
          <p:nvPr/>
        </p:nvSpPr>
        <p:spPr>
          <a:xfrm>
            <a:off x="5103812" y="3829050"/>
            <a:ext cx="3582988" cy="522287"/>
          </a:xfrm>
          <a:prstGeom prst="rect"/>
          <a:solidFill>
            <a:srgbClr val="FFFFFF"/>
          </a:solidFill>
          <a:ln>
            <a:noFill/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Times New Roman"/>
              </a:rPr>
              <a:t>m </a:t>
            </a:r>
            <a:r>
              <a:rPr sz="2800">
                <a:solidFill>
                  <a:srgbClr val="000000"/>
                </a:solidFill>
                <a:latin typeface="NikoshBAN"/>
              </a:rPr>
              <a:t>এর </a:t>
            </a:r>
            <a:r>
              <a:rPr sz="2800">
                <a:solidFill>
                  <a:srgbClr val="000000"/>
                </a:solidFill>
                <a:latin typeface="Times New Roman"/>
              </a:rPr>
              <a:t>3</a:t>
            </a:r>
            <a:r>
              <a:rPr sz="2800">
                <a:solidFill>
                  <a:srgbClr val="000000"/>
                </a:solidFill>
                <a:latin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NikoshBAN"/>
              </a:rPr>
              <a:t>গুণের সাথে </a:t>
            </a:r>
            <a:r>
              <a:rPr sz="2800">
                <a:solidFill>
                  <a:srgbClr val="000000"/>
                </a:solidFill>
                <a:latin typeface="Times New Roman"/>
              </a:rPr>
              <a:t>5</a:t>
            </a:r>
            <a:r>
              <a:rPr sz="2800">
                <a:solidFill>
                  <a:srgbClr val="000000"/>
                </a:solidFill>
                <a:latin typeface="NikoshBAN"/>
              </a:rPr>
              <a:t> যোগ</a:t>
            </a:r>
          </a:p>
        </p:txBody>
      </p:sp>
      <p:sp>
        <p:nvSpPr>
          <p:cNvPr id="11" name=""/>
          <p:cNvSpPr txBox="1"/>
          <p:nvPr/>
        </p:nvSpPr>
        <p:spPr>
          <a:xfrm>
            <a:off x="7392987" y="4637087"/>
            <a:ext cx="1293813" cy="584200"/>
          </a:xfrm>
          <a:prstGeom prst="rect"/>
          <a:solidFill>
            <a:srgbClr val="FFFFFF"/>
          </a:solidFill>
          <a:ln>
            <a:noFill/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Times New Roman"/>
              </a:rPr>
              <a:t>8a </a:t>
            </a:r>
            <a:r>
              <a:rPr sz="3200" b="1" i="0" u="none" strike="noStrike">
                <a:solidFill>
                  <a:srgbClr val="000000"/>
                </a:solidFill>
                <a:latin typeface="Times New Roman"/>
              </a:rPr>
              <a:t>~</a:t>
            </a:r>
            <a:r>
              <a:rPr sz="2800">
                <a:solidFill>
                  <a:srgbClr val="000000"/>
                </a:solidFill>
                <a:latin typeface="Times New Roman"/>
              </a:rPr>
              <a:t>3y</a:t>
            </a:r>
          </a:p>
        </p:txBody>
      </p:sp>
      <p:sp>
        <p:nvSpPr>
          <p:cNvPr id="12" name=""/>
          <p:cNvSpPr txBox="1"/>
          <p:nvPr/>
        </p:nvSpPr>
        <p:spPr>
          <a:xfrm>
            <a:off x="7404100" y="5505450"/>
            <a:ext cx="1284287" cy="522287"/>
          </a:xfrm>
          <a:prstGeom prst="rect"/>
          <a:solidFill>
            <a:srgbClr val="FFFFFF"/>
          </a:solidFill>
          <a:ln>
            <a:noFill/>
          </a:ln>
        </p:spPr>
        <p:txBody>
          <a:bodyPr wrap="non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Times New Roman"/>
              </a:rPr>
              <a:t>3x + 2y</a:t>
            </a:r>
          </a:p>
        </p:txBody>
      </p:sp>
    </p:spTree>
  </p:cSld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228600" y="3124200"/>
            <a:ext cx="8915400" cy="1938337"/>
          </a:xfrm>
          <a:prstGeom prst="rect"/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l" marL="0" indent="0"/>
            <a:r>
              <a:rPr sz="4000">
                <a:solidFill>
                  <a:srgbClr val="002060"/>
                </a:solidFill>
                <a:latin typeface="NikoshBAN"/>
              </a:rPr>
              <a:t>(ক) </a:t>
            </a:r>
            <a:r>
              <a:rPr sz="4000">
                <a:solidFill>
                  <a:srgbClr val="002060"/>
                </a:solidFill>
                <a:latin typeface="NikoshBAN"/>
              </a:rPr>
              <a:t>ছয়</a:t>
            </a:r>
            <a:r>
              <a:rPr sz="4000">
                <a:solidFill>
                  <a:srgbClr val="002060"/>
                </a:solidFill>
                <a:latin typeface="NikoshBAN"/>
              </a:rPr>
              <a:t>টি কলম ও </a:t>
            </a:r>
            <a:r>
              <a:rPr sz="4000">
                <a:solidFill>
                  <a:srgbClr val="002060"/>
                </a:solidFill>
                <a:latin typeface="NikoshBAN"/>
              </a:rPr>
              <a:t>চার</a:t>
            </a:r>
            <a:r>
              <a:rPr sz="4000">
                <a:solidFill>
                  <a:srgbClr val="002060"/>
                </a:solidFill>
                <a:latin typeface="NikoshBAN"/>
              </a:rPr>
              <a:t>টি বইয়ের দাম কত?</a:t>
            </a:r>
          </a:p>
          <a:p>
            <a:pPr lvl="0" algn="l" marL="0" indent="0"/>
            <a:r>
              <a:rPr sz="4000">
                <a:solidFill>
                  <a:srgbClr val="002060"/>
                </a:solidFill>
                <a:latin typeface="NikoshBAN"/>
              </a:rPr>
              <a:t>(খ) আটটি খাতা ও </a:t>
            </a:r>
            <a:r>
              <a:rPr sz="4000">
                <a:solidFill>
                  <a:srgbClr val="002060"/>
                </a:solidFill>
                <a:latin typeface="NikoshBAN"/>
              </a:rPr>
              <a:t>তিন</a:t>
            </a:r>
            <a:r>
              <a:rPr sz="4000">
                <a:solidFill>
                  <a:srgbClr val="002060"/>
                </a:solidFill>
                <a:latin typeface="NikoshBAN"/>
              </a:rPr>
              <a:t>টি রাবারের দাম কত?</a:t>
            </a:r>
          </a:p>
          <a:p>
            <a:pPr lvl="0" algn="l" marL="0" indent="0"/>
            <a:r>
              <a:rPr sz="4000">
                <a:solidFill>
                  <a:srgbClr val="002060"/>
                </a:solidFill>
                <a:latin typeface="NikoshBAN"/>
              </a:rPr>
              <a:t>(গ) </a:t>
            </a:r>
            <a:r>
              <a:rPr sz="4000">
                <a:solidFill>
                  <a:srgbClr val="002060"/>
                </a:solidFill>
                <a:latin typeface="NikoshBAN"/>
              </a:rPr>
              <a:t>নয়</a:t>
            </a:r>
            <a:r>
              <a:rPr sz="4000">
                <a:solidFill>
                  <a:srgbClr val="002060"/>
                </a:solidFill>
                <a:latin typeface="NikoshBAN"/>
              </a:rPr>
              <a:t>টি কলম, তিনটি বই ও </a:t>
            </a:r>
            <a:r>
              <a:rPr sz="4000">
                <a:solidFill>
                  <a:srgbClr val="002060"/>
                </a:solidFill>
                <a:latin typeface="NikoshBAN"/>
              </a:rPr>
              <a:t>পাঁচ</a:t>
            </a:r>
            <a:r>
              <a:rPr sz="4000">
                <a:solidFill>
                  <a:srgbClr val="002060"/>
                </a:solidFill>
                <a:latin typeface="NikoshBAN"/>
              </a:rPr>
              <a:t>টি রাবারের দাম কত?</a:t>
            </a:r>
          </a:p>
        </p:txBody>
      </p:sp>
      <p:sp>
        <p:nvSpPr>
          <p:cNvPr id="3" name=""/>
          <p:cNvSpPr/>
          <p:nvPr/>
        </p:nvSpPr>
        <p:spPr>
          <a:xfrm>
            <a:off x="3000375" y="522287"/>
            <a:ext cx="3276600" cy="1204913"/>
          </a:xfrm>
          <a:prstGeom prst="can">
            <a:avLst>
              <a:gd name="adj" fmla="val 1643"/>
            </a:avLst>
          </a:prstGeom>
          <a:solidFill>
            <a:srgbClr val="B4DCFA"/>
          </a:solidFill>
          <a:ln>
            <a:noFill/>
          </a:ln>
        </p:spPr>
        <p:txBody>
          <a:bodyPr wrap="square" anchor="ctr"/>
          <a:p>
            <a:pPr lvl="0" algn="ctr" marL="0" indent="0"/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বা</a:t>
            </a:r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ড়ি</a:t>
            </a:r>
            <a:r>
              <a:rPr sz="6000" b="1" i="0" u="none" strike="noStrike">
                <a:solidFill>
                  <a:srgbClr val="000000"/>
                </a:solidFill>
                <a:latin typeface="NikoshBAN"/>
              </a:rPr>
              <a:t>র কাজ</a:t>
            </a:r>
          </a:p>
        </p:txBody>
      </p:sp>
      <p:sp>
        <p:nvSpPr>
          <p:cNvPr id="4" name=""/>
          <p:cNvSpPr/>
          <p:nvPr/>
        </p:nvSpPr>
        <p:spPr>
          <a:xfrm>
            <a:off x="76200" y="2222500"/>
            <a:ext cx="8990012" cy="0"/>
          </a:xfrm>
          <a:prstGeom prst="line"/>
          <a:noFill/>
          <a:ln w="127000">
            <a:solidFill>
              <a:srgbClr val="4A61BD"/>
            </a:solidFill>
          </a:ln>
        </p:spPr>
      </p:sp>
      <p:sp>
        <p:nvSpPr>
          <p:cNvPr id="5" name=""/>
          <p:cNvSpPr/>
          <p:nvPr/>
        </p:nvSpPr>
        <p:spPr>
          <a:xfrm>
            <a:off x="8301037" y="106362"/>
            <a:ext cx="841375" cy="1946275"/>
          </a:xfrm>
          <a:prstGeom prst="chevron">
            <a:avLst>
              <a:gd name="adj" fmla="val 71425"/>
            </a:avLst>
          </a:prstGeom>
          <a:blipFill>
            <a:blip r:embed="rId1"/>
            <a:srcRect/>
            <a:stretch>
              <a:fillRect/>
            </a:stretch>
          </a:blipFill>
          <a:ln>
            <a:solidFill>
              <a:srgbClr val="F1412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6" name=""/>
          <p:cNvSpPr/>
          <p:nvPr/>
        </p:nvSpPr>
        <p:spPr>
          <a:xfrm>
            <a:off x="8069262" y="93662"/>
            <a:ext cx="841375" cy="1946275"/>
          </a:xfrm>
          <a:prstGeom prst="chevron">
            <a:avLst>
              <a:gd name="adj" fmla="val 71425"/>
            </a:avLst>
          </a:prstGeom>
          <a:blipFill>
            <a:blip r:embed="rId2"/>
            <a:srcRect/>
            <a:stretch>
              <a:fillRect/>
            </a:stretch>
          </a:blipFill>
          <a:ln>
            <a:solidFill>
              <a:srgbClr val="F1412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7" name=""/>
          <p:cNvSpPr/>
          <p:nvPr/>
        </p:nvSpPr>
        <p:spPr>
          <a:xfrm flipH="1">
            <a:off x="0" y="139700"/>
            <a:ext cx="744537" cy="1946275"/>
          </a:xfrm>
          <a:prstGeom prst="chevron">
            <a:avLst>
              <a:gd name="adj" fmla="val 71425"/>
            </a:avLst>
          </a:prstGeom>
          <a:blipFill>
            <a:blip r:embed="rId3"/>
            <a:srcRect/>
            <a:stretch>
              <a:fillRect/>
            </a:stretch>
          </a:blipFill>
          <a:ln>
            <a:solidFill>
              <a:srgbClr val="F1412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8" name=""/>
          <p:cNvSpPr/>
          <p:nvPr/>
        </p:nvSpPr>
        <p:spPr>
          <a:xfrm flipH="1">
            <a:off x="301625" y="185737"/>
            <a:ext cx="744537" cy="1946275"/>
          </a:xfrm>
          <a:prstGeom prst="chevron">
            <a:avLst>
              <a:gd name="adj" fmla="val 71425"/>
            </a:avLst>
          </a:prstGeom>
          <a:blipFill>
            <a:blip r:embed="rId4"/>
            <a:srcRect/>
            <a:stretch>
              <a:fillRect/>
            </a:stretch>
          </a:blipFill>
          <a:ln>
            <a:solidFill>
              <a:srgbClr val="F14124"/>
            </a:solidFill>
          </a:ln>
        </p:spPr>
        <p:txBody>
          <a:bodyPr wrap="square" anchor="ctr"/>
          <a:p>
            <a:pPr lvl="0" algn="ctr" marL="0" indent="0"/>
          </a:p>
        </p:txBody>
      </p:sp>
      <p:pic>
        <p:nvPicPr>
          <p:cNvPr id="9" name=""/>
          <p:cNvPicPr/>
          <p:nvPr/>
        </p:nvPicPr>
        <p:blipFill>
          <a:blip r:embed="rId5"/>
          <a:srcRect b="9939"/>
          <a:stretch>
            <a:fillRect/>
          </a:stretch>
        </p:blipFill>
        <p:spPr>
          <a:xfrm>
            <a:off x="1054100" y="130175"/>
            <a:ext cx="1973262" cy="1990725"/>
          </a:xfrm>
          <a:prstGeom prst="rect"/>
        </p:spPr>
      </p:pic>
      <p:pic>
        <p:nvPicPr>
          <p:cNvPr id="10" name=""/>
          <p:cNvPicPr/>
          <p:nvPr/>
        </p:nvPicPr>
        <p:blipFill>
          <a:blip r:embed="rId6"/>
          <a:srcRect b="9939"/>
          <a:stretch>
            <a:fillRect/>
          </a:stretch>
        </p:blipFill>
        <p:spPr>
          <a:xfrm>
            <a:off x="6096000" y="95250"/>
            <a:ext cx="1973262" cy="1990725"/>
          </a:xfrm>
          <a:prstGeom prst="rect"/>
        </p:spPr>
      </p:pic>
    </p:spTree>
  </p:cSld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 algn="r">
              <a:defRPr sz="1100" b="1" i="0" u="none" strike="noStrike">
                <a:solidFill>
                  <a:srgbClr val="000000"/>
                </a:solidFill>
              </a:defRPr>
            </a:lvl1pPr>
          </a:lstStyle>
          <a:p/>
        </p:txBody>
      </p:sp>
      <p:sp>
        <p:nvSpPr>
          <p:cNvPr id="3" name="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/>
          <a:noFill/>
          <a:ln>
            <a:noFill/>
          </a:ln>
        </p:spPr>
        <p:txBody>
          <a:bodyPr wrap="square" anchor="ctr"/>
          <a:lstStyle>
            <a:lvl1pPr lvl="0" algn="ctr">
              <a:defRPr sz="1200" b="1" i="0" u="none" strike="noStrike">
                <a:solidFill>
                  <a:srgbClr val="000000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6987" y="0"/>
            <a:ext cx="9144000" cy="7010400"/>
          </a:xfrm>
          <a:prstGeom prst="rect"/>
        </p:spPr>
      </p:pic>
      <p:sp>
        <p:nvSpPr>
          <p:cNvPr id="6" name=""/>
          <p:cNvSpPr txBox="1"/>
          <p:nvPr/>
        </p:nvSpPr>
        <p:spPr>
          <a:xfrm>
            <a:off x="2819400" y="0"/>
            <a:ext cx="4572000" cy="2214562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13800">
                <a:solidFill>
                  <a:srgbClr val="FF0000"/>
                </a:solidFill>
                <a:latin typeface="NikoshBAN"/>
              </a:rPr>
              <a:t>ধন্যবাদ</a:t>
            </a:r>
          </a:p>
        </p:txBody>
      </p:sp>
    </p:spTree>
  </p:cSld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rcRect/>
            <a:stretch>
              <a:fillRect/>
            </a:stretch>
          </a:blipFill>
          <a:ln w="15875">
            <a:solidFill>
              <a:srgbClr val="273364"/>
            </a:solidFill>
            <a:prstDash val="sysDash"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3" name=""/>
          <p:cNvSpPr/>
          <p:nvPr/>
        </p:nvSpPr>
        <p:spPr>
          <a:xfrm>
            <a:off x="200025" y="228600"/>
            <a:ext cx="8686800" cy="64008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5875">
            <a:solidFill>
              <a:srgbClr val="273364"/>
            </a:solidFill>
            <a:prstDash val="dash"/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4" name=""/>
          <p:cNvSpPr/>
          <p:nvPr/>
        </p:nvSpPr>
        <p:spPr>
          <a:xfrm>
            <a:off x="406400" y="381000"/>
            <a:ext cx="8305800" cy="6096000"/>
          </a:xfrm>
          <a:prstGeom prst="rect">
            <a:avLst/>
          </a:prstGeom>
          <a:solidFill>
            <a:srgbClr val="5ECCF3"/>
          </a:solid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5" name=""/>
          <p:cNvSpPr/>
          <p:nvPr/>
        </p:nvSpPr>
        <p:spPr>
          <a:xfrm>
            <a:off x="546100" y="1169987"/>
            <a:ext cx="2133600" cy="1905000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6" name=""/>
          <p:cNvSpPr/>
          <p:nvPr/>
        </p:nvSpPr>
        <p:spPr>
          <a:xfrm>
            <a:off x="1295400" y="1508125"/>
            <a:ext cx="762000" cy="838200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</a:p>
        </p:txBody>
      </p:sp>
      <p:sp>
        <p:nvSpPr>
          <p:cNvPr id="7" name=""/>
          <p:cNvSpPr/>
          <p:nvPr/>
        </p:nvSpPr>
        <p:spPr>
          <a:xfrm>
            <a:off x="2971800" y="228600"/>
            <a:ext cx="4495800" cy="1333500"/>
          </a:xfrm>
          <a:prstGeom prst="leftRightArrow">
            <a:avLst/>
          </a:prstGeom>
          <a:blipFill>
            <a:blip r:embed="rId5"/>
            <a:srcRect/>
            <a:stretch>
              <a:fillRect/>
            </a:stretch>
          </a:blipFill>
          <a:ln w="15875">
            <a:solidFill>
              <a:srgbClr val="273364"/>
            </a:solidFill>
          </a:ln>
        </p:spPr>
        <p:txBody>
          <a:bodyPr wrap="square" anchor="ctr"/>
          <a:p>
            <a:pPr lvl="0" algn="ctr" marL="0" indent="0"/>
            <a:r>
              <a:rPr sz="5400">
                <a:solidFill>
                  <a:srgbClr val="FFFFFF"/>
                </a:solidFill>
                <a:latin typeface="NikoshBAN"/>
              </a:rPr>
              <a:t>পরিচিতি</a:t>
            </a:r>
          </a:p>
        </p:txBody>
      </p:sp>
      <p:sp>
        <p:nvSpPr>
          <p:cNvPr id="8" name=""/>
          <p:cNvSpPr txBox="1"/>
          <p:nvPr/>
        </p:nvSpPr>
        <p:spPr>
          <a:xfrm>
            <a:off x="520700" y="3429000"/>
            <a:ext cx="4038600" cy="2862262"/>
          </a:xfrm>
          <a:prstGeom prst="rect"/>
          <a:blipFill>
            <a:blip r:embed="rId6"/>
            <a:srcRect/>
            <a:stretch>
              <a:fillRect/>
            </a:stretch>
          </a:blipFill>
          <a:ln>
            <a:noFill/>
          </a:ln>
        </p:spPr>
        <p:txBody>
          <a:bodyPr wrap="square" anchor="t"/>
          <a:p>
            <a:pPr lvl="0" algn="l" marL="0" indent="0"/>
            <a:r>
              <a:rPr sz="3600">
                <a:solidFill>
                  <a:srgbClr val="000000"/>
                </a:solidFill>
                <a:latin typeface="NikoshBAN"/>
              </a:rPr>
              <a:t>মোঃ</a:t>
            </a:r>
            <a:r>
              <a:rPr sz="3600">
                <a:solidFill>
                  <a:srgbClr val="000000"/>
                </a:solidFill>
                <a:latin typeface="NikoshBAN"/>
              </a:rPr>
              <a:t> </a:t>
            </a:r>
            <a:r>
              <a:rPr sz="3600">
                <a:solidFill>
                  <a:srgbClr val="000000"/>
                </a:solidFill>
                <a:latin typeface="NikoshBAN"/>
              </a:rPr>
              <a:t>শহিদুল</a:t>
            </a:r>
            <a:r>
              <a:rPr sz="3600">
                <a:solidFill>
                  <a:srgbClr val="000000"/>
                </a:solidFill>
                <a:latin typeface="NikoshBAN"/>
              </a:rPr>
              <a:t> </a:t>
            </a:r>
            <a:r>
              <a:rPr sz="3600">
                <a:solidFill>
                  <a:srgbClr val="000000"/>
                </a:solidFill>
                <a:latin typeface="NikoshBAN"/>
              </a:rPr>
              <a:t>ইসলাম</a:t>
            </a:r>
          </a:p>
          <a:p>
            <a:pPr lvl="0" algn="l" marL="0" indent="0"/>
            <a:r>
              <a:rPr sz="3600">
                <a:solidFill>
                  <a:srgbClr val="000000"/>
                </a:solidFill>
                <a:latin typeface="NikoshBAN"/>
              </a:rPr>
              <a:t>সহকারী</a:t>
            </a:r>
            <a:r>
              <a:rPr sz="3600">
                <a:solidFill>
                  <a:srgbClr val="000000"/>
                </a:solidFill>
                <a:latin typeface="NikoshBAN"/>
              </a:rPr>
              <a:t> </a:t>
            </a:r>
            <a:r>
              <a:rPr sz="3600">
                <a:solidFill>
                  <a:srgbClr val="000000"/>
                </a:solidFill>
                <a:latin typeface="NikoshBAN"/>
              </a:rPr>
              <a:t>শিক্ষক</a:t>
            </a:r>
            <a:r>
              <a:rPr sz="3600">
                <a:solidFill>
                  <a:srgbClr val="000000"/>
                </a:solidFill>
                <a:latin typeface="NikoshBAN"/>
              </a:rPr>
              <a:t>( </a:t>
            </a:r>
            <a:r>
              <a:rPr sz="3600">
                <a:solidFill>
                  <a:srgbClr val="000000"/>
                </a:solidFill>
                <a:latin typeface="NikoshBAN"/>
              </a:rPr>
              <a:t>আইসিটি</a:t>
            </a:r>
            <a:r>
              <a:rPr sz="3600">
                <a:solidFill>
                  <a:srgbClr val="000000"/>
                </a:solidFill>
                <a:latin typeface="NikoshBAN"/>
              </a:rPr>
              <a:t>)</a:t>
            </a:r>
          </a:p>
          <a:p>
            <a:pPr lvl="0" algn="l" marL="0" indent="0"/>
            <a:r>
              <a:rPr sz="3600">
                <a:solidFill>
                  <a:srgbClr val="000000"/>
                </a:solidFill>
                <a:latin typeface="NikoshBAN"/>
              </a:rPr>
              <a:t>গাড়ীদহ</a:t>
            </a:r>
            <a:r>
              <a:rPr sz="3600">
                <a:solidFill>
                  <a:srgbClr val="000000"/>
                </a:solidFill>
                <a:latin typeface="NikoshBAN"/>
              </a:rPr>
              <a:t> </a:t>
            </a:r>
            <a:r>
              <a:rPr sz="3600">
                <a:solidFill>
                  <a:srgbClr val="000000"/>
                </a:solidFill>
                <a:latin typeface="NikoshBAN"/>
              </a:rPr>
              <a:t>দাখিল</a:t>
            </a:r>
            <a:r>
              <a:rPr sz="3600">
                <a:solidFill>
                  <a:srgbClr val="000000"/>
                </a:solidFill>
                <a:latin typeface="NikoshBAN"/>
              </a:rPr>
              <a:t> </a:t>
            </a:r>
            <a:r>
              <a:rPr sz="3600">
                <a:solidFill>
                  <a:srgbClr val="000000"/>
                </a:solidFill>
                <a:latin typeface="NikoshBAN"/>
              </a:rPr>
              <a:t>মাদ্রাসা</a:t>
            </a:r>
          </a:p>
          <a:p>
            <a:pPr lvl="0" algn="l" marL="0" indent="0"/>
            <a:r>
              <a:rPr sz="3600">
                <a:solidFill>
                  <a:srgbClr val="000000"/>
                </a:solidFill>
                <a:latin typeface="NikoshBAN"/>
              </a:rPr>
              <a:t>শেরপুর</a:t>
            </a:r>
            <a:r>
              <a:rPr sz="3600">
                <a:solidFill>
                  <a:srgbClr val="000000"/>
                </a:solidFill>
                <a:latin typeface="NikoshBAN"/>
              </a:rPr>
              <a:t>, </a:t>
            </a:r>
            <a:r>
              <a:rPr sz="3600">
                <a:solidFill>
                  <a:srgbClr val="000000"/>
                </a:solidFill>
                <a:latin typeface="NikoshBAN"/>
              </a:rPr>
              <a:t>বগুড়া</a:t>
            </a:r>
            <a:r>
              <a:rPr sz="3600">
                <a:solidFill>
                  <a:srgbClr val="000000"/>
                </a:solidFill>
                <a:latin typeface="NikoshBAN"/>
              </a:rPr>
              <a:t> ।</a:t>
            </a:r>
          </a:p>
          <a:p>
            <a:pPr lvl="0" algn="l" marL="0" indent="0"/>
          </a:p>
        </p:txBody>
      </p:sp>
      <p:pic>
        <p:nvPicPr>
          <p:cNvPr id="9" name="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858000" y="1651000"/>
            <a:ext cx="1295400" cy="1395412"/>
          </a:xfrm>
          <a:prstGeom prst="rect"/>
          <a:noFill/>
        </p:spPr>
      </p:pic>
      <p:sp>
        <p:nvSpPr>
          <p:cNvPr id="10" name=""/>
          <p:cNvSpPr txBox="1"/>
          <p:nvPr/>
        </p:nvSpPr>
        <p:spPr>
          <a:xfrm>
            <a:off x="5219700" y="3429000"/>
            <a:ext cx="3238500" cy="2214562"/>
          </a:xfrm>
          <a:prstGeom prst="rect"/>
          <a:blipFill>
            <a:blip r:embed="rId8"/>
            <a:srcRect/>
            <a:stretch>
              <a:fillRect/>
            </a:stretch>
          </a:blipFill>
          <a:ln>
            <a:noFill/>
          </a:ln>
        </p:spPr>
        <p:txBody>
          <a:bodyPr wrap="square" anchor="t"/>
          <a:p>
            <a:pPr lvl="0" algn="l" marL="0" indent="0"/>
            <a:r>
              <a:rPr sz="4000">
                <a:solidFill>
                  <a:srgbClr val="000000"/>
                </a:solidFill>
                <a:latin typeface="NikoshBAN"/>
              </a:rPr>
              <a:t>শ্রেণিঃ</a:t>
            </a:r>
            <a:r>
              <a:rPr sz="4000">
                <a:solidFill>
                  <a:srgbClr val="000000"/>
                </a:solidFill>
                <a:latin typeface="NikoshBAN"/>
              </a:rPr>
              <a:t> ৬ষ্ঠ</a:t>
            </a:r>
          </a:p>
          <a:p>
            <a:pPr lvl="0" algn="l" marL="0" indent="0"/>
            <a:r>
              <a:rPr sz="4000">
                <a:solidFill>
                  <a:srgbClr val="000000"/>
                </a:solidFill>
                <a:latin typeface="NikoshBAN"/>
              </a:rPr>
              <a:t>বিষয়ঃ</a:t>
            </a:r>
            <a:r>
              <a:rPr sz="4000">
                <a:solidFill>
                  <a:srgbClr val="000000"/>
                </a:solidFill>
                <a:latin typeface="NikoshBAN"/>
              </a:rPr>
              <a:t> </a:t>
            </a:r>
            <a:r>
              <a:rPr sz="4000">
                <a:solidFill>
                  <a:srgbClr val="000000"/>
                </a:solidFill>
                <a:latin typeface="NikoshBAN"/>
              </a:rPr>
              <a:t>গণিত</a:t>
            </a:r>
          </a:p>
          <a:p>
            <a:pPr lvl="0" algn="l" marL="0" indent="0"/>
            <a:r>
              <a:rPr sz="4000">
                <a:solidFill>
                  <a:srgbClr val="000000"/>
                </a:solidFill>
                <a:latin typeface="NikoshBAN"/>
              </a:rPr>
              <a:t>অধ্যায়ঃ</a:t>
            </a:r>
            <a:r>
              <a:rPr sz="4000">
                <a:solidFill>
                  <a:srgbClr val="000000"/>
                </a:solidFill>
                <a:latin typeface="NikoshBAN"/>
              </a:rPr>
              <a:t> </a:t>
            </a:r>
            <a:r>
              <a:rPr sz="4000">
                <a:solidFill>
                  <a:srgbClr val="000000"/>
                </a:solidFill>
                <a:latin typeface="NikoshBAN"/>
              </a:rPr>
              <a:t>চার</a:t>
            </a:r>
          </a:p>
          <a:p>
            <a:pPr lvl="0" algn="l" marL="0" indent="0"/>
          </a:p>
        </p:txBody>
      </p:sp>
    </p:spTree>
  </p:cSld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 t="17405" b="18981"/>
          <a:stretch>
            <a:fillRect/>
          </a:stretch>
        </p:blipFill>
        <p:spPr>
          <a:xfrm>
            <a:off x="576262" y="3962400"/>
            <a:ext cx="3517900" cy="1808162"/>
          </a:xfrm>
          <a:prstGeom prst="rect"/>
        </p:spPr>
      </p:pic>
      <p:pic>
        <p:nvPicPr>
          <p:cNvPr id="3" name=""/>
          <p:cNvPicPr/>
          <p:nvPr/>
        </p:nvPicPr>
        <p:blipFill>
          <a:blip r:embed="rId2"/>
          <a:srcRect l="2551" r="69245" b="9754"/>
          <a:stretch>
            <a:fillRect/>
          </a:stretch>
        </p:blipFill>
        <p:spPr>
          <a:xfrm>
            <a:off x="6759575" y="4013200"/>
            <a:ext cx="1676400" cy="1571625"/>
          </a:xfrm>
          <a:prstGeom prst="rect"/>
          <a:ln>
            <a:noFill/>
          </a:ln>
        </p:spPr>
      </p:pic>
      <p:cxnSp>
        <p:nvCxnSpPr>
          <p:cNvPr id="4" name=""/>
          <p:cNvCxnSpPr/>
          <p:nvPr/>
        </p:nvCxnSpPr>
        <p:spPr>
          <a:xfrm flipV="1">
            <a:off x="4106862" y="1371600"/>
            <a:ext cx="2063750" cy="20637"/>
          </a:xfrm>
          <a:prstGeom prst="straightConnector1">
            <a:avLst/>
          </a:prstGeom>
          <a:noFill/>
          <a:ln w="57150">
            <a:solidFill>
              <a:srgbClr val="000000"/>
            </a:solidFill>
          </a:ln>
        </p:spPr>
      </p:cxnSp>
      <p:cxnSp>
        <p:nvCxnSpPr>
          <p:cNvPr id="5" name=""/>
          <p:cNvCxnSpPr/>
          <p:nvPr/>
        </p:nvCxnSpPr>
        <p:spPr>
          <a:xfrm flipV="1">
            <a:off x="4095750" y="3155950"/>
            <a:ext cx="2673350" cy="46037"/>
          </a:xfrm>
          <a:prstGeom prst="straightConnector1">
            <a:avLst/>
          </a:prstGeom>
          <a:noFill/>
          <a:ln w="57150">
            <a:solidFill>
              <a:srgbClr val="000000"/>
            </a:solidFill>
          </a:ln>
        </p:spPr>
      </p:cxnSp>
      <p:cxnSp>
        <p:nvCxnSpPr>
          <p:cNvPr id="6" name=""/>
          <p:cNvCxnSpPr/>
          <p:nvPr/>
        </p:nvCxnSpPr>
        <p:spPr>
          <a:xfrm flipV="1">
            <a:off x="4095750" y="4800600"/>
            <a:ext cx="2662237" cy="19050"/>
          </a:xfrm>
          <a:prstGeom prst="straightConnector1">
            <a:avLst/>
          </a:prstGeom>
          <a:noFill/>
          <a:ln w="57150">
            <a:solidFill>
              <a:srgbClr val="000000"/>
            </a:solidFill>
          </a:ln>
        </p:spPr>
      </p:cxnSp>
      <p:sp>
        <p:nvSpPr>
          <p:cNvPr id="7" name=""/>
          <p:cNvSpPr txBox="1"/>
          <p:nvPr/>
        </p:nvSpPr>
        <p:spPr>
          <a:xfrm>
            <a:off x="554037" y="5867400"/>
            <a:ext cx="7902575" cy="522287"/>
          </a:xfrm>
          <a:prstGeom prst="rect"/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2800">
                <a:solidFill>
                  <a:srgbClr val="000000"/>
                </a:solidFill>
                <a:latin typeface="NikoshBAN"/>
              </a:rPr>
              <a:t>প্রতীক দ্বারা কোনো</a:t>
            </a:r>
            <a:r>
              <a:rPr sz="2800">
                <a:solidFill>
                  <a:srgbClr val="000000"/>
                </a:solidFill>
                <a:latin typeface="NikoshBAN"/>
              </a:rPr>
              <a:t> </a:t>
            </a:r>
            <a:r>
              <a:rPr sz="2800">
                <a:solidFill>
                  <a:srgbClr val="000000"/>
                </a:solidFill>
                <a:latin typeface="NikoshBAN"/>
              </a:rPr>
              <a:t>বস্তুকে চিহ্নিত করে</a:t>
            </a:r>
            <a:r>
              <a:rPr sz="2800">
                <a:solidFill>
                  <a:srgbClr val="000000"/>
                </a:solidFill>
                <a:latin typeface="NikoshBAN"/>
              </a:rPr>
              <a:t> </a:t>
            </a:r>
            <a:r>
              <a:rPr sz="2800">
                <a:solidFill>
                  <a:srgbClr val="000000"/>
                </a:solidFill>
                <a:latin typeface="NikoshBAN"/>
              </a:rPr>
              <a:t>সহজে প্রকাশ করা যায়।  </a:t>
            </a:r>
          </a:p>
        </p:txBody>
      </p:sp>
      <p:pic>
        <p:nvPicPr>
          <p:cNvPr id="8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2286000"/>
            <a:ext cx="3830637" cy="1741487"/>
          </a:xfrm>
          <a:prstGeom prst="rect"/>
        </p:spPr>
      </p:pic>
      <p:pic>
        <p:nvPicPr>
          <p:cNvPr id="9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858000" y="2133600"/>
            <a:ext cx="1905000" cy="1892300"/>
          </a:xfrm>
          <a:prstGeom prst="rect"/>
        </p:spPr>
      </p:pic>
      <p:pic>
        <p:nvPicPr>
          <p:cNvPr id="10" name="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33400" y="0"/>
            <a:ext cx="3352800" cy="2266950"/>
          </a:xfrm>
          <a:prstGeom prst="rect"/>
          <a:ln>
            <a:solidFill>
              <a:srgbClr val="FFFFFF"/>
            </a:solidFill>
          </a:ln>
        </p:spPr>
      </p:pic>
      <p:pic>
        <p:nvPicPr>
          <p:cNvPr id="11" name="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116637" y="381000"/>
            <a:ext cx="3025775" cy="1693862"/>
          </a:xfrm>
          <a:prstGeom prst="rect"/>
          <a:solidFill>
            <a:srgbClr val="FFFFFF"/>
          </a:solidFill>
        </p:spPr>
      </p:pic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619125" y="457200"/>
            <a:ext cx="7861300" cy="646112"/>
          </a:xfrm>
          <a:prstGeom prst="rect"/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600">
                <a:solidFill>
                  <a:srgbClr val="000000"/>
                </a:solidFill>
                <a:latin typeface="NikoshBAN"/>
              </a:rPr>
              <a:t>আজকের পাঠঃ বীজগণিতীয় প্রতীক, চলক, সহগ</a:t>
            </a:r>
          </a:p>
        </p:txBody>
      </p:sp>
      <p:sp>
        <p:nvSpPr>
          <p:cNvPr id="3" name=""/>
          <p:cNvSpPr txBox="1"/>
          <p:nvPr/>
        </p:nvSpPr>
        <p:spPr>
          <a:xfrm>
            <a:off x="2743200" y="5943600"/>
            <a:ext cx="3833812" cy="522287"/>
          </a:xfrm>
          <a:prstGeom prst="rect"/>
          <a:noFill/>
          <a:ln>
            <a:noFill/>
          </a:ln>
        </p:spPr>
        <p:txBody>
          <a:bodyPr wrap="square" anchor="t"/>
          <a:p>
            <a:pPr lvl="0" algn="ctr" marL="0" indent="0"/>
            <a:r>
              <a:rPr sz="2800">
                <a:solidFill>
                  <a:srgbClr val="000000"/>
                </a:solidFill>
                <a:latin typeface="NikoshBAN"/>
              </a:rPr>
              <a:t>আমের</a:t>
            </a:r>
            <a:r>
              <a:rPr sz="2800">
                <a:solidFill>
                  <a:srgbClr val="000000"/>
                </a:solidFill>
                <a:latin typeface="NikoshBAN"/>
              </a:rPr>
              <a:t> পরিমান =</a:t>
            </a:r>
            <a:r>
              <a:rPr sz="2800">
                <a:solidFill>
                  <a:srgbClr val="000000"/>
                </a:solidFill>
                <a:latin typeface="NikoshBAN"/>
              </a:rPr>
              <a:t>x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62000" y="1247775"/>
            <a:ext cx="7770812" cy="4500562"/>
          </a:xfrm>
          <a:prstGeom prst="rect"/>
        </p:spPr>
      </p:pic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750887" y="4110037"/>
            <a:ext cx="7477125" cy="1476375"/>
          </a:xfrm>
          <a:prstGeom prst="rect"/>
          <a:solidFill>
            <a:srgbClr val="D9FFFF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l" marL="0" indent="0"/>
            <a:r>
              <a:rPr sz="3000">
                <a:solidFill>
                  <a:srgbClr val="000000"/>
                </a:solidFill>
                <a:latin typeface="NikoshBAN"/>
              </a:rPr>
              <a:t>১। বীজ</a:t>
            </a:r>
            <a:r>
              <a:rPr sz="3000">
                <a:solidFill>
                  <a:srgbClr val="000000"/>
                </a:solidFill>
                <a:latin typeface="NikoshBAN"/>
              </a:rPr>
              <a:t>গা</a:t>
            </a:r>
            <a:r>
              <a:rPr sz="3000">
                <a:solidFill>
                  <a:srgbClr val="000000"/>
                </a:solidFill>
                <a:latin typeface="NikoshBAN"/>
              </a:rPr>
              <a:t>ণিতীয় প্রতীক, চলক ও সহগ কী তা বলতে পারবে।</a:t>
            </a:r>
          </a:p>
          <a:p>
            <a:pPr lvl="0" algn="l" marL="0" indent="0"/>
            <a:r>
              <a:rPr sz="3000">
                <a:solidFill>
                  <a:srgbClr val="000000"/>
                </a:solidFill>
                <a:latin typeface="NikoshBAN"/>
              </a:rPr>
              <a:t>২</a:t>
            </a:r>
            <a:r>
              <a:rPr sz="3000">
                <a:solidFill>
                  <a:srgbClr val="000000"/>
                </a:solidFill>
                <a:latin typeface="NikoshBAN"/>
              </a:rPr>
              <a:t>। প্রতীক, চলক ও সহগ ব্যবহার করে গাণিতিক সমস্যার </a:t>
            </a:r>
            <a:r>
              <a:rPr sz="3000">
                <a:solidFill>
                  <a:srgbClr val="000000"/>
                </a:solidFill>
                <a:latin typeface="NikoshBAN"/>
              </a:rPr>
              <a:t> </a:t>
            </a:r>
          </a:p>
          <a:p>
            <a:pPr lvl="0" algn="l" marL="0" indent="0"/>
            <a:r>
              <a:rPr sz="3000">
                <a:solidFill>
                  <a:srgbClr val="000000"/>
                </a:solidFill>
                <a:latin typeface="NikoshBAN"/>
              </a:rPr>
              <a:t>    </a:t>
            </a:r>
            <a:r>
              <a:rPr sz="3000">
                <a:solidFill>
                  <a:srgbClr val="000000"/>
                </a:solidFill>
                <a:latin typeface="NikoshBAN"/>
              </a:rPr>
              <a:t>সমাধান করতে পারবে।</a:t>
            </a:r>
          </a:p>
        </p:txBody>
      </p:sp>
      <p:sp>
        <p:nvSpPr>
          <p:cNvPr id="3" name=""/>
          <p:cNvSpPr txBox="1"/>
          <p:nvPr/>
        </p:nvSpPr>
        <p:spPr>
          <a:xfrm>
            <a:off x="3048000" y="990600"/>
            <a:ext cx="3429000" cy="1014412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6000">
                <a:solidFill>
                  <a:srgbClr val="FF0000"/>
                </a:solidFill>
                <a:latin typeface="NikoshBAN"/>
              </a:rPr>
              <a:t>শিখন ফল</a:t>
            </a:r>
          </a:p>
        </p:txBody>
      </p:sp>
    </p:spTree>
  </p:cSld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0" y="685800"/>
            <a:ext cx="1816100" cy="584200"/>
          </a:xfrm>
          <a:prstGeom prst="rect"/>
          <a:solidFill>
            <a:srgbClr val="4E67C8"/>
          </a:solidFill>
          <a:ln w="19050">
            <a:solidFill>
              <a:srgbClr val="000000"/>
            </a:solidFill>
          </a:ln>
        </p:spPr>
        <p:txBody>
          <a:bodyPr wrap="non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NikoshBAN"/>
              </a:rPr>
              <a:t>সংখ্যা প্রতীক</a:t>
            </a:r>
          </a:p>
        </p:txBody>
      </p:sp>
      <p:sp>
        <p:nvSpPr>
          <p:cNvPr id="3" name=""/>
          <p:cNvSpPr txBox="1"/>
          <p:nvPr/>
        </p:nvSpPr>
        <p:spPr>
          <a:xfrm>
            <a:off x="4267200" y="3657600"/>
            <a:ext cx="1758950" cy="584200"/>
          </a:xfrm>
          <a:prstGeom prst="rect"/>
          <a:solidFill>
            <a:srgbClr val="5DCEAF"/>
          </a:solidFill>
          <a:ln w="19050">
            <a:solidFill>
              <a:srgbClr val="000000"/>
            </a:solidFill>
          </a:ln>
        </p:spPr>
        <p:txBody>
          <a:bodyPr wrap="non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NikoshBAN"/>
              </a:rPr>
              <a:t>অক্ষর প্রতীক</a:t>
            </a:r>
          </a:p>
        </p:txBody>
      </p:sp>
      <p:sp>
        <p:nvSpPr>
          <p:cNvPr id="4" name=""/>
          <p:cNvSpPr txBox="1"/>
          <p:nvPr/>
        </p:nvSpPr>
        <p:spPr>
          <a:xfrm>
            <a:off x="542925" y="4748212"/>
            <a:ext cx="8142287" cy="584200"/>
          </a:xfrm>
          <a:prstGeom prst="rect"/>
          <a:gradFill rotWithShape="1">
            <a:gsLst>
              <a:gs pos="0">
                <a:srgbClr val="57FEFE"/>
              </a:gs>
              <a:gs pos="50000">
                <a:srgbClr val="8EFEFE"/>
              </a:gs>
              <a:gs pos="100000">
                <a:srgbClr val="C3FEFE"/>
              </a:gs>
            </a:gsLst>
            <a:lin ang="16200000" scaled="1"/>
          </a:gra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NikoshBAN"/>
              </a:rPr>
              <a:t>সংখ্যা প্রতীক ও অক্ষর প্রতীক একত্রে ব্যবহার করা হয়।</a:t>
            </a:r>
          </a:p>
        </p:txBody>
      </p:sp>
      <p:sp>
        <p:nvSpPr>
          <p:cNvPr id="5" name=""/>
          <p:cNvSpPr txBox="1"/>
          <p:nvPr/>
        </p:nvSpPr>
        <p:spPr>
          <a:xfrm>
            <a:off x="1524000" y="1828800"/>
            <a:ext cx="566737" cy="1200150"/>
          </a:xfrm>
          <a:prstGeom prst="rect"/>
          <a:noFill/>
          <a:ln>
            <a:noFill/>
          </a:ln>
        </p:spPr>
        <p:txBody>
          <a:bodyPr wrap="none" anchor="t"/>
          <a:p>
            <a:pPr lvl="0" algn="l" marL="0" indent="0"/>
            <a:r>
              <a:rPr sz="7200">
                <a:solidFill>
                  <a:srgbClr val="000000"/>
                </a:solidFill>
                <a:latin typeface="NikoshBAN"/>
              </a:rPr>
              <a:t>৪</a:t>
            </a:r>
          </a:p>
        </p:txBody>
      </p:sp>
      <p:sp>
        <p:nvSpPr>
          <p:cNvPr id="6" name=""/>
          <p:cNvSpPr txBox="1"/>
          <p:nvPr/>
        </p:nvSpPr>
        <p:spPr>
          <a:xfrm>
            <a:off x="4419600" y="1752600"/>
            <a:ext cx="666750" cy="1106487"/>
          </a:xfrm>
          <a:prstGeom prst="rect"/>
          <a:noFill/>
          <a:ln>
            <a:noFill/>
          </a:ln>
        </p:spPr>
        <p:txBody>
          <a:bodyPr wrap="none" anchor="t"/>
          <a:p>
            <a:pPr lvl="0" algn="l" marL="0" indent="0"/>
            <a:r>
              <a:rPr sz="6600">
                <a:solidFill>
                  <a:srgbClr val="000000"/>
                </a:solidFill>
                <a:latin typeface="NikoshBAN"/>
              </a:rPr>
              <a:t>x</a:t>
            </a:r>
          </a:p>
        </p:txBody>
      </p:sp>
      <p:cxnSp>
        <p:nvCxnSpPr>
          <p:cNvPr id="7" name=""/>
          <p:cNvCxnSpPr/>
          <p:nvPr/>
        </p:nvCxnSpPr>
        <p:spPr>
          <a:xfrm rot="5400000" flipH="1" flipV="1">
            <a:off x="4381500" y="3086100"/>
            <a:ext cx="914400" cy="76200"/>
          </a:xfrm>
          <a:prstGeom prst="straightConnector1">
            <a:avLst/>
          </a:prstGeom>
          <a:noFill/>
          <a:ln w="9525">
            <a:solidFill>
              <a:srgbClr val="4E67C8"/>
            </a:solidFill>
          </a:ln>
        </p:spPr>
      </p:cxnSp>
      <p:cxnSp>
        <p:nvCxnSpPr>
          <p:cNvPr id="8" name=""/>
          <p:cNvCxnSpPr/>
          <p:nvPr/>
        </p:nvCxnSpPr>
        <p:spPr>
          <a:xfrm rot="16200000" flipH="1">
            <a:off x="1371600" y="1676400"/>
            <a:ext cx="685800" cy="76200"/>
          </a:xfrm>
          <a:prstGeom prst="straightConnector1">
            <a:avLst/>
          </a:prstGeom>
          <a:noFill/>
          <a:ln w="9525">
            <a:solidFill>
              <a:srgbClr val="4E67C8"/>
            </a:solidFill>
          </a:ln>
        </p:spPr>
      </p:cxnSp>
      <p:cxnSp>
        <p:nvCxnSpPr>
          <p:cNvPr id="9" name=""/>
          <p:cNvCxnSpPr/>
          <p:nvPr/>
        </p:nvCxnSpPr>
        <p:spPr>
          <a:xfrm rot="5400000" flipH="1" flipV="1">
            <a:off x="2133600" y="3657600"/>
            <a:ext cx="1981200" cy="304800"/>
          </a:xfrm>
          <a:prstGeom prst="straightConnector1">
            <a:avLst/>
          </a:prstGeom>
          <a:noFill/>
          <a:ln w="9525">
            <a:solidFill>
              <a:srgbClr val="4E67C8"/>
            </a:solidFill>
          </a:ln>
        </p:spPr>
      </p:cxnSp>
    </p:spTree>
  </p:cSld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867400" y="609600"/>
            <a:ext cx="2819400" cy="1981200"/>
          </a:xfrm>
          <a:prstGeom prst="rect"/>
          <a:noFill/>
          <a:ln w="9525">
            <a:solidFill>
              <a:srgbClr val="000000"/>
            </a:solidFill>
          </a:ln>
        </p:spPr>
      </p:pic>
      <p:pic>
        <p:nvPicPr>
          <p:cNvPr id="3" name=""/>
          <p:cNvPicPr/>
          <p:nvPr/>
        </p:nvPicPr>
        <p:blipFill>
          <a:blip r:embed="rId2"/>
          <a:srcRect l="5075" r="3343" b="10897"/>
          <a:stretch>
            <a:fillRect/>
          </a:stretch>
        </p:blipFill>
        <p:spPr>
          <a:xfrm>
            <a:off x="1676400" y="533400"/>
            <a:ext cx="2667000" cy="1981200"/>
          </a:xfrm>
          <a:prstGeom prst="rect"/>
          <a:noFill/>
          <a:ln>
            <a:solidFill>
              <a:srgbClr val="000000"/>
            </a:solidFill>
          </a:ln>
        </p:spPr>
      </p:pic>
      <p:sp>
        <p:nvSpPr>
          <p:cNvPr id="4" name=""/>
          <p:cNvSpPr txBox="1"/>
          <p:nvPr/>
        </p:nvSpPr>
        <p:spPr>
          <a:xfrm>
            <a:off x="1828800" y="2590800"/>
            <a:ext cx="2667000" cy="522287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NikoshBAN"/>
              </a:rPr>
              <a:t>২টি আম = </a:t>
            </a:r>
            <a:r>
              <a:rPr sz="2800">
                <a:solidFill>
                  <a:srgbClr val="000000"/>
                </a:solidFill>
                <a:latin typeface="Times New Roman"/>
              </a:rPr>
              <a:t>x</a:t>
            </a:r>
          </a:p>
        </p:txBody>
      </p:sp>
      <p:sp>
        <p:nvSpPr>
          <p:cNvPr id="5" name=""/>
          <p:cNvSpPr txBox="1"/>
          <p:nvPr/>
        </p:nvSpPr>
        <p:spPr>
          <a:xfrm>
            <a:off x="5867400" y="2590800"/>
            <a:ext cx="2819400" cy="522287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2800">
                <a:solidFill>
                  <a:srgbClr val="000000"/>
                </a:solidFill>
                <a:latin typeface="NikoshBAN"/>
              </a:rPr>
              <a:t>18</a:t>
            </a:r>
            <a:r>
              <a:rPr sz="2800">
                <a:solidFill>
                  <a:srgbClr val="000000"/>
                </a:solidFill>
                <a:latin typeface="NikoshBAN"/>
              </a:rPr>
              <a:t>টি আম = </a:t>
            </a:r>
            <a:r>
              <a:rPr sz="2800">
                <a:solidFill>
                  <a:srgbClr val="000000"/>
                </a:solidFill>
                <a:latin typeface="Times New Roman"/>
              </a:rPr>
              <a:t>x</a:t>
            </a:r>
          </a:p>
        </p:txBody>
      </p:sp>
      <p:pic>
        <p:nvPicPr>
          <p:cNvPr id="6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71800" y="3200400"/>
            <a:ext cx="4211637" cy="2151062"/>
          </a:xfrm>
          <a:prstGeom prst="rect"/>
          <a:ln w="19050">
            <a:solidFill>
              <a:srgbClr val="000000"/>
            </a:solidFill>
          </a:ln>
        </p:spPr>
      </p:pic>
      <p:sp>
        <p:nvSpPr>
          <p:cNvPr id="7" name=""/>
          <p:cNvSpPr txBox="1"/>
          <p:nvPr/>
        </p:nvSpPr>
        <p:spPr>
          <a:xfrm>
            <a:off x="3048000" y="5334000"/>
            <a:ext cx="4211637" cy="522287"/>
          </a:xfrm>
          <a:prstGeom prst="rect"/>
          <a:noFill/>
          <a:ln>
            <a:noFill/>
          </a:ln>
        </p:spPr>
        <p:txBody>
          <a:bodyPr wrap="square" anchor="t"/>
          <a:p>
            <a:pPr lvl="0" algn="ctr" marL="0" indent="0"/>
            <a:r>
              <a:rPr sz="2800">
                <a:solidFill>
                  <a:srgbClr val="000000"/>
                </a:solidFill>
                <a:latin typeface="NikoshBAN"/>
              </a:rPr>
              <a:t>অজ্ঞাত সংখ্যক আম = </a:t>
            </a:r>
            <a:r>
              <a:rPr sz="2800">
                <a:solidFill>
                  <a:srgbClr val="000000"/>
                </a:solidFill>
                <a:latin typeface="Times New Roman"/>
              </a:rPr>
              <a:t>x</a:t>
            </a:r>
          </a:p>
        </p:txBody>
      </p:sp>
      <p:sp>
        <p:nvSpPr>
          <p:cNvPr id="8" name=""/>
          <p:cNvSpPr txBox="1"/>
          <p:nvPr/>
        </p:nvSpPr>
        <p:spPr>
          <a:xfrm>
            <a:off x="457200" y="5819775"/>
            <a:ext cx="8229600" cy="522287"/>
          </a:xfrm>
          <a:prstGeom prst="rect"/>
          <a:solidFill>
            <a:srgbClr val="FFCCFF"/>
          </a:soli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2800">
                <a:solidFill>
                  <a:srgbClr val="000000"/>
                </a:solidFill>
                <a:latin typeface="NikoshBAN"/>
              </a:rPr>
              <a:t>X, </a:t>
            </a:r>
            <a:r>
              <a:rPr sz="2800">
                <a:solidFill>
                  <a:srgbClr val="000000"/>
                </a:solidFill>
                <a:latin typeface="NikoshBAN"/>
              </a:rPr>
              <a:t>এর মান পরিবর্তনশীল, নির্দিষ্ট নয়, এবং</a:t>
            </a:r>
            <a:r>
              <a:rPr sz="2800">
                <a:solidFill>
                  <a:srgbClr val="000000"/>
                </a:solidFill>
                <a:latin typeface="NikoshBAN"/>
              </a:rPr>
              <a:t> </a:t>
            </a:r>
            <a:r>
              <a:rPr sz="2800">
                <a:solidFill>
                  <a:srgbClr val="000000"/>
                </a:solidFill>
                <a:latin typeface="NikoshBAN"/>
              </a:rPr>
              <a:t>অজ্ঞাত। </a:t>
            </a:r>
            <a:r>
              <a:rPr sz="2800">
                <a:solidFill>
                  <a:srgbClr val="000000"/>
                </a:solidFill>
                <a:latin typeface="NikoshBAN"/>
              </a:rPr>
              <a:t> </a:t>
            </a:r>
          </a:p>
        </p:txBody>
      </p:sp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1219200" y="762000"/>
            <a:ext cx="750887" cy="584200"/>
          </a:xfrm>
          <a:prstGeom prst="rect"/>
          <a:solidFill>
            <a:srgbClr val="4E67C8"/>
          </a:solidFill>
          <a:ln w="19050">
            <a:solidFill>
              <a:srgbClr val="000000"/>
            </a:solidFill>
          </a:ln>
        </p:spPr>
        <p:txBody>
          <a:bodyPr wrap="non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NikoshBAN"/>
              </a:rPr>
              <a:t>সহগ</a:t>
            </a:r>
          </a:p>
        </p:txBody>
      </p:sp>
      <p:sp>
        <p:nvSpPr>
          <p:cNvPr id="3" name=""/>
          <p:cNvSpPr txBox="1"/>
          <p:nvPr/>
        </p:nvSpPr>
        <p:spPr>
          <a:xfrm>
            <a:off x="4267200" y="3657600"/>
            <a:ext cx="817562" cy="584200"/>
          </a:xfrm>
          <a:prstGeom prst="rect"/>
          <a:solidFill>
            <a:srgbClr val="5DCEAF"/>
          </a:solidFill>
          <a:ln w="19050">
            <a:solidFill>
              <a:srgbClr val="000000"/>
            </a:solidFill>
          </a:ln>
        </p:spPr>
        <p:txBody>
          <a:bodyPr wrap="non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NikoshBAN"/>
              </a:rPr>
              <a:t>চলক</a:t>
            </a:r>
          </a:p>
        </p:txBody>
      </p:sp>
      <p:sp>
        <p:nvSpPr>
          <p:cNvPr id="4" name=""/>
          <p:cNvSpPr txBox="1"/>
          <p:nvPr/>
        </p:nvSpPr>
        <p:spPr>
          <a:xfrm>
            <a:off x="542925" y="4748212"/>
            <a:ext cx="8142287" cy="584200"/>
          </a:xfrm>
          <a:prstGeom prst="rect"/>
          <a:gradFill rotWithShape="1">
            <a:gsLst>
              <a:gs pos="0">
                <a:srgbClr val="57FEFE"/>
              </a:gs>
              <a:gs pos="50000">
                <a:srgbClr val="8EFEFE"/>
              </a:gs>
              <a:gs pos="100000">
                <a:srgbClr val="C3FEFE"/>
              </a:gs>
            </a:gsLst>
            <a:lin ang="16200000" scaled="1"/>
          </a:gradFill>
          <a:ln w="19050">
            <a:solidFill>
              <a:srgbClr val="000000"/>
            </a:solidFill>
          </a:ln>
        </p:spPr>
        <p:txBody>
          <a:bodyPr wrap="square" anchor="t"/>
          <a:p>
            <a:pPr lvl="0" algn="ctr" marL="0" indent="0"/>
            <a:r>
              <a:rPr sz="3200">
                <a:solidFill>
                  <a:srgbClr val="000000"/>
                </a:solidFill>
                <a:latin typeface="NikoshBAN"/>
              </a:rPr>
              <a:t>সংখ্যা</a:t>
            </a:r>
            <a:r>
              <a:rPr sz="3200">
                <a:solidFill>
                  <a:srgbClr val="000000"/>
                </a:solidFill>
                <a:latin typeface="NikoshBAN"/>
              </a:rPr>
              <a:t>য়</a:t>
            </a:r>
            <a:r>
              <a:rPr sz="3200">
                <a:solidFill>
                  <a:srgbClr val="000000"/>
                </a:solidFill>
                <a:latin typeface="NikoshBAN"/>
              </a:rPr>
              <a:t> </a:t>
            </a:r>
            <a:r>
              <a:rPr sz="3200">
                <a:solidFill>
                  <a:srgbClr val="000000"/>
                </a:solidFill>
                <a:latin typeface="NikoshBAN"/>
              </a:rPr>
              <a:t>চলক ও সহগ </a:t>
            </a:r>
            <a:r>
              <a:rPr sz="3200">
                <a:solidFill>
                  <a:srgbClr val="000000"/>
                </a:solidFill>
                <a:latin typeface="NikoshBAN"/>
              </a:rPr>
              <a:t>একত্রে ব্যবহার করা হয়।</a:t>
            </a:r>
          </a:p>
        </p:txBody>
      </p:sp>
      <p:sp>
        <p:nvSpPr>
          <p:cNvPr id="5" name=""/>
          <p:cNvSpPr txBox="1"/>
          <p:nvPr/>
        </p:nvSpPr>
        <p:spPr>
          <a:xfrm>
            <a:off x="1524000" y="1828800"/>
            <a:ext cx="587375" cy="1200150"/>
          </a:xfrm>
          <a:prstGeom prst="rect"/>
          <a:noFill/>
          <a:ln>
            <a:noFill/>
          </a:ln>
        </p:spPr>
        <p:txBody>
          <a:bodyPr wrap="none" anchor="t"/>
          <a:p>
            <a:pPr lvl="0" algn="l" marL="0" indent="0"/>
            <a:r>
              <a:rPr sz="7200">
                <a:solidFill>
                  <a:srgbClr val="000000"/>
                </a:solidFill>
                <a:latin typeface="NikoshBAN"/>
              </a:rPr>
              <a:t>4</a:t>
            </a:r>
          </a:p>
        </p:txBody>
      </p:sp>
      <p:sp>
        <p:nvSpPr>
          <p:cNvPr id="6" name=""/>
          <p:cNvSpPr txBox="1"/>
          <p:nvPr/>
        </p:nvSpPr>
        <p:spPr>
          <a:xfrm>
            <a:off x="4419600" y="1752600"/>
            <a:ext cx="666750" cy="1106487"/>
          </a:xfrm>
          <a:prstGeom prst="rect"/>
          <a:noFill/>
          <a:ln>
            <a:noFill/>
          </a:ln>
        </p:spPr>
        <p:txBody>
          <a:bodyPr wrap="none" anchor="t"/>
          <a:p>
            <a:pPr lvl="0" algn="l" marL="0" indent="0"/>
            <a:r>
              <a:rPr sz="6600">
                <a:solidFill>
                  <a:srgbClr val="000000"/>
                </a:solidFill>
                <a:latin typeface="NikoshBAN"/>
              </a:rPr>
              <a:t>x</a:t>
            </a:r>
          </a:p>
        </p:txBody>
      </p:sp>
      <p:cxnSp>
        <p:nvCxnSpPr>
          <p:cNvPr id="7" name=""/>
          <p:cNvCxnSpPr/>
          <p:nvPr/>
        </p:nvCxnSpPr>
        <p:spPr>
          <a:xfrm rot="5400000" flipH="1" flipV="1">
            <a:off x="4381500" y="3086100"/>
            <a:ext cx="914400" cy="76200"/>
          </a:xfrm>
          <a:prstGeom prst="straightConnector1">
            <a:avLst/>
          </a:prstGeom>
          <a:noFill/>
          <a:ln w="9525">
            <a:solidFill>
              <a:srgbClr val="4E67C8"/>
            </a:solidFill>
          </a:ln>
        </p:spPr>
      </p:cxnSp>
      <p:cxnSp>
        <p:nvCxnSpPr>
          <p:cNvPr id="8" name=""/>
          <p:cNvCxnSpPr/>
          <p:nvPr/>
        </p:nvCxnSpPr>
        <p:spPr>
          <a:xfrm rot="16200000" flipH="1">
            <a:off x="1371600" y="1676400"/>
            <a:ext cx="685800" cy="76200"/>
          </a:xfrm>
          <a:prstGeom prst="straightConnector1">
            <a:avLst/>
          </a:prstGeom>
          <a:noFill/>
          <a:ln w="9525">
            <a:solidFill>
              <a:srgbClr val="4E67C8"/>
            </a:solidFill>
          </a:ln>
        </p:spPr>
      </p:cxnSp>
      <p:cxnSp>
        <p:nvCxnSpPr>
          <p:cNvPr id="9" name=""/>
          <p:cNvCxnSpPr/>
          <p:nvPr/>
        </p:nvCxnSpPr>
        <p:spPr>
          <a:xfrm rot="5400000" flipH="1" flipV="1">
            <a:off x="2133600" y="3657600"/>
            <a:ext cx="1981200" cy="304800"/>
          </a:xfrm>
          <a:prstGeom prst="straightConnector1">
            <a:avLst/>
          </a:prstGeom>
          <a:noFill/>
          <a:ln w="9525">
            <a:solidFill>
              <a:srgbClr val="4E67C8"/>
            </a:solidFill>
          </a:ln>
        </p:spPr>
      </p:cxnSp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2286000" y="457200"/>
            <a:ext cx="3886200" cy="768350"/>
          </a:xfrm>
          <a:prstGeom prst="rect"/>
          <a:noFill/>
          <a:ln>
            <a:noFill/>
          </a:ln>
        </p:spPr>
        <p:txBody>
          <a:bodyPr wrap="square" anchor="t"/>
          <a:p>
            <a:pPr lvl="0" algn="l" marL="0" indent="0"/>
            <a:r>
              <a:rPr sz="4400">
                <a:solidFill>
                  <a:srgbClr val="0000D0"/>
                </a:solidFill>
                <a:latin typeface="NikoshBAN"/>
              </a:rPr>
              <a:t>ভিডিও টি লক্ষ্য কর</a:t>
            </a:r>
            <a:r>
              <a:rPr sz="4400">
                <a:solidFill>
                  <a:srgbClr val="0000D0"/>
                </a:solidFill>
              </a:rPr>
              <a:t> 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