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81" r:id="rId4"/>
    <p:sldId id="259" r:id="rId5"/>
    <p:sldId id="282" r:id="rId6"/>
    <p:sldId id="261" r:id="rId7"/>
    <p:sldId id="262" r:id="rId8"/>
    <p:sldId id="263" r:id="rId9"/>
    <p:sldId id="264" r:id="rId10"/>
    <p:sldId id="265" r:id="rId11"/>
    <p:sldId id="278" r:id="rId12"/>
    <p:sldId id="280" r:id="rId13"/>
    <p:sldId id="279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5" r:id="rId23"/>
    <p:sldId id="276" r:id="rId24"/>
    <p:sldId id="277" r:id="rId25"/>
    <p:sldId id="27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6F219F"/>
    <a:srgbClr val="FF9900"/>
    <a:srgbClr val="FF0066"/>
    <a:srgbClr val="336699"/>
    <a:srgbClr val="10550B"/>
    <a:srgbClr val="006600"/>
    <a:srgbClr val="00666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A36B6-A6FC-45E7-A66E-ABE96F97AB95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1B9D3-CE69-45FD-B41B-149EFB164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40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1B9D3-CE69-45FD-B41B-149EFB164A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16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9C8F-4F17-4141-97F5-F99D16C72BCD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1CD2-BA9C-43C3-96F0-2F5935B65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69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9C8F-4F17-4141-97F5-F99D16C72BCD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1CD2-BA9C-43C3-96F0-2F5935B65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4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9C8F-4F17-4141-97F5-F99D16C72BCD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1CD2-BA9C-43C3-96F0-2F5935B65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94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9C8F-4F17-4141-97F5-F99D16C72BCD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1CD2-BA9C-43C3-96F0-2F5935B65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1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9C8F-4F17-4141-97F5-F99D16C72BCD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1CD2-BA9C-43C3-96F0-2F5935B65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5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9C8F-4F17-4141-97F5-F99D16C72BCD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1CD2-BA9C-43C3-96F0-2F5935B65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0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9C8F-4F17-4141-97F5-F99D16C72BCD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1CD2-BA9C-43C3-96F0-2F5935B65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97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9C8F-4F17-4141-97F5-F99D16C72BCD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1CD2-BA9C-43C3-96F0-2F5935B65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57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9C8F-4F17-4141-97F5-F99D16C72BCD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1CD2-BA9C-43C3-96F0-2F5935B65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67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9C8F-4F17-4141-97F5-F99D16C72BCD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1CD2-BA9C-43C3-96F0-2F5935B65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05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9C8F-4F17-4141-97F5-F99D16C72BCD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1CD2-BA9C-43C3-96F0-2F5935B65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56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29C8F-4F17-4141-97F5-F99D16C72BCD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E1CD2-BA9C-43C3-96F0-2F5935B65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1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12191999" cy="6858002"/>
            <a:chOff x="1" y="0"/>
            <a:chExt cx="12191999" cy="6858002"/>
          </a:xfrm>
        </p:grpSpPr>
        <p:sp>
          <p:nvSpPr>
            <p:cNvPr id="2" name="Rectangle 1"/>
            <p:cNvSpPr/>
            <p:nvPr/>
          </p:nvSpPr>
          <p:spPr>
            <a:xfrm>
              <a:off x="527536" y="413238"/>
              <a:ext cx="11043140" cy="591722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" y="0"/>
              <a:ext cx="527537" cy="68580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570677" y="0"/>
              <a:ext cx="621323" cy="68580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5802924" y="-5275386"/>
              <a:ext cx="492370" cy="1104314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785336" y="1072662"/>
              <a:ext cx="527539" cy="1104314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loud Callout 7"/>
          <p:cNvSpPr/>
          <p:nvPr/>
        </p:nvSpPr>
        <p:spPr>
          <a:xfrm>
            <a:off x="3312743" y="817818"/>
            <a:ext cx="3815860" cy="1626576"/>
          </a:xfrm>
          <a:prstGeom prst="cloud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আজকের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পাঠে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সবাইকে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স্বাগতম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166" y="3257683"/>
            <a:ext cx="3470029" cy="260252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393832" y="6444681"/>
            <a:ext cx="447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 Black" panose="020B0A04020102020204" pitchFamily="34" charset="0"/>
                <a:cs typeface="NikoshBAN" pitchFamily="2" charset="0"/>
              </a:rPr>
              <a:t>Email: mamunict1978@ gmail.com</a:t>
            </a:r>
            <a:endParaRPr lang="en-US" dirty="0">
              <a:solidFill>
                <a:srgbClr val="0070C0"/>
              </a:solidFill>
              <a:latin typeface="Arial Black" panose="020B0A04020102020204" pitchFamily="34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245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7586"/>
            <a:ext cx="12156812" cy="6875586"/>
            <a:chOff x="1" y="-17584"/>
            <a:chExt cx="12156812" cy="6875586"/>
          </a:xfrm>
          <a:solidFill>
            <a:srgbClr val="006666"/>
          </a:solidFill>
        </p:grpSpPr>
        <p:sp>
          <p:nvSpPr>
            <p:cNvPr id="2" name="Rectangle 1"/>
            <p:cNvSpPr/>
            <p:nvPr/>
          </p:nvSpPr>
          <p:spPr>
            <a:xfrm>
              <a:off x="492347" y="492370"/>
              <a:ext cx="11043140" cy="583809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    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" y="0"/>
              <a:ext cx="527537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535487" y="-17584"/>
              <a:ext cx="621326" cy="6858000"/>
            </a:xfrm>
            <a:prstGeom prst="rect">
              <a:avLst/>
            </a:prstGeom>
            <a:solidFill>
              <a:srgbClr val="6F21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5802924" y="-5275386"/>
              <a:ext cx="492370" cy="11043141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785336" y="1072662"/>
              <a:ext cx="527539" cy="11043141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358663" y="6449128"/>
            <a:ext cx="447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 Black" panose="020B0A04020102020204" pitchFamily="34" charset="0"/>
                <a:cs typeface="NikoshBAN" pitchFamily="2" charset="0"/>
              </a:rPr>
              <a:t>Email: mamunict1978@ gmail.com</a:t>
            </a:r>
            <a:endParaRPr lang="en-US" dirty="0">
              <a:solidFill>
                <a:srgbClr val="0070C0"/>
              </a:solidFill>
              <a:latin typeface="Arial Black" panose="020B0A04020102020204" pitchFamily="34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39" y="1944103"/>
            <a:ext cx="2828925" cy="16192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03316" y="3777679"/>
            <a:ext cx="2042481" cy="6511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ধান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24" name="Oval 23"/>
          <p:cNvSpPr/>
          <p:nvPr/>
        </p:nvSpPr>
        <p:spPr>
          <a:xfrm>
            <a:off x="431383" y="285082"/>
            <a:ext cx="928255" cy="942110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খাদ্য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178" y="2178568"/>
            <a:ext cx="2464323" cy="1410555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3708153" y="2720466"/>
            <a:ext cx="1041181" cy="572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7519345" y="2441733"/>
            <a:ext cx="1248815" cy="685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022" y="2034604"/>
            <a:ext cx="2619375" cy="174307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137903" y="3757457"/>
            <a:ext cx="1980239" cy="522941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চাল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9156099" y="3958560"/>
            <a:ext cx="1499323" cy="56869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ভাত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86329" y="5775829"/>
            <a:ext cx="10127672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মোঃ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মামুনুর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রশীদ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প্রধান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শিক্ষক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বিরামপুর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রেল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কলোনী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সরকারি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প্রাথমিক</a:t>
            </a:r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বিরামপুর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দিনাজপুর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মোবাঃ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০১৭২১৯১৬৫৫৫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90235" y="597117"/>
            <a:ext cx="5791200" cy="969818"/>
          </a:xfrm>
          <a:prstGeom prst="rect">
            <a:avLst/>
          </a:prstGeom>
          <a:solidFill>
            <a:srgbClr val="6F2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এসো</a:t>
            </a:r>
            <a:r>
              <a:rPr lang="en-US" sz="2400" dirty="0" smtClean="0"/>
              <a:t> </a:t>
            </a:r>
            <a:r>
              <a:rPr lang="en-US" sz="2400" dirty="0" err="1" smtClean="0"/>
              <a:t>কিছু</a:t>
            </a:r>
            <a:r>
              <a:rPr lang="en-US" sz="2400" dirty="0" smtClean="0"/>
              <a:t> </a:t>
            </a:r>
            <a:r>
              <a:rPr lang="en-US" sz="2400" dirty="0" err="1" smtClean="0"/>
              <a:t>ছবি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দেখি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775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 animBg="1"/>
      <p:bldP spid="14" grpId="0" animBg="1"/>
      <p:bldP spid="15" grpId="0" animBg="1"/>
      <p:bldP spid="18" grpId="0" animBg="1"/>
      <p:bldP spid="1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7586"/>
            <a:ext cx="12156812" cy="6875586"/>
            <a:chOff x="1" y="-17584"/>
            <a:chExt cx="12156812" cy="6875586"/>
          </a:xfrm>
          <a:solidFill>
            <a:srgbClr val="006666"/>
          </a:solidFill>
        </p:grpSpPr>
        <p:sp>
          <p:nvSpPr>
            <p:cNvPr id="2" name="Rectangle 1"/>
            <p:cNvSpPr/>
            <p:nvPr/>
          </p:nvSpPr>
          <p:spPr>
            <a:xfrm>
              <a:off x="492347" y="492370"/>
              <a:ext cx="11043140" cy="583809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      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" y="0"/>
              <a:ext cx="527537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535487" y="-17584"/>
              <a:ext cx="621326" cy="6858000"/>
            </a:xfrm>
            <a:prstGeom prst="rect">
              <a:avLst/>
            </a:prstGeom>
            <a:solidFill>
              <a:srgbClr val="6F21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5802924" y="-5275386"/>
              <a:ext cx="492370" cy="11043141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785336" y="1072662"/>
              <a:ext cx="527539" cy="11043141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358663" y="6449128"/>
            <a:ext cx="447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 Black" panose="020B0A04020102020204" pitchFamily="34" charset="0"/>
                <a:cs typeface="NikoshBAN" pitchFamily="2" charset="0"/>
              </a:rPr>
              <a:t>Email: mamunict1978@ gmail.com</a:t>
            </a:r>
            <a:endParaRPr lang="en-US" dirty="0">
              <a:solidFill>
                <a:srgbClr val="0070C0"/>
              </a:solidFill>
              <a:latin typeface="Arial Black" panose="020B0A04020102020204" pitchFamily="34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26" y="1989085"/>
            <a:ext cx="2790825" cy="1638300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527534" y="426174"/>
            <a:ext cx="928255" cy="942110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খাদ্য 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3640087" y="2390713"/>
            <a:ext cx="1449683" cy="7869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34583" y="4006844"/>
            <a:ext cx="1944593" cy="66591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গম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9295408" y="4006844"/>
            <a:ext cx="1945087" cy="572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রুটি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25" y="1982214"/>
            <a:ext cx="2165251" cy="155894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804" y="1947472"/>
            <a:ext cx="2026173" cy="1673438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595012" y="4006843"/>
            <a:ext cx="1944593" cy="66591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আটা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0" name="Right Arrow 29"/>
          <p:cNvSpPr/>
          <p:nvPr/>
        </p:nvSpPr>
        <p:spPr>
          <a:xfrm>
            <a:off x="7519310" y="2633463"/>
            <a:ext cx="1449683" cy="7869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93626" y="5604133"/>
            <a:ext cx="10646869" cy="46501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মোঃ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মামুনুর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রশীদ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প্রধান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শিক্ষক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বিরামপুর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রেল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কলোনী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সরকারি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প্রাথমিক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বিরামপুর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দিনাজপুর।মোবাঃ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০১৭২১৯১৬৫৫৫  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852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8" grpId="0" animBg="1"/>
      <p:bldP spid="19" grpId="0" animBg="1"/>
      <p:bldP spid="29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7586"/>
            <a:ext cx="12156812" cy="6875586"/>
            <a:chOff x="1" y="-17584"/>
            <a:chExt cx="12156812" cy="6875586"/>
          </a:xfrm>
          <a:solidFill>
            <a:srgbClr val="006666"/>
          </a:solidFill>
        </p:grpSpPr>
        <p:sp>
          <p:nvSpPr>
            <p:cNvPr id="2" name="Rectangle 1"/>
            <p:cNvSpPr/>
            <p:nvPr/>
          </p:nvSpPr>
          <p:spPr>
            <a:xfrm>
              <a:off x="492347" y="492370"/>
              <a:ext cx="11043140" cy="583809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      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" y="0"/>
              <a:ext cx="527537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535487" y="-17584"/>
              <a:ext cx="621326" cy="6858000"/>
            </a:xfrm>
            <a:prstGeom prst="rect">
              <a:avLst/>
            </a:prstGeom>
            <a:solidFill>
              <a:srgbClr val="6F21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5802924" y="-5275386"/>
              <a:ext cx="492370" cy="11043141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785336" y="1072662"/>
              <a:ext cx="527539" cy="11043141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358663" y="6449128"/>
            <a:ext cx="447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 Black" panose="020B0A04020102020204" pitchFamily="34" charset="0"/>
                <a:cs typeface="NikoshBAN" pitchFamily="2" charset="0"/>
              </a:rPr>
              <a:t>Email: mamunict1978@ gmail.com</a:t>
            </a:r>
            <a:endParaRPr lang="en-US" dirty="0">
              <a:solidFill>
                <a:srgbClr val="0070C0"/>
              </a:solidFill>
              <a:latin typeface="Arial Black" panose="020B0A04020102020204" pitchFamily="34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483" y="1780081"/>
            <a:ext cx="2619375" cy="174307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2222901" y="2143916"/>
            <a:ext cx="2042481" cy="651164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ভুট্টা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12222900" y="3127595"/>
            <a:ext cx="2042481" cy="6511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গম</a:t>
            </a:r>
            <a:r>
              <a:rPr lang="en-US" sz="3200" dirty="0" smtClean="0"/>
              <a:t>   </a:t>
            </a:r>
            <a:endParaRPr lang="en-US" sz="3200" dirty="0"/>
          </a:p>
        </p:txBody>
      </p:sp>
      <p:sp>
        <p:nvSpPr>
          <p:cNvPr id="24" name="Oval 23"/>
          <p:cNvSpPr/>
          <p:nvPr/>
        </p:nvSpPr>
        <p:spPr>
          <a:xfrm>
            <a:off x="486435" y="492365"/>
            <a:ext cx="928255" cy="942110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খাদ্য 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4408031" y="2313843"/>
            <a:ext cx="1641073" cy="826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712884" y="3949782"/>
            <a:ext cx="1944593" cy="66591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ভুট্টা</a:t>
            </a:r>
            <a:r>
              <a:rPr lang="en-US" sz="2400" dirty="0" smtClean="0"/>
              <a:t>   </a:t>
            </a:r>
            <a:endParaRPr lang="en-US" sz="24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495" y="1907993"/>
            <a:ext cx="3208385" cy="177417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738831" y="3927933"/>
            <a:ext cx="1944593" cy="665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পপকর্ণ</a:t>
            </a:r>
            <a:r>
              <a:rPr lang="en-US" sz="2400" dirty="0" smtClean="0"/>
              <a:t>   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61120" y="5640191"/>
            <a:ext cx="10344149" cy="307777"/>
          </a:xfrm>
          <a:prstGeom prst="rect">
            <a:avLst/>
          </a:prstGeom>
          <a:solidFill>
            <a:srgbClr val="FF9900"/>
          </a:solidFill>
        </p:spPr>
        <p:txBody>
          <a:bodyPr wrap="square">
            <a:spAutoFit/>
          </a:bodyPr>
          <a:lstStyle/>
          <a:p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মোঃ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মামুনুর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রশীদ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প্রধান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শিক্ষক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বিরামপুর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রেল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কলোনী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সরকারি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প্রাথমিক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বিরামপুর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দিনাজপুর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মোবাঃ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০১৭২১৯১৬৫৫৫  </a:t>
            </a:r>
          </a:p>
        </p:txBody>
      </p:sp>
    </p:spTree>
    <p:extLst>
      <p:ext uri="{BB962C8B-B14F-4D97-AF65-F5344CB8AC3E}">
        <p14:creationId xmlns:p14="http://schemas.microsoft.com/office/powerpoint/2010/main" val="128491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26" grpId="0" animBg="1"/>
      <p:bldP spid="2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5188" y="29366"/>
            <a:ext cx="12156812" cy="6875586"/>
            <a:chOff x="1" y="-17584"/>
            <a:chExt cx="12156812" cy="6875586"/>
          </a:xfrm>
          <a:solidFill>
            <a:srgbClr val="006666"/>
          </a:solidFill>
        </p:grpSpPr>
        <p:sp>
          <p:nvSpPr>
            <p:cNvPr id="2" name="Rectangle 1"/>
            <p:cNvSpPr/>
            <p:nvPr/>
          </p:nvSpPr>
          <p:spPr>
            <a:xfrm>
              <a:off x="492347" y="530041"/>
              <a:ext cx="11043140" cy="583809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    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" y="0"/>
              <a:ext cx="527537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535487" y="-17584"/>
              <a:ext cx="621326" cy="6858000"/>
            </a:xfrm>
            <a:prstGeom prst="rect">
              <a:avLst/>
            </a:prstGeom>
            <a:solidFill>
              <a:srgbClr val="6F21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5802924" y="-5275386"/>
              <a:ext cx="492370" cy="11043141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785336" y="1072662"/>
              <a:ext cx="527539" cy="11043141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358663" y="6449128"/>
            <a:ext cx="447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 Black" panose="020B0A04020102020204" pitchFamily="34" charset="0"/>
                <a:cs typeface="NikoshBAN" pitchFamily="2" charset="0"/>
              </a:rPr>
              <a:t>Email: mamunict1978@ gmail.com</a:t>
            </a:r>
            <a:endParaRPr lang="en-US" dirty="0">
              <a:solidFill>
                <a:srgbClr val="0070C0"/>
              </a:solidFill>
              <a:latin typeface="Arial Black" panose="020B0A04020102020204" pitchFamily="34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27534" y="526256"/>
            <a:ext cx="928255" cy="942110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খাদ্য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381580" y="3998243"/>
            <a:ext cx="1944593" cy="665917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চিনি</a:t>
            </a:r>
            <a:r>
              <a:rPr lang="en-US" sz="2400" dirty="0" smtClean="0"/>
              <a:t>   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6295031" y="3934254"/>
            <a:ext cx="1945087" cy="572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আলু</a:t>
            </a:r>
            <a:r>
              <a:rPr lang="en-US" sz="2400" dirty="0" smtClean="0"/>
              <a:t>   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55" y="1869585"/>
            <a:ext cx="2792446" cy="18115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648" y="1996126"/>
            <a:ext cx="2762250" cy="165735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018696" y="564453"/>
            <a:ext cx="5231285" cy="114025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শর্করা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জাতীয়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 খাদ্য  </a:t>
            </a:r>
            <a:endParaRPr lang="en-US" sz="3200" b="1" dirty="0">
              <a:ln w="13462">
                <a:solidFill>
                  <a:schemeClr val="bg1"/>
                </a:solidFill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8890" y="5636745"/>
            <a:ext cx="10052929" cy="307777"/>
          </a:xfrm>
          <a:prstGeom prst="rect">
            <a:avLst/>
          </a:prstGeom>
          <a:solidFill>
            <a:srgbClr val="FF9900"/>
          </a:solidFill>
        </p:spPr>
        <p:txBody>
          <a:bodyPr wrap="square">
            <a:spAutoFit/>
          </a:bodyPr>
          <a:lstStyle/>
          <a:p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মোঃ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মামুনুর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রশীদ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প্রধান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শিক্ষক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বিরামপুর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রেল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কলোনী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সরকারি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প্রাথমিক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বিরামপুর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দিনাজপুর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মোবাঃ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০১৭২১৯১৬৫৫৫  </a:t>
            </a:r>
          </a:p>
        </p:txBody>
      </p:sp>
    </p:spTree>
    <p:extLst>
      <p:ext uri="{BB962C8B-B14F-4D97-AF65-F5344CB8AC3E}">
        <p14:creationId xmlns:p14="http://schemas.microsoft.com/office/powerpoint/2010/main" val="112854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8" grpId="0" animBg="1"/>
      <p:bldP spid="19" grpId="0" animBg="1"/>
      <p:bldP spid="25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5188" y="0"/>
            <a:ext cx="12156812" cy="6875586"/>
            <a:chOff x="1" y="-17584"/>
            <a:chExt cx="12156812" cy="6875586"/>
          </a:xfrm>
          <a:solidFill>
            <a:srgbClr val="006666"/>
          </a:solidFill>
        </p:grpSpPr>
        <p:sp>
          <p:nvSpPr>
            <p:cNvPr id="2" name="Rectangle 1"/>
            <p:cNvSpPr/>
            <p:nvPr/>
          </p:nvSpPr>
          <p:spPr>
            <a:xfrm>
              <a:off x="527534" y="492370"/>
              <a:ext cx="11043140" cy="583809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    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" y="0"/>
              <a:ext cx="527537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535487" y="-17584"/>
              <a:ext cx="621326" cy="6858000"/>
            </a:xfrm>
            <a:prstGeom prst="rect">
              <a:avLst/>
            </a:prstGeom>
            <a:solidFill>
              <a:srgbClr val="6F21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5802924" y="-5275386"/>
              <a:ext cx="492370" cy="11043141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785336" y="1072662"/>
              <a:ext cx="527539" cy="11043141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358663" y="6449128"/>
            <a:ext cx="447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 Black" panose="020B0A04020102020204" pitchFamily="34" charset="0"/>
                <a:cs typeface="NikoshBAN" pitchFamily="2" charset="0"/>
              </a:rPr>
              <a:t>Email: mamunict1978@ gmail.com</a:t>
            </a:r>
            <a:endParaRPr lang="en-US" dirty="0">
              <a:solidFill>
                <a:srgbClr val="0070C0"/>
              </a:solidFill>
              <a:latin typeface="Arial Black" panose="020B0A04020102020204" pitchFamily="34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75706" y="707847"/>
            <a:ext cx="5231285" cy="114025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শর্করা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জাতীয়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খাদ্যের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কাজ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   </a:t>
            </a:r>
            <a:endParaRPr lang="en-US" sz="2800" b="1" dirty="0">
              <a:ln w="13462">
                <a:solidFill>
                  <a:schemeClr val="bg1"/>
                </a:solidFill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90258" y="2381112"/>
            <a:ext cx="8767435" cy="261619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কাজ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করার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জন্য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প্রয়োজনীয়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শক্তি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আমরা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শর্করা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জাতীয়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খাদ্য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থেকে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পেয়ে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থাকি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।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62715" y="571909"/>
            <a:ext cx="928255" cy="942110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খাদ্য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1272" y="5507260"/>
            <a:ext cx="10390909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মোঃ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মামুনুর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রশীদ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প্রধান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শিক্ষক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বিরামপুর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রেল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কলোনী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সরকারি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প্রাথমিক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বিরামপুর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দিনাজপুর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মোবাঃ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০১৭২১৯১৬৫৫৫  </a:t>
            </a:r>
          </a:p>
        </p:txBody>
      </p:sp>
    </p:spTree>
    <p:extLst>
      <p:ext uri="{BB962C8B-B14F-4D97-AF65-F5344CB8AC3E}">
        <p14:creationId xmlns:p14="http://schemas.microsoft.com/office/powerpoint/2010/main" val="217343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9" grpId="0" animBg="1"/>
      <p:bldP spid="1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5188" y="-17685"/>
            <a:ext cx="12156812" cy="6875586"/>
            <a:chOff x="1" y="-17584"/>
            <a:chExt cx="12156812" cy="6875586"/>
          </a:xfrm>
          <a:solidFill>
            <a:srgbClr val="006666"/>
          </a:solidFill>
        </p:grpSpPr>
        <p:sp>
          <p:nvSpPr>
            <p:cNvPr id="2" name="Rectangle 1"/>
            <p:cNvSpPr/>
            <p:nvPr/>
          </p:nvSpPr>
          <p:spPr>
            <a:xfrm>
              <a:off x="527534" y="492370"/>
              <a:ext cx="11043140" cy="5838093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    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" y="0"/>
              <a:ext cx="527537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535487" y="-17584"/>
              <a:ext cx="621326" cy="6858000"/>
            </a:xfrm>
            <a:prstGeom prst="rect">
              <a:avLst/>
            </a:prstGeom>
            <a:solidFill>
              <a:srgbClr val="6F21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5802924" y="-5275386"/>
              <a:ext cx="492370" cy="11043141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785336" y="1072662"/>
              <a:ext cx="527539" cy="11043141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358663" y="6449128"/>
            <a:ext cx="447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 Black" panose="020B0A04020102020204" pitchFamily="34" charset="0"/>
                <a:cs typeface="NikoshBAN" pitchFamily="2" charset="0"/>
              </a:rPr>
              <a:t>Email: mamunict1978@ gmail.com</a:t>
            </a:r>
            <a:endParaRPr lang="en-US" dirty="0">
              <a:solidFill>
                <a:srgbClr val="0070C0"/>
              </a:solidFill>
              <a:latin typeface="Arial Black" panose="020B0A04020102020204" pitchFamily="34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45" y="1726035"/>
            <a:ext cx="2295758" cy="23060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39501A"/>
              </a:clrFrom>
              <a:clrTo>
                <a:srgbClr val="39501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43" y="1589943"/>
            <a:ext cx="3143176" cy="20916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682" y="1673751"/>
            <a:ext cx="3197677" cy="183032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72672" y="4314335"/>
            <a:ext cx="1910345" cy="770502"/>
          </a:xfrm>
          <a:prstGeom prst="rect">
            <a:avLst/>
          </a:prstGeom>
          <a:solidFill>
            <a:srgbClr val="FF99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ঘি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4069273" y="4254894"/>
            <a:ext cx="1910345" cy="770502"/>
          </a:xfrm>
          <a:prstGeom prst="rect">
            <a:avLst/>
          </a:prstGeom>
          <a:solidFill>
            <a:srgbClr val="FF0066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দুধ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7754072" y="4214916"/>
            <a:ext cx="1910345" cy="770502"/>
          </a:xfrm>
          <a:prstGeom prst="rect">
            <a:avLst/>
          </a:prstGeom>
          <a:solidFill>
            <a:srgbClr val="00206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মাখন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24" name="Oval 23"/>
          <p:cNvSpPr/>
          <p:nvPr/>
        </p:nvSpPr>
        <p:spPr>
          <a:xfrm>
            <a:off x="539466" y="453179"/>
            <a:ext cx="928255" cy="942110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খাদ্য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27475" y="5612377"/>
            <a:ext cx="9946562" cy="307777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মোঃ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মামুনুর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রশীদ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প্রধান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শিক্ষক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বিরামপুর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রেল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কলোনী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সরকারি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প্রাথমিক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বিরামপুর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দিনাজপুর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মোবাঃ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০১৭২১৯১৬৫৫৫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16040" y="598687"/>
            <a:ext cx="5864017" cy="5979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এসো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আরো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ছবি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দেখি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14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 animBg="1"/>
      <p:bldP spid="24" grpId="0" animBg="1"/>
      <p:bldP spid="9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5188" y="-17586"/>
            <a:ext cx="12156812" cy="6875586"/>
            <a:chOff x="1" y="-17584"/>
            <a:chExt cx="12156812" cy="6875586"/>
          </a:xfrm>
          <a:solidFill>
            <a:srgbClr val="006666"/>
          </a:solidFill>
        </p:grpSpPr>
        <p:sp>
          <p:nvSpPr>
            <p:cNvPr id="2" name="Rectangle 1"/>
            <p:cNvSpPr/>
            <p:nvPr/>
          </p:nvSpPr>
          <p:spPr>
            <a:xfrm>
              <a:off x="527534" y="492370"/>
              <a:ext cx="11043140" cy="583809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    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" y="0"/>
              <a:ext cx="527537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535487" y="-17584"/>
              <a:ext cx="621326" cy="6858000"/>
            </a:xfrm>
            <a:prstGeom prst="rect">
              <a:avLst/>
            </a:prstGeom>
            <a:solidFill>
              <a:srgbClr val="6F21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5802924" y="-5275386"/>
              <a:ext cx="492370" cy="11043141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785336" y="1072662"/>
              <a:ext cx="527539" cy="11043141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358663" y="6449128"/>
            <a:ext cx="447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 Black" panose="020B0A04020102020204" pitchFamily="34" charset="0"/>
                <a:cs typeface="NikoshBAN" pitchFamily="2" charset="0"/>
              </a:rPr>
              <a:t>Email: mamunict1978@ gmail.com</a:t>
            </a:r>
            <a:endParaRPr lang="en-US" dirty="0">
              <a:solidFill>
                <a:srgbClr val="0070C0"/>
              </a:solidFill>
              <a:latin typeface="Arial Black" panose="020B0A04020102020204" pitchFamily="34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70" y="1940930"/>
            <a:ext cx="2971800" cy="15430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103" y="1986934"/>
            <a:ext cx="2466975" cy="18478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945" y="1986934"/>
            <a:ext cx="2867025" cy="15906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1" name="Rounded Rectangle 20"/>
          <p:cNvSpPr/>
          <p:nvPr/>
        </p:nvSpPr>
        <p:spPr>
          <a:xfrm>
            <a:off x="1055070" y="4102018"/>
            <a:ext cx="2435732" cy="700693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পনির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24" name="Rounded Rectangle 23"/>
          <p:cNvSpPr/>
          <p:nvPr/>
        </p:nvSpPr>
        <p:spPr>
          <a:xfrm>
            <a:off x="4377146" y="4140810"/>
            <a:ext cx="2435732" cy="700693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সয়াবিন</a:t>
            </a:r>
            <a:r>
              <a:rPr lang="en-US" sz="2800" dirty="0" smtClean="0"/>
              <a:t> </a:t>
            </a:r>
            <a:r>
              <a:rPr lang="en-US" sz="2800" dirty="0" err="1" smtClean="0"/>
              <a:t>তেল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26" name="Rounded Rectangle 25"/>
          <p:cNvSpPr/>
          <p:nvPr/>
        </p:nvSpPr>
        <p:spPr>
          <a:xfrm>
            <a:off x="7786702" y="4011414"/>
            <a:ext cx="2435732" cy="7006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সরিষার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তেল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19" name="Oval 18"/>
          <p:cNvSpPr/>
          <p:nvPr/>
        </p:nvSpPr>
        <p:spPr>
          <a:xfrm>
            <a:off x="704347" y="513683"/>
            <a:ext cx="928255" cy="942110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খাদ্য 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590272" y="638871"/>
            <a:ext cx="3491345" cy="104883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চর্বি</a:t>
            </a:r>
            <a:r>
              <a:rPr lang="en-US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জাতীয়</a:t>
            </a:r>
            <a:r>
              <a:rPr lang="en-US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খাদ্য </a:t>
            </a:r>
            <a:endParaRPr lang="en-US" sz="28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0046" y="5809462"/>
            <a:ext cx="9969932" cy="307777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মোঃ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মামুনুর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রশীদ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প্রধান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শিক্ষক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বিরামপুর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রেল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কলোনী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সরকারি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প্রাথমিক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বিরামপুর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দিনাজপুর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মোবাঃ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০১৭২১৯১৬৫৫৫  </a:t>
            </a:r>
          </a:p>
        </p:txBody>
      </p:sp>
    </p:spTree>
    <p:extLst>
      <p:ext uri="{BB962C8B-B14F-4D97-AF65-F5344CB8AC3E}">
        <p14:creationId xmlns:p14="http://schemas.microsoft.com/office/powerpoint/2010/main" val="142362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6" grpId="0" animBg="1"/>
      <p:bldP spid="19" grpId="0" animBg="1"/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5188" y="0"/>
            <a:ext cx="12156812" cy="6875586"/>
            <a:chOff x="1" y="-17584"/>
            <a:chExt cx="12156812" cy="6875586"/>
          </a:xfrm>
          <a:solidFill>
            <a:srgbClr val="006666"/>
          </a:solidFill>
        </p:grpSpPr>
        <p:sp>
          <p:nvSpPr>
            <p:cNvPr id="2" name="Rectangle 1"/>
            <p:cNvSpPr/>
            <p:nvPr/>
          </p:nvSpPr>
          <p:spPr>
            <a:xfrm>
              <a:off x="527534" y="492370"/>
              <a:ext cx="11043140" cy="5838093"/>
            </a:xfrm>
            <a:prstGeom prst="rect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    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" y="0"/>
              <a:ext cx="527537" cy="6858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535487" y="-17584"/>
              <a:ext cx="621326" cy="68580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5802924" y="-5275386"/>
              <a:ext cx="492370" cy="1104314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785336" y="1072662"/>
              <a:ext cx="527539" cy="11043141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358663" y="6449128"/>
            <a:ext cx="447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 Black" panose="020B0A04020102020204" pitchFamily="34" charset="0"/>
                <a:cs typeface="NikoshBAN" pitchFamily="2" charset="0"/>
              </a:rPr>
              <a:t>Email: mamunict1978@ gmail.com</a:t>
            </a:r>
            <a:endParaRPr lang="en-US" dirty="0">
              <a:solidFill>
                <a:srgbClr val="0070C0"/>
              </a:solidFill>
              <a:latin typeface="Arial Black" panose="020B0A04020102020204" pitchFamily="34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98601" y="570625"/>
            <a:ext cx="5238271" cy="118971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চর্বি</a:t>
            </a:r>
            <a:r>
              <a:rPr lang="en-US" sz="2800" dirty="0" smtClean="0"/>
              <a:t> </a:t>
            </a:r>
            <a:r>
              <a:rPr lang="en-US" sz="2800" dirty="0" err="1" smtClean="0"/>
              <a:t>জাতীয়</a:t>
            </a:r>
            <a:r>
              <a:rPr lang="en-US" sz="2800" dirty="0" smtClean="0"/>
              <a:t> </a:t>
            </a:r>
            <a:r>
              <a:rPr lang="en-US" sz="2800" dirty="0" err="1" smtClean="0"/>
              <a:t>খাদ্যের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কাজ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20" name="Rounded Rectangle 19"/>
          <p:cNvSpPr/>
          <p:nvPr/>
        </p:nvSpPr>
        <p:spPr>
          <a:xfrm>
            <a:off x="1728865" y="1926228"/>
            <a:ext cx="8393770" cy="95754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</a:rPr>
              <a:t>চর্বি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জাতীয়</a:t>
            </a:r>
            <a:r>
              <a:rPr lang="en-US" sz="2400" dirty="0" smtClean="0">
                <a:solidFill>
                  <a:srgbClr val="002060"/>
                </a:solidFill>
              </a:rPr>
              <a:t> খাদ্য </a:t>
            </a:r>
            <a:r>
              <a:rPr lang="en-US" sz="2400" dirty="0" err="1" smtClean="0">
                <a:solidFill>
                  <a:srgbClr val="002060"/>
                </a:solidFill>
              </a:rPr>
              <a:t>আমাদের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দেহে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শক্তি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যোগায়</a:t>
            </a:r>
            <a:r>
              <a:rPr lang="en-US" sz="2400" dirty="0" smtClean="0">
                <a:solidFill>
                  <a:srgbClr val="002060"/>
                </a:solidFill>
              </a:rPr>
              <a:t> 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728865" y="3099024"/>
            <a:ext cx="8393770" cy="7623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10550B"/>
                </a:solidFill>
              </a:rPr>
              <a:t>চর্বি</a:t>
            </a:r>
            <a:r>
              <a:rPr lang="en-US" sz="2400" dirty="0" smtClean="0">
                <a:solidFill>
                  <a:srgbClr val="10550B"/>
                </a:solidFill>
              </a:rPr>
              <a:t> </a:t>
            </a:r>
            <a:r>
              <a:rPr lang="en-US" sz="2400" dirty="0" err="1" smtClean="0">
                <a:solidFill>
                  <a:srgbClr val="10550B"/>
                </a:solidFill>
              </a:rPr>
              <a:t>জাতীয়</a:t>
            </a:r>
            <a:r>
              <a:rPr lang="en-US" sz="2400" dirty="0" smtClean="0">
                <a:solidFill>
                  <a:srgbClr val="10550B"/>
                </a:solidFill>
              </a:rPr>
              <a:t> খাদ্য </a:t>
            </a:r>
            <a:r>
              <a:rPr lang="en-US" sz="2400" dirty="0" err="1" smtClean="0">
                <a:solidFill>
                  <a:srgbClr val="10550B"/>
                </a:solidFill>
              </a:rPr>
              <a:t>আমাদের</a:t>
            </a:r>
            <a:r>
              <a:rPr lang="en-US" sz="2400" dirty="0" smtClean="0">
                <a:solidFill>
                  <a:srgbClr val="10550B"/>
                </a:solidFill>
              </a:rPr>
              <a:t> </a:t>
            </a:r>
            <a:r>
              <a:rPr lang="en-US" sz="2400" dirty="0" err="1" smtClean="0">
                <a:solidFill>
                  <a:srgbClr val="10550B"/>
                </a:solidFill>
              </a:rPr>
              <a:t>দেহ</a:t>
            </a:r>
            <a:r>
              <a:rPr lang="en-US" sz="2400" dirty="0" smtClean="0">
                <a:solidFill>
                  <a:srgbClr val="10550B"/>
                </a:solidFill>
              </a:rPr>
              <a:t> </a:t>
            </a:r>
            <a:r>
              <a:rPr lang="en-US" sz="2400" dirty="0" err="1" smtClean="0">
                <a:solidFill>
                  <a:srgbClr val="10550B"/>
                </a:solidFill>
              </a:rPr>
              <a:t>গরম</a:t>
            </a:r>
            <a:r>
              <a:rPr lang="en-US" sz="2400" dirty="0" smtClean="0">
                <a:solidFill>
                  <a:srgbClr val="10550B"/>
                </a:solidFill>
              </a:rPr>
              <a:t> </a:t>
            </a:r>
            <a:r>
              <a:rPr lang="en-US" sz="2400" dirty="0" err="1" smtClean="0">
                <a:solidFill>
                  <a:srgbClr val="10550B"/>
                </a:solidFill>
              </a:rPr>
              <a:t>রাখে</a:t>
            </a:r>
            <a:r>
              <a:rPr lang="en-US" sz="2400" dirty="0" smtClean="0">
                <a:solidFill>
                  <a:srgbClr val="10550B"/>
                </a:solidFill>
              </a:rPr>
              <a:t> ।   </a:t>
            </a:r>
            <a:endParaRPr lang="en-US" sz="2400" dirty="0">
              <a:solidFill>
                <a:srgbClr val="10550B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728865" y="4275070"/>
            <a:ext cx="8495790" cy="82400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চর্বি</a:t>
            </a:r>
            <a:r>
              <a:rPr lang="en-US" sz="2400" dirty="0" smtClean="0"/>
              <a:t> </a:t>
            </a:r>
            <a:r>
              <a:rPr lang="en-US" sz="2400" dirty="0" err="1" smtClean="0"/>
              <a:t>জাতীয়</a:t>
            </a:r>
            <a:r>
              <a:rPr lang="en-US" sz="2400" dirty="0" smtClean="0"/>
              <a:t> খাদ্য </a:t>
            </a:r>
            <a:r>
              <a:rPr lang="en-US" sz="2400" dirty="0" err="1" smtClean="0"/>
              <a:t>আমাদের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দেহ</a:t>
            </a:r>
            <a:r>
              <a:rPr lang="en-US" sz="2400" dirty="0" smtClean="0"/>
              <a:t> </a:t>
            </a:r>
            <a:r>
              <a:rPr lang="en-US" sz="2400" dirty="0" err="1" smtClean="0"/>
              <a:t>গঠনেও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প্রয়োজন</a:t>
            </a:r>
            <a:r>
              <a:rPr lang="en-US" sz="2400" dirty="0" smtClean="0"/>
              <a:t>  ।   </a:t>
            </a:r>
            <a:endParaRPr lang="en-US" sz="2400" dirty="0"/>
          </a:p>
        </p:txBody>
      </p:sp>
      <p:sp>
        <p:nvSpPr>
          <p:cNvPr id="17" name="Oval 16"/>
          <p:cNvSpPr/>
          <p:nvPr/>
        </p:nvSpPr>
        <p:spPr>
          <a:xfrm>
            <a:off x="626130" y="509954"/>
            <a:ext cx="928255" cy="942110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খাদ্য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4737" y="5626611"/>
            <a:ext cx="10482027" cy="307777"/>
          </a:xfrm>
          <a:prstGeom prst="rect">
            <a:avLst/>
          </a:prstGeom>
          <a:solidFill>
            <a:srgbClr val="FF9900"/>
          </a:solidFill>
        </p:spPr>
        <p:txBody>
          <a:bodyPr wrap="square">
            <a:spAutoFit/>
          </a:bodyPr>
          <a:lstStyle/>
          <a:p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মোঃ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মামুনুর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রশীদ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প্রধান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শিক্ষক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বিরামপুর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রেল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কলোনী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সরকারি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প্রাথমিক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বিরামপুর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দিনাজপুর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মোবাঃ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০১৭২১৯১৬৫৫৫  </a:t>
            </a:r>
          </a:p>
        </p:txBody>
      </p:sp>
    </p:spTree>
    <p:extLst>
      <p:ext uri="{BB962C8B-B14F-4D97-AF65-F5344CB8AC3E}">
        <p14:creationId xmlns:p14="http://schemas.microsoft.com/office/powerpoint/2010/main" val="17735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5" grpId="0" animBg="1"/>
      <p:bldP spid="27" grpId="0" animBg="1"/>
      <p:bldP spid="1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7709"/>
            <a:ext cx="12156812" cy="6875586"/>
            <a:chOff x="1" y="-17584"/>
            <a:chExt cx="12156812" cy="6875586"/>
          </a:xfrm>
          <a:solidFill>
            <a:srgbClr val="006666"/>
          </a:solidFill>
        </p:grpSpPr>
        <p:sp>
          <p:nvSpPr>
            <p:cNvPr id="2" name="Rectangle 1"/>
            <p:cNvSpPr/>
            <p:nvPr/>
          </p:nvSpPr>
          <p:spPr>
            <a:xfrm>
              <a:off x="527534" y="492370"/>
              <a:ext cx="11043140" cy="5838093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    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" y="0"/>
              <a:ext cx="527537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535487" y="-17584"/>
              <a:ext cx="621326" cy="6858000"/>
            </a:xfrm>
            <a:prstGeom prst="rect">
              <a:avLst/>
            </a:prstGeom>
            <a:solidFill>
              <a:srgbClr val="6F21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5802924" y="-5275386"/>
              <a:ext cx="492370" cy="11043141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785336" y="1072662"/>
              <a:ext cx="527539" cy="11043141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358663" y="6449128"/>
            <a:ext cx="447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 Black" panose="020B0A04020102020204" pitchFamily="34" charset="0"/>
                <a:cs typeface="NikoshBAN" pitchFamily="2" charset="0"/>
              </a:rPr>
              <a:t>Email: mamunict1978@ gmail.com</a:t>
            </a:r>
            <a:endParaRPr lang="en-US" dirty="0">
              <a:solidFill>
                <a:srgbClr val="0070C0"/>
              </a:solidFill>
              <a:latin typeface="Arial Black" panose="020B0A04020102020204" pitchFamily="34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28" y="1611025"/>
            <a:ext cx="285750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567" y="1656397"/>
            <a:ext cx="2847975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681" y="1656397"/>
            <a:ext cx="2857500" cy="16002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090177" y="3743999"/>
            <a:ext cx="2229702" cy="7159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শাকসবজি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8" name="Rounded Rectangle 17"/>
          <p:cNvSpPr/>
          <p:nvPr/>
        </p:nvSpPr>
        <p:spPr>
          <a:xfrm>
            <a:off x="4396602" y="3743999"/>
            <a:ext cx="2229702" cy="715934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কলা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19" name="Rounded Rectangle 18"/>
          <p:cNvSpPr/>
          <p:nvPr/>
        </p:nvSpPr>
        <p:spPr>
          <a:xfrm>
            <a:off x="8264249" y="3735146"/>
            <a:ext cx="2229702" cy="715934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পেঁপেঁ</a:t>
            </a:r>
            <a:r>
              <a:rPr lang="en-US" sz="2400" smtClean="0"/>
              <a:t>  </a:t>
            </a:r>
            <a:endParaRPr lang="en-US" sz="2400" dirty="0"/>
          </a:p>
        </p:txBody>
      </p:sp>
      <p:sp>
        <p:nvSpPr>
          <p:cNvPr id="20" name="Oval 19"/>
          <p:cNvSpPr/>
          <p:nvPr/>
        </p:nvSpPr>
        <p:spPr>
          <a:xfrm>
            <a:off x="527527" y="410799"/>
            <a:ext cx="928255" cy="942110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খাদ্য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1415" y="5456328"/>
            <a:ext cx="9958767" cy="307777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মোঃ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মামুনুর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রশীদ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প্রধান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শিক্ষক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বিরামপুর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রেল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কলোনী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সরকারি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প্রাথমিক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বিরামপুর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দিনাজপুর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মোবাঃ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০১৭২১৯১৬৫৫৫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23024" y="559395"/>
            <a:ext cx="399508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এসো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আরো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ছবি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দেখি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24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19" grpId="0" animBg="1"/>
      <p:bldP spid="20" grpId="0" animBg="1"/>
      <p:bldP spid="12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56812" cy="6875586"/>
            <a:chOff x="1" y="-17584"/>
            <a:chExt cx="12156812" cy="6875586"/>
          </a:xfrm>
          <a:solidFill>
            <a:srgbClr val="006666"/>
          </a:solidFill>
        </p:grpSpPr>
        <p:sp>
          <p:nvSpPr>
            <p:cNvPr id="2" name="Rectangle 1"/>
            <p:cNvSpPr/>
            <p:nvPr/>
          </p:nvSpPr>
          <p:spPr>
            <a:xfrm>
              <a:off x="527534" y="492370"/>
              <a:ext cx="11043140" cy="583809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    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" y="0"/>
              <a:ext cx="527537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535487" y="-17584"/>
              <a:ext cx="621326" cy="6858000"/>
            </a:xfrm>
            <a:prstGeom prst="rect">
              <a:avLst/>
            </a:prstGeom>
            <a:solidFill>
              <a:srgbClr val="6F21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5802924" y="-5275386"/>
              <a:ext cx="492370" cy="11043141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785336" y="1072662"/>
              <a:ext cx="527539" cy="11043141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358663" y="6449128"/>
            <a:ext cx="447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 Black" panose="020B0A04020102020204" pitchFamily="34" charset="0"/>
                <a:cs typeface="NikoshBAN" pitchFamily="2" charset="0"/>
              </a:rPr>
              <a:t>Email: mamunict1978@ gmail.com</a:t>
            </a:r>
            <a:endParaRPr lang="en-US" dirty="0">
              <a:solidFill>
                <a:srgbClr val="0070C0"/>
              </a:solidFill>
              <a:latin typeface="Arial Black" panose="020B0A04020102020204" pitchFamily="34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73" y="2237461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947" y="2309464"/>
            <a:ext cx="261937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206" y="2246332"/>
            <a:ext cx="2705100" cy="1685925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660382" y="519328"/>
            <a:ext cx="928255" cy="942110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খাদ্য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59673" y="4532969"/>
            <a:ext cx="2482247" cy="443345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কচু</a:t>
            </a:r>
            <a:r>
              <a:rPr lang="en-US" sz="2000" dirty="0" smtClean="0"/>
              <a:t> </a:t>
            </a:r>
            <a:r>
              <a:rPr lang="en-US" sz="2000" dirty="0" err="1" smtClean="0"/>
              <a:t>শাক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4114531" y="4532968"/>
            <a:ext cx="2482247" cy="44334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আম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7342655" y="4499274"/>
            <a:ext cx="2482247" cy="44334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ফলমুল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21" name="Rounded Rectangle 20"/>
          <p:cNvSpPr/>
          <p:nvPr/>
        </p:nvSpPr>
        <p:spPr>
          <a:xfrm>
            <a:off x="2649739" y="580831"/>
            <a:ext cx="4807528" cy="117620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ভিটামিন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ও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খনিজ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লবণ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 </a:t>
            </a:r>
            <a:endParaRPr lang="en-US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7346" y="5943628"/>
            <a:ext cx="8910633" cy="27699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মোঃ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মামুনুর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রশীদ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প্রধান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শিক্ষক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বিরামপুর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রেল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কলোনী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সরকারি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প্রাথমিক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বিরামপুর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দিনাজপুর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মোবাঃ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০১৭২১৯১৬৫৫৫  </a:t>
            </a:r>
          </a:p>
        </p:txBody>
      </p:sp>
    </p:spTree>
    <p:extLst>
      <p:ext uri="{BB962C8B-B14F-4D97-AF65-F5344CB8AC3E}">
        <p14:creationId xmlns:p14="http://schemas.microsoft.com/office/powerpoint/2010/main" val="241741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 animBg="1"/>
      <p:bldP spid="19" grpId="0" animBg="1"/>
      <p:bldP spid="20" grpId="0" animBg="1"/>
      <p:bldP spid="21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12191999" cy="6858002"/>
            <a:chOff x="1" y="0"/>
            <a:chExt cx="12191999" cy="6858002"/>
          </a:xfrm>
        </p:grpSpPr>
        <p:sp>
          <p:nvSpPr>
            <p:cNvPr id="2" name="Rectangle 1"/>
            <p:cNvSpPr/>
            <p:nvPr/>
          </p:nvSpPr>
          <p:spPr>
            <a:xfrm>
              <a:off x="527536" y="413238"/>
              <a:ext cx="11043140" cy="591722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" y="0"/>
              <a:ext cx="527537" cy="6858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570677" y="0"/>
              <a:ext cx="621323" cy="6858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5802924" y="-5275386"/>
              <a:ext cx="492370" cy="11043141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785336" y="1072662"/>
              <a:ext cx="527539" cy="11043141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393832" y="6444681"/>
            <a:ext cx="447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 Black" panose="020B0A04020102020204" pitchFamily="34" charset="0"/>
                <a:cs typeface="NikoshBAN" pitchFamily="2" charset="0"/>
              </a:rPr>
              <a:t>Email: mamunict1978@ gmail.com</a:t>
            </a:r>
            <a:endParaRPr lang="en-US" dirty="0">
              <a:solidFill>
                <a:srgbClr val="0070C0"/>
              </a:solidFill>
              <a:latin typeface="Arial Black" panose="020B0A04020102020204" pitchFamily="34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73301" y="2034707"/>
            <a:ext cx="6492372" cy="1938992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as"/>
              </a:rPr>
              <a:t>মোঃমামুনুর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as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as"/>
              </a:rPr>
              <a:t>রশীদ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as"/>
            </a:endParaRPr>
          </a:p>
          <a:p>
            <a:pPr algn="ctr"/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as"/>
              </a:rPr>
              <a:t>প্রধান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as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as"/>
              </a:rPr>
              <a:t>শিক্ষক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as"/>
            </a:endParaRPr>
          </a:p>
          <a:p>
            <a:pPr algn="ctr"/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as"/>
              </a:rPr>
              <a:t>বিরামপুর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as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as"/>
              </a:rPr>
              <a:t>রেল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as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as"/>
              </a:rPr>
              <a:t>কলোনী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as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as"/>
              </a:rPr>
              <a:t>সরকারি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as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as"/>
              </a:rPr>
              <a:t>প্রাথমিক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as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as"/>
              </a:rPr>
              <a:t>বিদ্যালয়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as"/>
            </a:endParaRPr>
          </a:p>
          <a:p>
            <a:pPr algn="ctr"/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as"/>
              </a:rPr>
              <a:t>বিরামপুর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as"/>
              </a:rPr>
              <a:t> ,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as"/>
              </a:rPr>
              <a:t>দিনাজপুর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as"/>
              </a:rPr>
              <a:t> </a:t>
            </a:r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as"/>
            </a:endParaRPr>
          </a:p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as"/>
              </a:rPr>
              <a:t>মোবাঃ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as"/>
              </a:rPr>
              <a:t> ০১৭২১৯১৬৫৫৫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a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37" y="553916"/>
            <a:ext cx="1291147" cy="116980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44045" y="5720992"/>
            <a:ext cx="10646869" cy="4443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মোঃ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মামুনুর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রশীদ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প্রধান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শিক্ষক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বিরামপুর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রেল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কলোনী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সরকারি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প্রাথমিক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বিরামপুর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দিনাজপুর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মোবাঃ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০১৭২১৯১৬৫৫৫  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397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71137"/>
            <a:ext cx="12156812" cy="6875586"/>
            <a:chOff x="1" y="-17584"/>
            <a:chExt cx="12156812" cy="6875586"/>
          </a:xfrm>
          <a:solidFill>
            <a:srgbClr val="006666"/>
          </a:solidFill>
        </p:grpSpPr>
        <p:sp>
          <p:nvSpPr>
            <p:cNvPr id="2" name="Rectangle 1"/>
            <p:cNvSpPr/>
            <p:nvPr/>
          </p:nvSpPr>
          <p:spPr>
            <a:xfrm>
              <a:off x="527534" y="492370"/>
              <a:ext cx="11043140" cy="583809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    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" y="0"/>
              <a:ext cx="527537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535487" y="-17584"/>
              <a:ext cx="621326" cy="6858000"/>
            </a:xfrm>
            <a:prstGeom prst="rect">
              <a:avLst/>
            </a:prstGeom>
            <a:solidFill>
              <a:srgbClr val="6F21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5802924" y="-5275386"/>
              <a:ext cx="492370" cy="11043141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785336" y="1072662"/>
              <a:ext cx="527539" cy="11043141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358663" y="6449128"/>
            <a:ext cx="447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 Black" panose="020B0A04020102020204" pitchFamily="34" charset="0"/>
                <a:cs typeface="NikoshBAN" pitchFamily="2" charset="0"/>
              </a:rPr>
              <a:t>Email: mamunict1978@ gmail.com</a:t>
            </a:r>
            <a:endParaRPr lang="en-US" dirty="0">
              <a:solidFill>
                <a:srgbClr val="0070C0"/>
              </a:solidFill>
              <a:latin typeface="Arial Black" panose="020B0A04020102020204" pitchFamily="34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472132" y="785139"/>
            <a:ext cx="4807528" cy="117620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ভিটামিন</a:t>
            </a:r>
            <a:r>
              <a:rPr lang="en-US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ও </a:t>
            </a:r>
            <a:r>
              <a:rPr lang="en-US" sz="2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খনিজ</a:t>
            </a:r>
            <a:r>
              <a:rPr lang="en-US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লবণের</a:t>
            </a:r>
            <a:r>
              <a:rPr lang="en-US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কাজ</a:t>
            </a:r>
            <a:r>
              <a:rPr lang="en-US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</a:t>
            </a:r>
            <a:endParaRPr lang="en-US" sz="2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482137" y="2197108"/>
            <a:ext cx="7818781" cy="116954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ভিটামিন</a:t>
            </a:r>
            <a:r>
              <a:rPr lang="en-US" dirty="0" smtClean="0"/>
              <a:t> ও </a:t>
            </a:r>
            <a:r>
              <a:rPr lang="en-US" dirty="0" err="1" smtClean="0"/>
              <a:t>খনিজ</a:t>
            </a:r>
            <a:r>
              <a:rPr lang="en-US" dirty="0" smtClean="0"/>
              <a:t> </a:t>
            </a:r>
            <a:r>
              <a:rPr lang="en-US" dirty="0" err="1" smtClean="0"/>
              <a:t>লবণ</a:t>
            </a:r>
            <a:r>
              <a:rPr lang="en-US" dirty="0" smtClean="0"/>
              <a:t>  </a:t>
            </a:r>
            <a:r>
              <a:rPr lang="en-US" dirty="0" err="1" smtClean="0"/>
              <a:t>আমাদের</a:t>
            </a:r>
            <a:r>
              <a:rPr lang="en-US" dirty="0" smtClean="0"/>
              <a:t> </a:t>
            </a:r>
            <a:r>
              <a:rPr lang="en-US" dirty="0" err="1" smtClean="0"/>
              <a:t>দেহ</a:t>
            </a:r>
            <a:r>
              <a:rPr lang="en-US" dirty="0" smtClean="0"/>
              <a:t> </a:t>
            </a:r>
            <a:r>
              <a:rPr lang="en-US" dirty="0" err="1" smtClean="0"/>
              <a:t>কর্মক্ষম</a:t>
            </a:r>
            <a:r>
              <a:rPr lang="en-US" dirty="0" smtClean="0"/>
              <a:t> ও </a:t>
            </a:r>
            <a:r>
              <a:rPr lang="en-US" dirty="0" err="1" smtClean="0"/>
              <a:t>সুস্থ</a:t>
            </a:r>
            <a:r>
              <a:rPr lang="en-US" dirty="0" smtClean="0"/>
              <a:t> </a:t>
            </a:r>
            <a:r>
              <a:rPr lang="en-US" dirty="0" err="1" smtClean="0"/>
              <a:t>রাখে</a:t>
            </a:r>
            <a:r>
              <a:rPr lang="en-US" dirty="0" smtClean="0"/>
              <a:t>।    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1481090" y="3826724"/>
            <a:ext cx="7908820" cy="1066195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6F219F"/>
                </a:solidFill>
              </a:rPr>
              <a:t>ভিটামিন</a:t>
            </a:r>
            <a:r>
              <a:rPr lang="en-US" dirty="0" smtClean="0">
                <a:solidFill>
                  <a:srgbClr val="6F219F"/>
                </a:solidFill>
              </a:rPr>
              <a:t> ও </a:t>
            </a:r>
            <a:r>
              <a:rPr lang="en-US" dirty="0" err="1" smtClean="0">
                <a:solidFill>
                  <a:srgbClr val="6F219F"/>
                </a:solidFill>
              </a:rPr>
              <a:t>খনিজ</a:t>
            </a:r>
            <a:r>
              <a:rPr lang="en-US" dirty="0" smtClean="0">
                <a:solidFill>
                  <a:srgbClr val="6F219F"/>
                </a:solidFill>
              </a:rPr>
              <a:t> </a:t>
            </a:r>
            <a:r>
              <a:rPr lang="en-US" dirty="0" err="1" smtClean="0">
                <a:solidFill>
                  <a:srgbClr val="6F219F"/>
                </a:solidFill>
              </a:rPr>
              <a:t>লবণ</a:t>
            </a:r>
            <a:r>
              <a:rPr lang="en-US" dirty="0" smtClean="0">
                <a:solidFill>
                  <a:srgbClr val="6F219F"/>
                </a:solidFill>
              </a:rPr>
              <a:t>  </a:t>
            </a:r>
            <a:r>
              <a:rPr lang="en-US" dirty="0" err="1" smtClean="0">
                <a:solidFill>
                  <a:srgbClr val="6F219F"/>
                </a:solidFill>
              </a:rPr>
              <a:t>আমাদের</a:t>
            </a:r>
            <a:r>
              <a:rPr lang="en-US" dirty="0" smtClean="0">
                <a:solidFill>
                  <a:srgbClr val="6F219F"/>
                </a:solidFill>
              </a:rPr>
              <a:t>  </a:t>
            </a:r>
            <a:r>
              <a:rPr lang="en-US" dirty="0" err="1" smtClean="0">
                <a:solidFill>
                  <a:srgbClr val="6F219F"/>
                </a:solidFill>
              </a:rPr>
              <a:t>বিভিন্ন</a:t>
            </a:r>
            <a:r>
              <a:rPr lang="en-US" dirty="0" smtClean="0">
                <a:solidFill>
                  <a:srgbClr val="6F219F"/>
                </a:solidFill>
              </a:rPr>
              <a:t> </a:t>
            </a:r>
            <a:r>
              <a:rPr lang="en-US" dirty="0" err="1" smtClean="0">
                <a:solidFill>
                  <a:srgbClr val="6F219F"/>
                </a:solidFill>
              </a:rPr>
              <a:t>রোগ</a:t>
            </a:r>
            <a:r>
              <a:rPr lang="en-US" dirty="0" smtClean="0">
                <a:solidFill>
                  <a:srgbClr val="6F219F"/>
                </a:solidFill>
              </a:rPr>
              <a:t> </a:t>
            </a:r>
            <a:r>
              <a:rPr lang="en-US" dirty="0" err="1" smtClean="0">
                <a:solidFill>
                  <a:srgbClr val="6F219F"/>
                </a:solidFill>
              </a:rPr>
              <a:t>থেকে</a:t>
            </a:r>
            <a:r>
              <a:rPr lang="en-US" dirty="0" smtClean="0">
                <a:solidFill>
                  <a:srgbClr val="6F219F"/>
                </a:solidFill>
              </a:rPr>
              <a:t> </a:t>
            </a:r>
            <a:r>
              <a:rPr lang="en-US" dirty="0" err="1" smtClean="0">
                <a:solidFill>
                  <a:srgbClr val="6F219F"/>
                </a:solidFill>
              </a:rPr>
              <a:t>রক্ষা</a:t>
            </a:r>
            <a:r>
              <a:rPr lang="en-US" dirty="0" smtClean="0">
                <a:solidFill>
                  <a:srgbClr val="6F219F"/>
                </a:solidFill>
              </a:rPr>
              <a:t> </a:t>
            </a:r>
            <a:r>
              <a:rPr lang="en-US" dirty="0" err="1" smtClean="0">
                <a:solidFill>
                  <a:srgbClr val="6F219F"/>
                </a:solidFill>
              </a:rPr>
              <a:t>করে</a:t>
            </a:r>
            <a:r>
              <a:rPr lang="en-US" dirty="0" smtClean="0">
                <a:solidFill>
                  <a:srgbClr val="6F219F"/>
                </a:solidFill>
              </a:rPr>
              <a:t>।   </a:t>
            </a:r>
            <a:endParaRPr lang="en-US" dirty="0">
              <a:solidFill>
                <a:srgbClr val="6F219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90942" y="570105"/>
            <a:ext cx="928255" cy="942110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খাদ্য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90659" y="5671277"/>
            <a:ext cx="8643112" cy="27699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মোঃ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মামুনুর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রশীদ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প্রধান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শিক্ষক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বিরামপুর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রেল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কলোনী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সরকারি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প্রাথমিক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বিরামপুর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দিনাজপুর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মোবাঃ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০১৭২১৯১৬৫৫৫  </a:t>
            </a:r>
          </a:p>
        </p:txBody>
      </p:sp>
    </p:spTree>
    <p:extLst>
      <p:ext uri="{BB962C8B-B14F-4D97-AF65-F5344CB8AC3E}">
        <p14:creationId xmlns:p14="http://schemas.microsoft.com/office/powerpoint/2010/main" val="26198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5521" y="-93918"/>
            <a:ext cx="12156812" cy="6875586"/>
            <a:chOff x="1" y="-17584"/>
            <a:chExt cx="12156812" cy="6875586"/>
          </a:xfrm>
          <a:solidFill>
            <a:srgbClr val="006666"/>
          </a:solidFill>
        </p:grpSpPr>
        <p:sp>
          <p:nvSpPr>
            <p:cNvPr id="2" name="Rectangle 1"/>
            <p:cNvSpPr/>
            <p:nvPr/>
          </p:nvSpPr>
          <p:spPr>
            <a:xfrm>
              <a:off x="527534" y="492370"/>
              <a:ext cx="11043140" cy="583809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    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" y="0"/>
              <a:ext cx="527537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535487" y="-17584"/>
              <a:ext cx="621326" cy="6858000"/>
            </a:xfrm>
            <a:prstGeom prst="rect">
              <a:avLst/>
            </a:prstGeom>
            <a:solidFill>
              <a:srgbClr val="6F21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5802924" y="-5275386"/>
              <a:ext cx="492370" cy="11043141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785336" y="1072662"/>
              <a:ext cx="527539" cy="11043141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358663" y="6449128"/>
            <a:ext cx="447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 Black" panose="020B0A04020102020204" pitchFamily="34" charset="0"/>
                <a:cs typeface="NikoshBAN" pitchFamily="2" charset="0"/>
              </a:rPr>
              <a:t>Email: mamunict1978@ gmail.com</a:t>
            </a:r>
            <a:endParaRPr lang="en-US" dirty="0">
              <a:solidFill>
                <a:srgbClr val="0070C0"/>
              </a:solidFill>
              <a:latin typeface="Arial Black" panose="020B0A04020102020204" pitchFamily="34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34558" y="566406"/>
            <a:ext cx="4807528" cy="1176201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পানি</a:t>
            </a:r>
            <a:r>
              <a:rPr lang="en-US" sz="2800" dirty="0" smtClean="0"/>
              <a:t>    </a:t>
            </a:r>
            <a:endParaRPr lang="en-US" sz="2800" dirty="0"/>
          </a:p>
        </p:txBody>
      </p:sp>
      <p:sp>
        <p:nvSpPr>
          <p:cNvPr id="18" name="Rounded Rectangle 17"/>
          <p:cNvSpPr/>
          <p:nvPr/>
        </p:nvSpPr>
        <p:spPr>
          <a:xfrm>
            <a:off x="6330650" y="4035149"/>
            <a:ext cx="4807528" cy="1176201"/>
          </a:xfrm>
          <a:prstGeom prst="roundRect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দেহে</a:t>
            </a:r>
            <a:r>
              <a:rPr lang="en-US" sz="2000" dirty="0" smtClean="0"/>
              <a:t> </a:t>
            </a:r>
            <a:r>
              <a:rPr lang="en-US" sz="2000" dirty="0" err="1" smtClean="0"/>
              <a:t>শোষণের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জন্য</a:t>
            </a:r>
            <a:r>
              <a:rPr lang="en-US" sz="2000" dirty="0" smtClean="0"/>
              <a:t> </a:t>
            </a:r>
            <a:r>
              <a:rPr lang="en-US" sz="2000" dirty="0" err="1" smtClean="0"/>
              <a:t>পানি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প্রয়োজন</a:t>
            </a:r>
            <a:r>
              <a:rPr lang="en-US" sz="2000" dirty="0" smtClean="0"/>
              <a:t>। </a:t>
            </a:r>
            <a:endParaRPr lang="en-US" sz="2000" dirty="0"/>
          </a:p>
        </p:txBody>
      </p:sp>
      <p:sp>
        <p:nvSpPr>
          <p:cNvPr id="19" name="Rounded Rectangle 18"/>
          <p:cNvSpPr/>
          <p:nvPr/>
        </p:nvSpPr>
        <p:spPr>
          <a:xfrm>
            <a:off x="995589" y="4003515"/>
            <a:ext cx="4807528" cy="117620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পানি</a:t>
            </a:r>
            <a:r>
              <a:rPr lang="en-US" sz="2400" dirty="0" smtClean="0"/>
              <a:t> খাদ্য </a:t>
            </a:r>
            <a:r>
              <a:rPr lang="en-US" sz="2400" dirty="0" err="1" smtClean="0"/>
              <a:t>হজমে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সাহায্য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।   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650" y="2061160"/>
            <a:ext cx="2876550" cy="1590675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496768" y="416036"/>
            <a:ext cx="928255" cy="942110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খাদ্য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843" y="2061160"/>
            <a:ext cx="2790825" cy="16383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6768" y="5821868"/>
            <a:ext cx="8591335" cy="276999"/>
          </a:xfrm>
          <a:prstGeom prst="rect">
            <a:avLst/>
          </a:prstGeom>
          <a:solidFill>
            <a:srgbClr val="FF9900"/>
          </a:solidFill>
        </p:spPr>
        <p:txBody>
          <a:bodyPr wrap="square">
            <a:spAutoFit/>
          </a:bodyPr>
          <a:lstStyle/>
          <a:p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মোঃ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মামুনুর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রশীদ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প্রধান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শিক্ষক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বিরামপুর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রেল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কলোনী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সরকারি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প্রাথমিক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বিরামপুর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দিনাজপুর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মোবাঃ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০১৭২১৯১৬৫৫৫  </a:t>
            </a:r>
          </a:p>
        </p:txBody>
      </p:sp>
    </p:spTree>
    <p:extLst>
      <p:ext uri="{BB962C8B-B14F-4D97-AF65-F5344CB8AC3E}">
        <p14:creationId xmlns:p14="http://schemas.microsoft.com/office/powerpoint/2010/main" val="106040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5188" y="-177936"/>
            <a:ext cx="12156812" cy="6875586"/>
            <a:chOff x="1" y="-17584"/>
            <a:chExt cx="12156812" cy="6875586"/>
          </a:xfrm>
          <a:solidFill>
            <a:srgbClr val="006666"/>
          </a:solidFill>
        </p:grpSpPr>
        <p:sp>
          <p:nvSpPr>
            <p:cNvPr id="2" name="Rectangle 1"/>
            <p:cNvSpPr/>
            <p:nvPr/>
          </p:nvSpPr>
          <p:spPr>
            <a:xfrm>
              <a:off x="527534" y="492370"/>
              <a:ext cx="11043140" cy="583809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    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" y="0"/>
              <a:ext cx="527537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535487" y="-17584"/>
              <a:ext cx="621326" cy="6858000"/>
            </a:xfrm>
            <a:prstGeom prst="rect">
              <a:avLst/>
            </a:prstGeom>
            <a:solidFill>
              <a:srgbClr val="6F21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5802924" y="-5275386"/>
              <a:ext cx="492370" cy="11043141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785336" y="1072662"/>
              <a:ext cx="527539" cy="11043141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358663" y="6449128"/>
            <a:ext cx="447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 Black" panose="020B0A04020102020204" pitchFamily="34" charset="0"/>
                <a:cs typeface="NikoshBAN" pitchFamily="2" charset="0"/>
              </a:rPr>
              <a:t>Email: mamunict1978@ gmail.com</a:t>
            </a:r>
            <a:endParaRPr lang="en-US" dirty="0">
              <a:solidFill>
                <a:srgbClr val="0070C0"/>
              </a:solidFill>
              <a:latin typeface="Arial Black" panose="020B0A04020102020204" pitchFamily="34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20843" y="523170"/>
            <a:ext cx="5083551" cy="113492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দলীয়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</a:t>
            </a:r>
            <a:r>
              <a:rPr lang="en-US" sz="3200" dirty="0" smtClean="0"/>
              <a:t>   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769528" y="3472130"/>
            <a:ext cx="5190175" cy="677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rgbClr val="002060"/>
                </a:solidFill>
              </a:rPr>
              <a:t>আমিষ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দলঃ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  </a:t>
            </a:r>
            <a:r>
              <a:rPr lang="en-US" sz="2000" dirty="0" smtClean="0">
                <a:solidFill>
                  <a:srgbClr val="002060"/>
                </a:solidFill>
              </a:rPr>
              <a:t>৫টি </a:t>
            </a:r>
            <a:r>
              <a:rPr lang="en-US" sz="2000" dirty="0" err="1" smtClean="0">
                <a:solidFill>
                  <a:srgbClr val="002060"/>
                </a:solidFill>
              </a:rPr>
              <a:t>আমিষ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জাতীয়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খাদ্যের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নাম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লেখ</a:t>
            </a:r>
            <a:r>
              <a:rPr lang="en-US" sz="2000" dirty="0" smtClean="0">
                <a:solidFill>
                  <a:srgbClr val="002060"/>
                </a:solidFill>
              </a:rPr>
              <a:t>।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90258" y="4528937"/>
            <a:ext cx="6135429" cy="8368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/>
              <a:t>শর্করা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দলঃ</a:t>
            </a:r>
            <a:r>
              <a:rPr lang="en-US" sz="2000" dirty="0" smtClean="0"/>
              <a:t>   </a:t>
            </a:r>
            <a:r>
              <a:rPr lang="en-US" sz="2000" dirty="0" smtClean="0"/>
              <a:t>৫টি </a:t>
            </a:r>
            <a:r>
              <a:rPr lang="en-US" sz="2000" dirty="0" err="1" smtClean="0"/>
              <a:t>শর্করা</a:t>
            </a:r>
            <a:r>
              <a:rPr lang="en-US" sz="2000" dirty="0" smtClean="0"/>
              <a:t>  </a:t>
            </a:r>
            <a:r>
              <a:rPr lang="en-US" sz="2000" dirty="0" err="1" smtClean="0"/>
              <a:t>জাতীয়</a:t>
            </a:r>
            <a:r>
              <a:rPr lang="en-US" sz="2000" dirty="0" smtClean="0"/>
              <a:t> </a:t>
            </a:r>
            <a:r>
              <a:rPr lang="en-US" sz="2000" dirty="0" err="1" smtClean="0"/>
              <a:t>খাদ্যের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নাম</a:t>
            </a:r>
            <a:r>
              <a:rPr lang="en-US" sz="2000" dirty="0" smtClean="0"/>
              <a:t> </a:t>
            </a:r>
            <a:r>
              <a:rPr lang="en-US" sz="2000" dirty="0" err="1" smtClean="0"/>
              <a:t>লেখ</a:t>
            </a:r>
            <a:r>
              <a:rPr lang="en-US" sz="2000" dirty="0" smtClean="0"/>
              <a:t>। 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6173696" y="3461566"/>
            <a:ext cx="4879721" cy="788354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/>
              <a:t>ভিটামিন</a:t>
            </a:r>
            <a:r>
              <a:rPr lang="en-US" sz="2000" dirty="0" smtClean="0"/>
              <a:t> </a:t>
            </a:r>
            <a:r>
              <a:rPr lang="en-US" sz="2000" dirty="0" err="1" smtClean="0"/>
              <a:t>দলঃ</a:t>
            </a:r>
            <a:r>
              <a:rPr lang="en-US" sz="2000" dirty="0" smtClean="0"/>
              <a:t> </a:t>
            </a:r>
            <a:r>
              <a:rPr lang="en-US" sz="2000" dirty="0" smtClean="0"/>
              <a:t>  </a:t>
            </a:r>
            <a:r>
              <a:rPr lang="en-US" sz="2000" dirty="0" smtClean="0"/>
              <a:t>৫টি </a:t>
            </a:r>
            <a:r>
              <a:rPr lang="en-US" sz="2000" dirty="0" err="1" smtClean="0"/>
              <a:t>ভিটামিন</a:t>
            </a:r>
            <a:r>
              <a:rPr lang="en-US" sz="2000" dirty="0" smtClean="0"/>
              <a:t>  </a:t>
            </a:r>
            <a:r>
              <a:rPr lang="en-US" sz="2000" dirty="0" err="1" smtClean="0"/>
              <a:t>জাতীয়</a:t>
            </a:r>
            <a:r>
              <a:rPr lang="en-US" sz="2000" dirty="0" smtClean="0"/>
              <a:t> </a:t>
            </a:r>
            <a:r>
              <a:rPr lang="en-US" sz="2000" dirty="0" err="1" smtClean="0"/>
              <a:t>খাদ্যের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নাম</a:t>
            </a:r>
            <a:r>
              <a:rPr lang="en-US" sz="2000" dirty="0" smtClean="0"/>
              <a:t> </a:t>
            </a:r>
            <a:r>
              <a:rPr lang="en-US" sz="2000" dirty="0" err="1" smtClean="0"/>
              <a:t>লেখ</a:t>
            </a:r>
            <a:r>
              <a:rPr lang="en-US" sz="2000" dirty="0" smtClean="0"/>
              <a:t>। </a:t>
            </a:r>
            <a:endParaRPr lang="en-US" sz="2000" dirty="0"/>
          </a:p>
        </p:txBody>
      </p:sp>
      <p:sp>
        <p:nvSpPr>
          <p:cNvPr id="17" name="Oval 16"/>
          <p:cNvSpPr/>
          <p:nvPr/>
        </p:nvSpPr>
        <p:spPr>
          <a:xfrm>
            <a:off x="746888" y="619576"/>
            <a:ext cx="928255" cy="942110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খাদ্য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062" y="1745382"/>
            <a:ext cx="3028950" cy="15144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2466" y="5726078"/>
            <a:ext cx="9037611" cy="27699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মোঃ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মামুনুর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রশীদ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প্রধান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শিক্ষক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বিরামপুর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রেল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কলোনী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সরকারি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প্রাথমিক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বিরামপুর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দিনাজপুর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মোবাঃ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০১৭২১৯১৬৫৫৫  </a:t>
            </a:r>
          </a:p>
        </p:txBody>
      </p:sp>
    </p:spTree>
    <p:extLst>
      <p:ext uri="{BB962C8B-B14F-4D97-AF65-F5344CB8AC3E}">
        <p14:creationId xmlns:p14="http://schemas.microsoft.com/office/powerpoint/2010/main" val="139730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0" grpId="0" animBg="1"/>
      <p:bldP spid="21" grpId="0" animBg="1"/>
      <p:bldP spid="17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71137"/>
            <a:ext cx="12156812" cy="6875586"/>
            <a:chOff x="1" y="-17584"/>
            <a:chExt cx="12156812" cy="6875586"/>
          </a:xfrm>
          <a:solidFill>
            <a:srgbClr val="006666"/>
          </a:solidFill>
        </p:grpSpPr>
        <p:sp>
          <p:nvSpPr>
            <p:cNvPr id="2" name="Rectangle 1"/>
            <p:cNvSpPr/>
            <p:nvPr/>
          </p:nvSpPr>
          <p:spPr>
            <a:xfrm>
              <a:off x="527534" y="492370"/>
              <a:ext cx="11043140" cy="583809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    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" y="0"/>
              <a:ext cx="527537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535487" y="-17584"/>
              <a:ext cx="621326" cy="6858000"/>
            </a:xfrm>
            <a:prstGeom prst="rect">
              <a:avLst/>
            </a:prstGeom>
            <a:solidFill>
              <a:srgbClr val="6F21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5802924" y="-5275386"/>
              <a:ext cx="492370" cy="11043141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785336" y="1072662"/>
              <a:ext cx="527539" cy="11043141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358663" y="6449128"/>
            <a:ext cx="447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 Black" panose="020B0A04020102020204" pitchFamily="34" charset="0"/>
                <a:cs typeface="NikoshBAN" pitchFamily="2" charset="0"/>
              </a:rPr>
              <a:t>Email: mamunict1978@ gmail.com</a:t>
            </a:r>
            <a:endParaRPr lang="en-US" dirty="0">
              <a:solidFill>
                <a:srgbClr val="0070C0"/>
              </a:solidFill>
              <a:latin typeface="Arial Black" panose="020B0A04020102020204" pitchFamily="34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68255" y="663775"/>
            <a:ext cx="4572000" cy="1163598"/>
          </a:xfrm>
          <a:prstGeom prst="roundRect">
            <a:avLst/>
          </a:prstGeom>
          <a:solidFill>
            <a:srgbClr val="105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পাঠ্য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বইয়ের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সঙ্গে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সংযোগ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স্থাপন</a:t>
            </a:r>
            <a:r>
              <a:rPr lang="en-US" sz="2400" dirty="0" smtClean="0"/>
              <a:t>   </a:t>
            </a:r>
            <a:endParaRPr lang="en-US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1926422" y="2302027"/>
            <a:ext cx="5218640" cy="149978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সাহিত্য</a:t>
            </a:r>
            <a:r>
              <a:rPr lang="en-US" sz="2000" dirty="0" smtClean="0"/>
              <a:t> </a:t>
            </a:r>
            <a:r>
              <a:rPr lang="en-US" sz="2000" dirty="0" err="1" smtClean="0"/>
              <a:t>বইয়ের</a:t>
            </a:r>
            <a:r>
              <a:rPr lang="en-US" sz="2000" dirty="0" smtClean="0"/>
              <a:t> ৪৪-৪৫ </a:t>
            </a:r>
            <a:r>
              <a:rPr lang="en-US" sz="2000" dirty="0" err="1" smtClean="0"/>
              <a:t>পৃষ্ঠা</a:t>
            </a:r>
            <a:r>
              <a:rPr lang="en-US" sz="2000" dirty="0" smtClean="0"/>
              <a:t> </a:t>
            </a:r>
            <a:r>
              <a:rPr lang="en-US" sz="2000" dirty="0" err="1" smtClean="0"/>
              <a:t>বের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পড়ো</a:t>
            </a:r>
            <a:r>
              <a:rPr lang="en-US" sz="2000" dirty="0" smtClean="0"/>
              <a:t>।  </a:t>
            </a:r>
            <a:endParaRPr lang="en-US" sz="2000" dirty="0"/>
          </a:p>
        </p:txBody>
      </p:sp>
      <p:sp>
        <p:nvSpPr>
          <p:cNvPr id="18" name="Oval 17"/>
          <p:cNvSpPr/>
          <p:nvPr/>
        </p:nvSpPr>
        <p:spPr>
          <a:xfrm>
            <a:off x="550717" y="602406"/>
            <a:ext cx="928255" cy="942110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খাদ্য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632" y="1585596"/>
            <a:ext cx="2040088" cy="26273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6516" y="5714240"/>
            <a:ext cx="8686800" cy="282284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মোঃ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মামুনুর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রশীদ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প্রধান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শিক্ষক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বিরামপুর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রেল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কলোনী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সরকারি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প্রাথমিক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বিরামপুর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দিনাজপুর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মোবাঃ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০১৭২১৯১৬৫৫৫  </a:t>
            </a:r>
          </a:p>
        </p:txBody>
      </p:sp>
    </p:spTree>
    <p:extLst>
      <p:ext uri="{BB962C8B-B14F-4D97-AF65-F5344CB8AC3E}">
        <p14:creationId xmlns:p14="http://schemas.microsoft.com/office/powerpoint/2010/main" val="85200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5188" y="0"/>
            <a:ext cx="12156812" cy="6875586"/>
            <a:chOff x="1" y="-17584"/>
            <a:chExt cx="12156812" cy="6875586"/>
          </a:xfrm>
          <a:solidFill>
            <a:srgbClr val="006666"/>
          </a:solidFill>
        </p:grpSpPr>
        <p:sp>
          <p:nvSpPr>
            <p:cNvPr id="2" name="Rectangle 1"/>
            <p:cNvSpPr/>
            <p:nvPr/>
          </p:nvSpPr>
          <p:spPr>
            <a:xfrm>
              <a:off x="527534" y="492370"/>
              <a:ext cx="11043140" cy="583809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    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" y="0"/>
              <a:ext cx="527537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535487" y="-17584"/>
              <a:ext cx="621326" cy="6858000"/>
            </a:xfrm>
            <a:prstGeom prst="rect">
              <a:avLst/>
            </a:prstGeom>
            <a:solidFill>
              <a:srgbClr val="6F21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5802924" y="-5275386"/>
              <a:ext cx="492370" cy="11043141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785336" y="1072662"/>
              <a:ext cx="527539" cy="11043141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358663" y="6449128"/>
            <a:ext cx="447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 Black" panose="020B0A04020102020204" pitchFamily="34" charset="0"/>
                <a:cs typeface="NikoshBAN" pitchFamily="2" charset="0"/>
              </a:rPr>
              <a:t>Email: mamunict1978@ gmail.com</a:t>
            </a:r>
            <a:endParaRPr lang="en-US" dirty="0">
              <a:solidFill>
                <a:srgbClr val="0070C0"/>
              </a:solidFill>
              <a:latin typeface="Arial Black" panose="020B0A04020102020204" pitchFamily="34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002699" y="1574482"/>
            <a:ext cx="6696562" cy="140633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৪৫ </a:t>
            </a:r>
            <a:r>
              <a:rPr lang="en-US" sz="2800" dirty="0" err="1" smtClean="0"/>
              <a:t>পৃষ্ঠা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২নং </a:t>
            </a:r>
            <a:r>
              <a:rPr lang="en-US" sz="2800" dirty="0" err="1" smtClean="0"/>
              <a:t>ছকটি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পূরণ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করো</a:t>
            </a:r>
            <a:r>
              <a:rPr lang="en-US" sz="2800" dirty="0" smtClean="0"/>
              <a:t>।    </a:t>
            </a:r>
            <a:endParaRPr lang="en-US" sz="2800" dirty="0"/>
          </a:p>
        </p:txBody>
      </p:sp>
      <p:sp>
        <p:nvSpPr>
          <p:cNvPr id="17" name="Oval 16"/>
          <p:cNvSpPr/>
          <p:nvPr/>
        </p:nvSpPr>
        <p:spPr>
          <a:xfrm>
            <a:off x="662901" y="509954"/>
            <a:ext cx="928255" cy="942110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খাদ্য 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110697"/>
              </p:ext>
            </p:extLst>
          </p:nvPr>
        </p:nvGraphicFramePr>
        <p:xfrm>
          <a:off x="2002699" y="3286617"/>
          <a:ext cx="8128000" cy="1849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99741516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29533664"/>
                    </a:ext>
                  </a:extLst>
                </a:gridCol>
              </a:tblGrid>
              <a:tr h="357219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</a:t>
                      </a:r>
                      <a:r>
                        <a:rPr lang="en-US" dirty="0" err="1" smtClean="0"/>
                        <a:t>পুষ্টি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উপাদান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</a:t>
                      </a:r>
                      <a:r>
                        <a:rPr lang="en-US" dirty="0" err="1" smtClean="0"/>
                        <a:t>কাজ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974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</a:t>
                      </a:r>
                      <a:r>
                        <a:rPr lang="en-US" dirty="0" err="1" smtClean="0"/>
                        <a:t>আমিষ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491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</a:t>
                      </a:r>
                      <a:r>
                        <a:rPr lang="en-US" dirty="0" err="1" smtClean="0"/>
                        <a:t>শর্করা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570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</a:t>
                      </a:r>
                      <a:r>
                        <a:rPr lang="en-US" dirty="0" err="1" smtClean="0"/>
                        <a:t>চর্বি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737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ভিটামিন</a:t>
                      </a:r>
                      <a:r>
                        <a:rPr lang="en-US" dirty="0" smtClean="0"/>
                        <a:t> ও </a:t>
                      </a:r>
                      <a:r>
                        <a:rPr lang="en-US" dirty="0" err="1" smtClean="0"/>
                        <a:t>খনিজ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লবণ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242932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62901" y="5882008"/>
            <a:ext cx="8737238" cy="276999"/>
          </a:xfrm>
          <a:prstGeom prst="rect">
            <a:avLst/>
          </a:prstGeom>
          <a:solidFill>
            <a:srgbClr val="FF9900"/>
          </a:solidFill>
        </p:spPr>
        <p:txBody>
          <a:bodyPr wrap="square">
            <a:spAutoFit/>
          </a:bodyPr>
          <a:lstStyle/>
          <a:p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মোঃ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মামুনুর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রশীদ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প্রধান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শিক্ষক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বিরামপুর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রেল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কলোনী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সরকারি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প্রাথমিক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বিরামপুর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দিনাজপুর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মোবাঃ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০১৭২১৯১৬৫৫৫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26147" y="642904"/>
            <a:ext cx="4516581" cy="676209"/>
          </a:xfrm>
          <a:prstGeom prst="rect">
            <a:avLst/>
          </a:prstGeom>
          <a:solidFill>
            <a:srgbClr val="6F2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একক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কাজ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042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96401"/>
            <a:ext cx="12156812" cy="6875586"/>
            <a:chOff x="1" y="-17584"/>
            <a:chExt cx="12156812" cy="6875586"/>
          </a:xfrm>
          <a:solidFill>
            <a:srgbClr val="006666"/>
          </a:solidFill>
        </p:grpSpPr>
        <p:sp>
          <p:nvSpPr>
            <p:cNvPr id="2" name="Rectangle 1"/>
            <p:cNvSpPr/>
            <p:nvPr/>
          </p:nvSpPr>
          <p:spPr>
            <a:xfrm>
              <a:off x="527534" y="492370"/>
              <a:ext cx="11043140" cy="583809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    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" y="0"/>
              <a:ext cx="527537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535487" y="-17584"/>
              <a:ext cx="621326" cy="6858000"/>
            </a:xfrm>
            <a:prstGeom prst="rect">
              <a:avLst/>
            </a:prstGeom>
            <a:solidFill>
              <a:srgbClr val="6F21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5802924" y="-5275386"/>
              <a:ext cx="492370" cy="11043141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785336" y="1072662"/>
              <a:ext cx="527539" cy="11043141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358663" y="6449128"/>
            <a:ext cx="447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 Black" panose="020B0A04020102020204" pitchFamily="34" charset="0"/>
                <a:cs typeface="NikoshBAN" pitchFamily="2" charset="0"/>
              </a:rPr>
              <a:t>Email: mamunict1978@ gmail.com</a:t>
            </a:r>
            <a:endParaRPr lang="en-US" dirty="0">
              <a:solidFill>
                <a:srgbClr val="0070C0"/>
              </a:solidFill>
              <a:latin typeface="Arial Black" panose="020B0A04020102020204" pitchFamily="34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94867" y="885530"/>
            <a:ext cx="4807528" cy="11762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সবাই</a:t>
            </a:r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সুস্থ</a:t>
            </a:r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থেকো</a:t>
            </a:r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en-US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ভালো</a:t>
            </a:r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থেকো</a:t>
            </a:r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।</a:t>
            </a:r>
          </a:p>
          <a:p>
            <a:pPr algn="ctr"/>
            <a:r>
              <a:rPr lang="en-US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আবার</a:t>
            </a:r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দেখা</a:t>
            </a:r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হবে</a:t>
            </a:r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।     </a:t>
            </a:r>
            <a:endParaRPr lang="en-US" sz="2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226" y="2554101"/>
            <a:ext cx="4052803" cy="2868839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527527" y="627670"/>
            <a:ext cx="928255" cy="942110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খাদ্য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59318" y="5915310"/>
            <a:ext cx="8602618" cy="276999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মোঃ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মামুনুর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রশীদ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প্রধান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শিক্ষক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বিরামপুর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রেল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কলোনী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সরকারি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প্রাথমিক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বিরামপুর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দিনাজপুর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মোবাঃ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০১৭২১৯১৬৫৫৫  </a:t>
            </a:r>
          </a:p>
        </p:txBody>
      </p:sp>
    </p:spTree>
    <p:extLst>
      <p:ext uri="{BB962C8B-B14F-4D97-AF65-F5344CB8AC3E}">
        <p14:creationId xmlns:p14="http://schemas.microsoft.com/office/powerpoint/2010/main" val="193114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12191999" cy="6858002"/>
            <a:chOff x="1" y="0"/>
            <a:chExt cx="12191999" cy="6858002"/>
          </a:xfrm>
        </p:grpSpPr>
        <p:sp>
          <p:nvSpPr>
            <p:cNvPr id="2" name="Rectangle 1"/>
            <p:cNvSpPr/>
            <p:nvPr/>
          </p:nvSpPr>
          <p:spPr>
            <a:xfrm>
              <a:off x="527536" y="413238"/>
              <a:ext cx="11043140" cy="591722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" y="0"/>
              <a:ext cx="527537" cy="6858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570677" y="0"/>
              <a:ext cx="621323" cy="6858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5802924" y="-5275386"/>
              <a:ext cx="492370" cy="11043141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785336" y="1072662"/>
              <a:ext cx="527539" cy="11043141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393832" y="6444681"/>
            <a:ext cx="447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 Black" panose="020B0A04020102020204" pitchFamily="34" charset="0"/>
                <a:cs typeface="NikoshBAN" pitchFamily="2" charset="0"/>
              </a:rPr>
              <a:t>Email: mamunict1978@ gmail.com</a:t>
            </a:r>
            <a:endParaRPr lang="en-US" dirty="0">
              <a:solidFill>
                <a:srgbClr val="0070C0"/>
              </a:solidFill>
              <a:latin typeface="Arial Black" panose="020B0A04020102020204" pitchFamily="34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18977" y="2605885"/>
            <a:ext cx="6492372" cy="1938992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as"/>
              </a:rPr>
              <a:t>প্রাথমিক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as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as"/>
              </a:rPr>
              <a:t>বিজ্ঞান</a:t>
            </a:r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as"/>
            </a:endParaRPr>
          </a:p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as"/>
              </a:rPr>
              <a:t>শ্রেণিঃ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as"/>
              </a:rPr>
              <a:t> ৩য়</a:t>
            </a:r>
          </a:p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as"/>
              </a:rPr>
              <a:t>অধ্যায়ঃ৭</a:t>
            </a:r>
          </a:p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as"/>
              </a:rPr>
              <a:t>বিষয়বস্তুঃ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as"/>
              </a:rPr>
              <a:t> খাদ্য</a:t>
            </a:r>
          </a:p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as"/>
              </a:rPr>
              <a:t>পাঠ্যাংশঃ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as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as"/>
              </a:rPr>
              <a:t>পুষ্টি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as"/>
              </a:rPr>
              <a:t>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a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4045" y="5720992"/>
            <a:ext cx="10646869" cy="4443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মোঃ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মামুনুর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রশীদ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প্রধান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শিক্ষক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বিরামপুর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রেল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কলোনী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সরকারি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প্রাথমিক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বিরামপুর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দিনাজপুর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মোবাঃ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০১৭২১৯১৬৫৫৫  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01637" y="921849"/>
            <a:ext cx="4873949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পাঠ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পরিচিতি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884" y="2101380"/>
            <a:ext cx="2181209" cy="280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4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2"/>
            <a:chOff x="1" y="0"/>
            <a:chExt cx="12192000" cy="6858002"/>
          </a:xfrm>
        </p:grpSpPr>
        <p:sp>
          <p:nvSpPr>
            <p:cNvPr id="2" name="Rectangle 1"/>
            <p:cNvSpPr/>
            <p:nvPr/>
          </p:nvSpPr>
          <p:spPr>
            <a:xfrm>
              <a:off x="527534" y="492370"/>
              <a:ext cx="11043140" cy="583809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   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" y="0"/>
              <a:ext cx="527537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570675" y="0"/>
              <a:ext cx="621326" cy="685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5802924" y="-5275386"/>
              <a:ext cx="492370" cy="1104314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785336" y="1072662"/>
              <a:ext cx="527539" cy="1104314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358663" y="6449128"/>
            <a:ext cx="447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 Black" panose="020B0A04020102020204" pitchFamily="34" charset="0"/>
                <a:cs typeface="NikoshBAN" pitchFamily="2" charset="0"/>
              </a:rPr>
              <a:t>Email: mamunict1978@ gmail.com</a:t>
            </a:r>
            <a:endParaRPr lang="en-US" dirty="0">
              <a:solidFill>
                <a:srgbClr val="0070C0"/>
              </a:solidFill>
              <a:latin typeface="Arial Black" panose="020B0A04020102020204" pitchFamily="34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03136" y="600426"/>
            <a:ext cx="6414654" cy="1066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এসো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ভিডিও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দেখি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63" y="2159596"/>
            <a:ext cx="4143375" cy="23812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25668" y="5702433"/>
            <a:ext cx="10646869" cy="45824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মোঃ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মামুনুর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রশীদ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প্রধান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শিক্ষক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বিরামপুর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রেল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কলোনী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সরকারি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প্রাথমিক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বিরামপুর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দিনাজপুর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মোবাঃ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০১৭২১৯১৬৫৫৫  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769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2"/>
            <a:chOff x="1" y="0"/>
            <a:chExt cx="12192000" cy="6858002"/>
          </a:xfrm>
        </p:grpSpPr>
        <p:sp>
          <p:nvSpPr>
            <p:cNvPr id="2" name="Rectangle 1"/>
            <p:cNvSpPr/>
            <p:nvPr/>
          </p:nvSpPr>
          <p:spPr>
            <a:xfrm>
              <a:off x="527534" y="492370"/>
              <a:ext cx="11043140" cy="583809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   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" y="0"/>
              <a:ext cx="527537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570675" y="0"/>
              <a:ext cx="621326" cy="685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5802924" y="-5275386"/>
              <a:ext cx="492370" cy="1104314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785336" y="1072662"/>
              <a:ext cx="527539" cy="1104314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358663" y="6449128"/>
            <a:ext cx="447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 Black" panose="020B0A04020102020204" pitchFamily="34" charset="0"/>
                <a:cs typeface="NikoshBAN" pitchFamily="2" charset="0"/>
              </a:rPr>
              <a:t>Email: mamunict1978@ gmail.com</a:t>
            </a:r>
            <a:endParaRPr lang="en-US" dirty="0">
              <a:solidFill>
                <a:srgbClr val="0070C0"/>
              </a:solidFill>
              <a:latin typeface="Arial Black" panose="020B0A04020102020204" pitchFamily="34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03136" y="564502"/>
            <a:ext cx="6414654" cy="1066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শিখনফল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5668" y="5702433"/>
            <a:ext cx="10646869" cy="45824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মোঃ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মামুনুর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রশীদ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প্রধান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শিক্ষক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বিরামপুর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রেল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কলোনী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সরকারি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প্রাথমিক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বিরামপুর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দিনাজপুর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মোবাঃ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০১৭২১৯১৬৫৫৫  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64591" y="2258291"/>
            <a:ext cx="6553199" cy="1750353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এই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পাঠ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শেষে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শিক্ষার্থীরা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যা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শিখবে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৮.২ 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পুষ্টি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অনুযায়ী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খাদ্যের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শ্রেণিবিভাগ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ও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সুষম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খাদ্য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সম্পর্কে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জানতে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পারবে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।  </a:t>
            </a: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4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1858" y="0"/>
            <a:ext cx="12192000" cy="6858002"/>
            <a:chOff x="1" y="0"/>
            <a:chExt cx="12192000" cy="6858002"/>
          </a:xfrm>
        </p:grpSpPr>
        <p:sp>
          <p:nvSpPr>
            <p:cNvPr id="2" name="Rectangle 1"/>
            <p:cNvSpPr/>
            <p:nvPr/>
          </p:nvSpPr>
          <p:spPr>
            <a:xfrm>
              <a:off x="527534" y="492370"/>
              <a:ext cx="11043140" cy="583809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   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" y="0"/>
              <a:ext cx="527537" cy="6858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570675" y="0"/>
              <a:ext cx="621326" cy="685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5802924" y="-5275386"/>
              <a:ext cx="492370" cy="1104314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785336" y="1072662"/>
              <a:ext cx="527539" cy="1104314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358663" y="6449128"/>
            <a:ext cx="447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 Black" panose="020B0A04020102020204" pitchFamily="34" charset="0"/>
                <a:cs typeface="NikoshBAN" pitchFamily="2" charset="0"/>
              </a:rPr>
              <a:t>Email: mamunict1978@ gmail.com</a:t>
            </a:r>
            <a:endParaRPr lang="en-US" dirty="0">
              <a:solidFill>
                <a:srgbClr val="0070C0"/>
              </a:solidFill>
              <a:latin typeface="Arial Black" panose="020B0A04020102020204" pitchFamily="34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5999" y="672925"/>
            <a:ext cx="5958745" cy="731385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এসো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কিছু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ছবি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দেখি</a:t>
            </a:r>
            <a:r>
              <a:rPr lang="en-US" sz="2800" dirty="0" smtClean="0">
                <a:solidFill>
                  <a:srgbClr val="FF0000"/>
                </a:solidFill>
              </a:rPr>
              <a:t>  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592" y="1868365"/>
            <a:ext cx="2649977" cy="14839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664" y="1868660"/>
            <a:ext cx="2592098" cy="14836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774" y="1868365"/>
            <a:ext cx="2546844" cy="1322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73" y="3729991"/>
            <a:ext cx="2425293" cy="17167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808" y="3712831"/>
            <a:ext cx="2842954" cy="15920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295" y="3718305"/>
            <a:ext cx="2869145" cy="15865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3974" y="5963353"/>
            <a:ext cx="10806545" cy="307777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মোঃ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মামুনুর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রশীদ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প্রধান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শিক্ষক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বিরামপুর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রেল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কলোনী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সরকারি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প্রাথমিক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বিরামপুর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দিনাজপুর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মোবাঃ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০১৭২১৯১৬৫৫৫  </a:t>
            </a:r>
          </a:p>
        </p:txBody>
      </p:sp>
    </p:spTree>
    <p:extLst>
      <p:ext uri="{BB962C8B-B14F-4D97-AF65-F5344CB8AC3E}">
        <p14:creationId xmlns:p14="http://schemas.microsoft.com/office/powerpoint/2010/main" val="242496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731" y="0"/>
            <a:ext cx="12156812" cy="6875586"/>
            <a:chOff x="1" y="-17584"/>
            <a:chExt cx="12156812" cy="6875586"/>
          </a:xfrm>
          <a:solidFill>
            <a:srgbClr val="006666"/>
          </a:solidFill>
        </p:grpSpPr>
        <p:sp>
          <p:nvSpPr>
            <p:cNvPr id="2" name="Rectangle 1"/>
            <p:cNvSpPr/>
            <p:nvPr/>
          </p:nvSpPr>
          <p:spPr>
            <a:xfrm>
              <a:off x="527534" y="492370"/>
              <a:ext cx="11043140" cy="583809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   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" y="0"/>
              <a:ext cx="527537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535487" y="-17584"/>
              <a:ext cx="621326" cy="6858000"/>
            </a:xfrm>
            <a:prstGeom prst="rect">
              <a:avLst/>
            </a:prstGeom>
            <a:solidFill>
              <a:srgbClr val="6F21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5802924" y="-5275386"/>
              <a:ext cx="492370" cy="1104314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785336" y="1072662"/>
              <a:ext cx="527539" cy="1104314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358663" y="6449128"/>
            <a:ext cx="447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 Black" panose="020B0A04020102020204" pitchFamily="34" charset="0"/>
                <a:cs typeface="NikoshBAN" pitchFamily="2" charset="0"/>
              </a:rPr>
              <a:t>Email: mamunict1978@ gmail.com</a:t>
            </a:r>
            <a:endParaRPr lang="en-US" dirty="0">
              <a:solidFill>
                <a:srgbClr val="0070C0"/>
              </a:solidFill>
              <a:latin typeface="Arial Black" panose="020B0A04020102020204" pitchFamily="34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544621" y="1233054"/>
            <a:ext cx="4752109" cy="293716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আজকের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পাঠ</a:t>
            </a:r>
            <a:endParaRPr lang="en-US" sz="3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খাদ্যঃ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পুষ্টি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) 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495299" y="470411"/>
            <a:ext cx="928255" cy="94211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খাদ্য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95299" y="6022683"/>
            <a:ext cx="10629901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মোঃ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মামুনুর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রশীদ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প্রধান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শিক্ষক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বিরামপুর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রেল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কলোনী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সরকারি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প্রাথমিক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বিরামপুর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দিনাজপুর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মোবাঃ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০১৭২১৯১৬৫৫৫  </a:t>
            </a:r>
          </a:p>
        </p:txBody>
      </p:sp>
    </p:spTree>
    <p:extLst>
      <p:ext uri="{BB962C8B-B14F-4D97-AF65-F5344CB8AC3E}">
        <p14:creationId xmlns:p14="http://schemas.microsoft.com/office/powerpoint/2010/main" val="337143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9042"/>
            <a:ext cx="12156812" cy="6875586"/>
            <a:chOff x="1" y="-17584"/>
            <a:chExt cx="12156812" cy="6875586"/>
          </a:xfrm>
          <a:solidFill>
            <a:srgbClr val="006666"/>
          </a:solidFill>
        </p:grpSpPr>
        <p:sp>
          <p:nvSpPr>
            <p:cNvPr id="2" name="Rectangle 1"/>
            <p:cNvSpPr/>
            <p:nvPr/>
          </p:nvSpPr>
          <p:spPr>
            <a:xfrm>
              <a:off x="527534" y="492370"/>
              <a:ext cx="11043140" cy="583809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    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" y="0"/>
              <a:ext cx="527537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535487" y="-17584"/>
              <a:ext cx="621326" cy="6858000"/>
            </a:xfrm>
            <a:prstGeom prst="rect">
              <a:avLst/>
            </a:prstGeom>
            <a:solidFill>
              <a:srgbClr val="6F21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5802924" y="-5275386"/>
              <a:ext cx="492370" cy="1104314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785336" y="1072662"/>
              <a:ext cx="527539" cy="1104314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358663" y="6449128"/>
            <a:ext cx="447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 Black" panose="020B0A04020102020204" pitchFamily="34" charset="0"/>
                <a:cs typeface="NikoshBAN" pitchFamily="2" charset="0"/>
              </a:rPr>
              <a:t>Email: mamunict1978@ gmail.com</a:t>
            </a:r>
            <a:endParaRPr lang="en-US" dirty="0">
              <a:solidFill>
                <a:srgbClr val="0070C0"/>
              </a:solidFill>
              <a:latin typeface="Arial Black" panose="020B0A04020102020204" pitchFamily="34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8F8FA"/>
              </a:clrFrom>
              <a:clrTo>
                <a:srgbClr val="F8F8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110" y="1139830"/>
            <a:ext cx="2422734" cy="1211368"/>
          </a:xfrm>
          <a:prstGeom prst="rect">
            <a:avLst/>
          </a:prstGeom>
          <a:ln>
            <a:solidFill>
              <a:srgbClr val="FF0066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1388790" y="2517769"/>
            <a:ext cx="1790668" cy="5957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</a:rPr>
              <a:t>মাছ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545" y="1124959"/>
            <a:ext cx="1854777" cy="104214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403394" y="2517769"/>
            <a:ext cx="1814946" cy="6234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</a:rPr>
              <a:t>ডিম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433" y="1060833"/>
            <a:ext cx="1657971" cy="124187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7474325" y="2545840"/>
            <a:ext cx="158618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মাংস</a:t>
            </a:r>
            <a:endParaRPr lang="en-US" sz="2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105" y="3395051"/>
            <a:ext cx="2288418" cy="12815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43" y="3504059"/>
            <a:ext cx="2533704" cy="142362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403394" y="4894581"/>
            <a:ext cx="2269184" cy="497388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মসুর</a:t>
            </a:r>
            <a:r>
              <a:rPr lang="en-US" dirty="0" smtClean="0"/>
              <a:t> </a:t>
            </a:r>
            <a:r>
              <a:rPr lang="en-US" dirty="0" err="1" smtClean="0"/>
              <a:t>ডাল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120316" y="5051810"/>
            <a:ext cx="1884218" cy="44887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শিমের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বিচি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20799" y="517792"/>
            <a:ext cx="3630327" cy="46617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আমিষ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জাতীয়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 খাদ্য </a:t>
            </a:r>
            <a:endParaRPr lang="en-US" sz="2400" b="1" dirty="0">
              <a:ln w="13462">
                <a:solidFill>
                  <a:schemeClr val="bg1"/>
                </a:solidFill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3" name="Oval 22"/>
          <p:cNvSpPr/>
          <p:nvPr/>
        </p:nvSpPr>
        <p:spPr>
          <a:xfrm>
            <a:off x="354695" y="164036"/>
            <a:ext cx="928255" cy="942110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খাদ্য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41779" y="5875928"/>
            <a:ext cx="10646869" cy="43677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মোঃ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মামুনুর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রশীদ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প্রধান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শিক্ষক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বিরামপুর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রেল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কলোনী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সরকারি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প্রাথমিক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বিরামপুর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দিনাজপুর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মোবাঃ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০১৭২১৯১৬৫৫৫  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500" y="3485024"/>
            <a:ext cx="2685627" cy="1381425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438433" y="4992999"/>
            <a:ext cx="2269184" cy="4973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মটরশুটি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9" grpId="0" animBg="1"/>
      <p:bldP spid="22" grpId="0" animBg="1"/>
      <p:bldP spid="24" grpId="0" animBg="1"/>
      <p:bldP spid="25" grpId="0" animBg="1"/>
      <p:bldP spid="23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7586"/>
            <a:ext cx="12156812" cy="6875586"/>
            <a:chOff x="1" y="-17584"/>
            <a:chExt cx="12156812" cy="6875586"/>
          </a:xfrm>
          <a:solidFill>
            <a:srgbClr val="006666"/>
          </a:solidFill>
        </p:grpSpPr>
        <p:sp>
          <p:nvSpPr>
            <p:cNvPr id="2" name="Rectangle 1"/>
            <p:cNvSpPr/>
            <p:nvPr/>
          </p:nvSpPr>
          <p:spPr>
            <a:xfrm>
              <a:off x="527534" y="492370"/>
              <a:ext cx="11043140" cy="583809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    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" y="0"/>
              <a:ext cx="527537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535487" y="-17584"/>
              <a:ext cx="621326" cy="6858000"/>
            </a:xfrm>
            <a:prstGeom prst="rect">
              <a:avLst/>
            </a:prstGeom>
            <a:solidFill>
              <a:srgbClr val="6F21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5802924" y="-5275386"/>
              <a:ext cx="492370" cy="1104314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785336" y="1072662"/>
              <a:ext cx="527539" cy="1104314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358663" y="6449128"/>
            <a:ext cx="447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 Black" panose="020B0A04020102020204" pitchFamily="34" charset="0"/>
                <a:cs typeface="NikoshBAN" pitchFamily="2" charset="0"/>
              </a:rPr>
              <a:t>Email: mamunict1978@ gmail.com</a:t>
            </a:r>
            <a:endParaRPr lang="en-US" dirty="0">
              <a:solidFill>
                <a:srgbClr val="0070C0"/>
              </a:solidFill>
              <a:latin typeface="Arial Black" panose="020B0A04020102020204" pitchFamily="34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16457" y="573934"/>
            <a:ext cx="5231285" cy="114025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আমিষ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জাতীয়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খাদ্যের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কাজ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endParaRPr lang="en-US" sz="2400" b="1" dirty="0">
              <a:ln w="13462">
                <a:solidFill>
                  <a:schemeClr val="bg1"/>
                </a:solidFill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01316" y="2047943"/>
            <a:ext cx="7730836" cy="767327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আমিষ</a:t>
            </a:r>
            <a:r>
              <a:rPr lang="en-US" sz="2400" dirty="0" smtClean="0"/>
              <a:t> </a:t>
            </a:r>
            <a:r>
              <a:rPr lang="en-US" sz="2400" dirty="0" err="1" smtClean="0"/>
              <a:t>আমাদের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দেহ</a:t>
            </a:r>
            <a:r>
              <a:rPr lang="en-US" sz="2400" dirty="0" smtClean="0"/>
              <a:t> </a:t>
            </a:r>
            <a:r>
              <a:rPr lang="en-US" sz="2400" dirty="0" err="1" smtClean="0"/>
              <a:t>গঠন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। </a:t>
            </a:r>
            <a:endParaRPr lang="en-US" sz="2400" dirty="0"/>
          </a:p>
        </p:txBody>
      </p:sp>
      <p:sp>
        <p:nvSpPr>
          <p:cNvPr id="26" name="Rounded Rectangle 25"/>
          <p:cNvSpPr/>
          <p:nvPr/>
        </p:nvSpPr>
        <p:spPr>
          <a:xfrm>
            <a:off x="2066301" y="3193422"/>
            <a:ext cx="7730836" cy="75080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আমিষ</a:t>
            </a:r>
            <a:r>
              <a:rPr lang="en-US" sz="2400" dirty="0" smtClean="0"/>
              <a:t> </a:t>
            </a:r>
            <a:r>
              <a:rPr lang="en-US" sz="2400" dirty="0" err="1" smtClean="0"/>
              <a:t>আমাদের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দেহের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ক্ষয়পূরণ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। </a:t>
            </a:r>
            <a:endParaRPr lang="en-US" sz="2400" dirty="0"/>
          </a:p>
        </p:txBody>
      </p:sp>
      <p:sp>
        <p:nvSpPr>
          <p:cNvPr id="27" name="Rounded Rectangle 26"/>
          <p:cNvSpPr/>
          <p:nvPr/>
        </p:nvSpPr>
        <p:spPr>
          <a:xfrm>
            <a:off x="2001316" y="4250048"/>
            <a:ext cx="7995406" cy="581892"/>
          </a:xfrm>
          <a:prstGeom prst="roundRect">
            <a:avLst/>
          </a:prstGeom>
          <a:solidFill>
            <a:srgbClr val="105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আমিষ</a:t>
            </a:r>
            <a:r>
              <a:rPr lang="en-US" sz="2400" dirty="0" smtClean="0"/>
              <a:t> </a:t>
            </a:r>
            <a:r>
              <a:rPr lang="en-US" sz="2400" dirty="0" err="1" smtClean="0"/>
              <a:t>আমাদের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দেহে</a:t>
            </a:r>
            <a:r>
              <a:rPr lang="en-US" sz="2400" dirty="0" smtClean="0"/>
              <a:t> </a:t>
            </a:r>
            <a:r>
              <a:rPr lang="en-US" sz="2400" dirty="0" err="1" smtClean="0"/>
              <a:t>রক্ত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তৈরি</a:t>
            </a:r>
            <a:r>
              <a:rPr lang="en-US" sz="2400" dirty="0" smtClean="0"/>
              <a:t>   ও </a:t>
            </a:r>
            <a:r>
              <a:rPr lang="en-US" sz="2400" dirty="0" err="1" smtClean="0"/>
              <a:t>রক্ষণাবেক্ষণ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। </a:t>
            </a:r>
            <a:endParaRPr lang="en-US" sz="2400" dirty="0"/>
          </a:p>
        </p:txBody>
      </p:sp>
      <p:sp>
        <p:nvSpPr>
          <p:cNvPr id="17" name="Oval 16"/>
          <p:cNvSpPr/>
          <p:nvPr/>
        </p:nvSpPr>
        <p:spPr>
          <a:xfrm>
            <a:off x="550717" y="392125"/>
            <a:ext cx="928255" cy="942110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খাদ্য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06897" y="5888566"/>
            <a:ext cx="10119673" cy="30777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মোঃ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মামুনুর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রশীদ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প্রধান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শিক্ষক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বিরামপুর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রেল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কলোনী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সরকারি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প্রাথমিক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বিরামপুর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দিনাজপুর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মোবাঃ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০১৭২১৯১৬৫৫৫  </a:t>
            </a:r>
          </a:p>
        </p:txBody>
      </p:sp>
    </p:spTree>
    <p:extLst>
      <p:ext uri="{BB962C8B-B14F-4D97-AF65-F5344CB8AC3E}">
        <p14:creationId xmlns:p14="http://schemas.microsoft.com/office/powerpoint/2010/main" val="2044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9" grpId="0" animBg="1"/>
      <p:bldP spid="26" grpId="0" animBg="1"/>
      <p:bldP spid="27" grpId="0" animBg="1"/>
      <p:bldP spid="17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961</Words>
  <Application>Microsoft Office PowerPoint</Application>
  <PresentationFormat>Widescreen</PresentationFormat>
  <Paragraphs>181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Nikas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IT-PARK</dc:creator>
  <cp:lastModifiedBy>IT-PARK</cp:lastModifiedBy>
  <cp:revision>63</cp:revision>
  <dcterms:created xsi:type="dcterms:W3CDTF">2020-05-08T05:10:52Z</dcterms:created>
  <dcterms:modified xsi:type="dcterms:W3CDTF">2020-05-19T09:52:27Z</dcterms:modified>
</cp:coreProperties>
</file>