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90" r:id="rId19"/>
    <p:sldId id="277" r:id="rId20"/>
    <p:sldId id="278" r:id="rId21"/>
    <p:sldId id="289" r:id="rId22"/>
    <p:sldId id="279" r:id="rId23"/>
    <p:sldId id="280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7C181-A4E5-4970-B6C9-67BF310F6CB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AE0C7-63CB-4C01-B609-51EA30A64317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F49891-715F-4C25-A4EE-9D2E6A4E8D70}" type="parTrans" cxnId="{20497F58-9EC4-417D-B2AD-84C30E868FA2}">
      <dgm:prSet/>
      <dgm:spPr/>
      <dgm:t>
        <a:bodyPr/>
        <a:lstStyle/>
        <a:p>
          <a:endParaRPr lang="en-US"/>
        </a:p>
      </dgm:t>
    </dgm:pt>
    <dgm:pt modelId="{DA57D756-75DA-4351-8A7C-EAB04F9CEA11}" type="sibTrans" cxnId="{20497F58-9EC4-417D-B2AD-84C30E868FA2}">
      <dgm:prSet/>
      <dgm:spPr/>
      <dgm:t>
        <a:bodyPr/>
        <a:lstStyle/>
        <a:p>
          <a:endParaRPr lang="en-US"/>
        </a:p>
      </dgm:t>
    </dgm:pt>
    <dgm:pt modelId="{880CF644-B25C-46AB-86FD-3C9B2983E413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জনসমষ্টি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30E790-D637-4EA2-807E-B93ADBAD2673}" type="parTrans" cxnId="{A48C09C6-99C7-4336-A9B1-0EBC3DC2B495}">
      <dgm:prSet/>
      <dgm:spPr/>
      <dgm:t>
        <a:bodyPr/>
        <a:lstStyle/>
        <a:p>
          <a:endParaRPr lang="en-US"/>
        </a:p>
      </dgm:t>
    </dgm:pt>
    <dgm:pt modelId="{9BA68325-3372-4783-97BA-54E411A5CD58}" type="sibTrans" cxnId="{A48C09C6-99C7-4336-A9B1-0EBC3DC2B495}">
      <dgm:prSet/>
      <dgm:spPr/>
      <dgm:t>
        <a:bodyPr/>
        <a:lstStyle/>
        <a:p>
          <a:endParaRPr lang="en-US"/>
        </a:p>
      </dgm:t>
    </dgm:pt>
    <dgm:pt modelId="{777A689A-C323-46C3-93B2-C56C2F1AD52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 ভূখন্ড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16B66F-CF48-4A92-8FBE-543F015810CD}" type="parTrans" cxnId="{620B6562-9F0A-430D-A423-CED69DEA018C}">
      <dgm:prSet/>
      <dgm:spPr/>
      <dgm:t>
        <a:bodyPr/>
        <a:lstStyle/>
        <a:p>
          <a:endParaRPr lang="en-US"/>
        </a:p>
      </dgm:t>
    </dgm:pt>
    <dgm:pt modelId="{70B70A77-EB4F-4237-8DBA-40796FAC40F7}" type="sibTrans" cxnId="{620B6562-9F0A-430D-A423-CED69DEA018C}">
      <dgm:prSet/>
      <dgm:spPr/>
      <dgm:t>
        <a:bodyPr/>
        <a:lstStyle/>
        <a:p>
          <a:endParaRPr lang="en-US"/>
        </a:p>
      </dgm:t>
    </dgm:pt>
    <dgm:pt modelId="{95216F46-30A1-4533-99AE-87272676D75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98EAFA-5D03-4DFB-A03C-7D858306CC83}" type="parTrans" cxnId="{2108BC4A-1D8C-4345-856C-7070DBF6489C}">
      <dgm:prSet/>
      <dgm:spPr/>
      <dgm:t>
        <a:bodyPr/>
        <a:lstStyle/>
        <a:p>
          <a:endParaRPr lang="en-US"/>
        </a:p>
      </dgm:t>
    </dgm:pt>
    <dgm:pt modelId="{7157E324-B137-48DE-AD8E-E0F3CEA1383A}" type="sibTrans" cxnId="{2108BC4A-1D8C-4345-856C-7070DBF6489C}">
      <dgm:prSet/>
      <dgm:spPr/>
      <dgm:t>
        <a:bodyPr/>
        <a:lstStyle/>
        <a:p>
          <a:endParaRPr lang="en-US"/>
        </a:p>
      </dgm:t>
    </dgm:pt>
    <dgm:pt modelId="{20E0C96C-0881-4CC0-B58B-E2934BE079B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সার্বভৌমত্ব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BB9A20-66E3-4222-B305-37D59A2480BE}" type="parTrans" cxnId="{8E871E82-BF44-4B77-99BD-17E0E470DB9D}">
      <dgm:prSet/>
      <dgm:spPr/>
      <dgm:t>
        <a:bodyPr/>
        <a:lstStyle/>
        <a:p>
          <a:endParaRPr lang="en-US"/>
        </a:p>
      </dgm:t>
    </dgm:pt>
    <dgm:pt modelId="{F44F4AEC-9BCE-434C-8BA5-E4BCEBD7EEE3}" type="sibTrans" cxnId="{8E871E82-BF44-4B77-99BD-17E0E470DB9D}">
      <dgm:prSet/>
      <dgm:spPr/>
      <dgm:t>
        <a:bodyPr/>
        <a:lstStyle/>
        <a:p>
          <a:endParaRPr lang="en-US"/>
        </a:p>
      </dgm:t>
    </dgm:pt>
    <dgm:pt modelId="{89B864B4-3ED1-4371-A567-50594D338AE0}" type="pres">
      <dgm:prSet presAssocID="{51B7C181-A4E5-4970-B6C9-67BF310F6C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5C3ED-F04B-4D0D-93A0-A599400328B9}" type="pres">
      <dgm:prSet presAssocID="{688AE0C7-63CB-4C01-B609-51EA30A64317}" presName="centerShape" presStyleLbl="node0" presStyleIdx="0" presStyleCnt="1"/>
      <dgm:spPr/>
      <dgm:t>
        <a:bodyPr/>
        <a:lstStyle/>
        <a:p>
          <a:endParaRPr lang="en-US"/>
        </a:p>
      </dgm:t>
    </dgm:pt>
    <dgm:pt modelId="{0955892E-14E2-4187-B5E7-F50699AD811D}" type="pres">
      <dgm:prSet presAssocID="{8030E790-D637-4EA2-807E-B93ADBAD267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9286E90-C5DE-46C0-A686-011C29E9A2BB}" type="pres">
      <dgm:prSet presAssocID="{8030E790-D637-4EA2-807E-B93ADBAD267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65CDC2B-ACC4-47CC-8019-3D068B87B25B}" type="pres">
      <dgm:prSet presAssocID="{880CF644-B25C-46AB-86FD-3C9B2983E413}" presName="node" presStyleLbl="node1" presStyleIdx="0" presStyleCnt="4" custScaleX="193732" custRadScaleRad="94886" custRadScaleInc="2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215B4-7D43-4FBB-8B2E-BF3CD9D166FA}" type="pres">
      <dgm:prSet presAssocID="{3C16B66F-CF48-4A92-8FBE-543F015810C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5993F6B-9736-4B10-8F86-AAC38F6908FB}" type="pres">
      <dgm:prSet presAssocID="{3C16B66F-CF48-4A92-8FBE-543F015810C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A3E0B26-2F14-4D45-AA00-E146B9AFF48F}" type="pres">
      <dgm:prSet presAssocID="{777A689A-C323-46C3-93B2-C56C2F1AD527}" presName="node" presStyleLbl="node1" presStyleIdx="1" presStyleCnt="4" custScaleX="181719" custRadScaleRad="147211" custRadScaleInc="-3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BF83C-FD7B-4D94-9091-FA78612E9E18}" type="pres">
      <dgm:prSet presAssocID="{7498EAFA-5D03-4DFB-A03C-7D858306CC8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1264AA6-CE9A-409D-9671-8AF0A6FBF6E4}" type="pres">
      <dgm:prSet presAssocID="{7498EAFA-5D03-4DFB-A03C-7D858306CC8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F3837CC-C824-4BCC-B89B-05F09F583FE3}" type="pres">
      <dgm:prSet presAssocID="{95216F46-30A1-4533-99AE-87272676D759}" presName="node" presStyleLbl="node1" presStyleIdx="2" presStyleCnt="4" custScaleX="184032" custScaleY="94897" custRadScaleRad="94733" custRadScaleInc="-2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CEFF0-C578-476A-847D-4748A35D0BC3}" type="pres">
      <dgm:prSet presAssocID="{60BB9A20-66E3-4222-B305-37D59A2480B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E871F25-56CA-4816-A09D-D1840967485A}" type="pres">
      <dgm:prSet presAssocID="{60BB9A20-66E3-4222-B305-37D59A2480B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FDFA92B-01E9-4F25-BF9E-C3D1EE4199A8}" type="pres">
      <dgm:prSet presAssocID="{20E0C96C-0881-4CC0-B58B-E2934BE079B7}" presName="node" presStyleLbl="node1" presStyleIdx="3" presStyleCnt="4" custScaleX="173112" custRadScaleRad="134943" custRadScaleInc="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197F5-BB20-4A16-AE7A-569159974375}" type="presOf" srcId="{880CF644-B25C-46AB-86FD-3C9B2983E413}" destId="{665CDC2B-ACC4-47CC-8019-3D068B87B25B}" srcOrd="0" destOrd="0" presId="urn:microsoft.com/office/officeart/2005/8/layout/radial5"/>
    <dgm:cxn modelId="{260E7E95-3336-4D94-A99A-69F497B50ABB}" type="presOf" srcId="{95216F46-30A1-4533-99AE-87272676D759}" destId="{2F3837CC-C824-4BCC-B89B-05F09F583FE3}" srcOrd="0" destOrd="0" presId="urn:microsoft.com/office/officeart/2005/8/layout/radial5"/>
    <dgm:cxn modelId="{2A42F343-494D-43FB-8C45-F8B006278BDE}" type="presOf" srcId="{51B7C181-A4E5-4970-B6C9-67BF310F6CB0}" destId="{89B864B4-3ED1-4371-A567-50594D338AE0}" srcOrd="0" destOrd="0" presId="urn:microsoft.com/office/officeart/2005/8/layout/radial5"/>
    <dgm:cxn modelId="{4E64FCA4-00C8-4BF1-B61E-DE46702C7B61}" type="presOf" srcId="{8030E790-D637-4EA2-807E-B93ADBAD2673}" destId="{A9286E90-C5DE-46C0-A686-011C29E9A2BB}" srcOrd="1" destOrd="0" presId="urn:microsoft.com/office/officeart/2005/8/layout/radial5"/>
    <dgm:cxn modelId="{7002F82F-6C44-42D2-984C-97BC01B33195}" type="presOf" srcId="{20E0C96C-0881-4CC0-B58B-E2934BE079B7}" destId="{BFDFA92B-01E9-4F25-BF9E-C3D1EE4199A8}" srcOrd="0" destOrd="0" presId="urn:microsoft.com/office/officeart/2005/8/layout/radial5"/>
    <dgm:cxn modelId="{042980EC-EB92-4171-8D8A-C8565C6FFFA1}" type="presOf" srcId="{777A689A-C323-46C3-93B2-C56C2F1AD527}" destId="{7A3E0B26-2F14-4D45-AA00-E146B9AFF48F}" srcOrd="0" destOrd="0" presId="urn:microsoft.com/office/officeart/2005/8/layout/radial5"/>
    <dgm:cxn modelId="{A48C09C6-99C7-4336-A9B1-0EBC3DC2B495}" srcId="{688AE0C7-63CB-4C01-B609-51EA30A64317}" destId="{880CF644-B25C-46AB-86FD-3C9B2983E413}" srcOrd="0" destOrd="0" parTransId="{8030E790-D637-4EA2-807E-B93ADBAD2673}" sibTransId="{9BA68325-3372-4783-97BA-54E411A5CD58}"/>
    <dgm:cxn modelId="{2C996355-CED6-4D24-A26E-29D0A6E34D7F}" type="presOf" srcId="{60BB9A20-66E3-4222-B305-37D59A2480BE}" destId="{7DCCEFF0-C578-476A-847D-4748A35D0BC3}" srcOrd="0" destOrd="0" presId="urn:microsoft.com/office/officeart/2005/8/layout/radial5"/>
    <dgm:cxn modelId="{EB2685B1-061D-4188-AC39-BDEF74542C5A}" type="presOf" srcId="{688AE0C7-63CB-4C01-B609-51EA30A64317}" destId="{FB35C3ED-F04B-4D0D-93A0-A599400328B9}" srcOrd="0" destOrd="0" presId="urn:microsoft.com/office/officeart/2005/8/layout/radial5"/>
    <dgm:cxn modelId="{20497F58-9EC4-417D-B2AD-84C30E868FA2}" srcId="{51B7C181-A4E5-4970-B6C9-67BF310F6CB0}" destId="{688AE0C7-63CB-4C01-B609-51EA30A64317}" srcOrd="0" destOrd="0" parTransId="{69F49891-715F-4C25-A4EE-9D2E6A4E8D70}" sibTransId="{DA57D756-75DA-4351-8A7C-EAB04F9CEA11}"/>
    <dgm:cxn modelId="{8E871E82-BF44-4B77-99BD-17E0E470DB9D}" srcId="{688AE0C7-63CB-4C01-B609-51EA30A64317}" destId="{20E0C96C-0881-4CC0-B58B-E2934BE079B7}" srcOrd="3" destOrd="0" parTransId="{60BB9A20-66E3-4222-B305-37D59A2480BE}" sibTransId="{F44F4AEC-9BCE-434C-8BA5-E4BCEBD7EEE3}"/>
    <dgm:cxn modelId="{620B6562-9F0A-430D-A423-CED69DEA018C}" srcId="{688AE0C7-63CB-4C01-B609-51EA30A64317}" destId="{777A689A-C323-46C3-93B2-C56C2F1AD527}" srcOrd="1" destOrd="0" parTransId="{3C16B66F-CF48-4A92-8FBE-543F015810CD}" sibTransId="{70B70A77-EB4F-4237-8DBA-40796FAC40F7}"/>
    <dgm:cxn modelId="{72AF3049-E18E-44F6-8894-1ECBBB7FF2F0}" type="presOf" srcId="{7498EAFA-5D03-4DFB-A03C-7D858306CC83}" destId="{A1264AA6-CE9A-409D-9671-8AF0A6FBF6E4}" srcOrd="1" destOrd="0" presId="urn:microsoft.com/office/officeart/2005/8/layout/radial5"/>
    <dgm:cxn modelId="{1DEDA5B2-5574-4672-BE56-92D0D8CF59D6}" type="presOf" srcId="{3C16B66F-CF48-4A92-8FBE-543F015810CD}" destId="{E5D215B4-7D43-4FBB-8B2E-BF3CD9D166FA}" srcOrd="0" destOrd="0" presId="urn:microsoft.com/office/officeart/2005/8/layout/radial5"/>
    <dgm:cxn modelId="{B647A6CA-F6DF-4633-AEC1-25659F240FBA}" type="presOf" srcId="{3C16B66F-CF48-4A92-8FBE-543F015810CD}" destId="{B5993F6B-9736-4B10-8F86-AAC38F6908FB}" srcOrd="1" destOrd="0" presId="urn:microsoft.com/office/officeart/2005/8/layout/radial5"/>
    <dgm:cxn modelId="{86DB92D4-603E-4855-91A2-F77D0B76E81F}" type="presOf" srcId="{8030E790-D637-4EA2-807E-B93ADBAD2673}" destId="{0955892E-14E2-4187-B5E7-F50699AD811D}" srcOrd="0" destOrd="0" presId="urn:microsoft.com/office/officeart/2005/8/layout/radial5"/>
    <dgm:cxn modelId="{2108BC4A-1D8C-4345-856C-7070DBF6489C}" srcId="{688AE0C7-63CB-4C01-B609-51EA30A64317}" destId="{95216F46-30A1-4533-99AE-87272676D759}" srcOrd="2" destOrd="0" parTransId="{7498EAFA-5D03-4DFB-A03C-7D858306CC83}" sibTransId="{7157E324-B137-48DE-AD8E-E0F3CEA1383A}"/>
    <dgm:cxn modelId="{012D3814-B079-44C3-ACD2-41F4A9B45848}" type="presOf" srcId="{7498EAFA-5D03-4DFB-A03C-7D858306CC83}" destId="{FCCBF83C-FD7B-4D94-9091-FA78612E9E18}" srcOrd="0" destOrd="0" presId="urn:microsoft.com/office/officeart/2005/8/layout/radial5"/>
    <dgm:cxn modelId="{E1720085-9379-4771-A337-5676AA88D01B}" type="presOf" srcId="{60BB9A20-66E3-4222-B305-37D59A2480BE}" destId="{0E871F25-56CA-4816-A09D-D1840967485A}" srcOrd="1" destOrd="0" presId="urn:microsoft.com/office/officeart/2005/8/layout/radial5"/>
    <dgm:cxn modelId="{F77C2841-0C1F-4D09-A9FA-550F513D44C3}" type="presParOf" srcId="{89B864B4-3ED1-4371-A567-50594D338AE0}" destId="{FB35C3ED-F04B-4D0D-93A0-A599400328B9}" srcOrd="0" destOrd="0" presId="urn:microsoft.com/office/officeart/2005/8/layout/radial5"/>
    <dgm:cxn modelId="{211814A7-30F1-48AC-B0C8-4C21A3AF5618}" type="presParOf" srcId="{89B864B4-3ED1-4371-A567-50594D338AE0}" destId="{0955892E-14E2-4187-B5E7-F50699AD811D}" srcOrd="1" destOrd="0" presId="urn:microsoft.com/office/officeart/2005/8/layout/radial5"/>
    <dgm:cxn modelId="{7E31C2F3-E3FE-47ED-9374-45011B41E8BF}" type="presParOf" srcId="{0955892E-14E2-4187-B5E7-F50699AD811D}" destId="{A9286E90-C5DE-46C0-A686-011C29E9A2BB}" srcOrd="0" destOrd="0" presId="urn:microsoft.com/office/officeart/2005/8/layout/radial5"/>
    <dgm:cxn modelId="{55BA4380-5F65-4683-B02E-416F6A9098C1}" type="presParOf" srcId="{89B864B4-3ED1-4371-A567-50594D338AE0}" destId="{665CDC2B-ACC4-47CC-8019-3D068B87B25B}" srcOrd="2" destOrd="0" presId="urn:microsoft.com/office/officeart/2005/8/layout/radial5"/>
    <dgm:cxn modelId="{0FE1B727-85F7-4D72-8E92-8B3E150ED36F}" type="presParOf" srcId="{89B864B4-3ED1-4371-A567-50594D338AE0}" destId="{E5D215B4-7D43-4FBB-8B2E-BF3CD9D166FA}" srcOrd="3" destOrd="0" presId="urn:microsoft.com/office/officeart/2005/8/layout/radial5"/>
    <dgm:cxn modelId="{F55C64AB-BF7B-484C-8FC9-5D3D7F85D09C}" type="presParOf" srcId="{E5D215B4-7D43-4FBB-8B2E-BF3CD9D166FA}" destId="{B5993F6B-9736-4B10-8F86-AAC38F6908FB}" srcOrd="0" destOrd="0" presId="urn:microsoft.com/office/officeart/2005/8/layout/radial5"/>
    <dgm:cxn modelId="{9622AE24-1762-41F1-B7D8-9480E6AD6A92}" type="presParOf" srcId="{89B864B4-3ED1-4371-A567-50594D338AE0}" destId="{7A3E0B26-2F14-4D45-AA00-E146B9AFF48F}" srcOrd="4" destOrd="0" presId="urn:microsoft.com/office/officeart/2005/8/layout/radial5"/>
    <dgm:cxn modelId="{C61EE7E4-742A-4661-A7C5-4AE28FB133C4}" type="presParOf" srcId="{89B864B4-3ED1-4371-A567-50594D338AE0}" destId="{FCCBF83C-FD7B-4D94-9091-FA78612E9E18}" srcOrd="5" destOrd="0" presId="urn:microsoft.com/office/officeart/2005/8/layout/radial5"/>
    <dgm:cxn modelId="{4F4C092E-B50F-49EC-BA5B-881C76A66422}" type="presParOf" srcId="{FCCBF83C-FD7B-4D94-9091-FA78612E9E18}" destId="{A1264AA6-CE9A-409D-9671-8AF0A6FBF6E4}" srcOrd="0" destOrd="0" presId="urn:microsoft.com/office/officeart/2005/8/layout/radial5"/>
    <dgm:cxn modelId="{47C93CFF-F80F-42AA-A2CD-B35817319A3E}" type="presParOf" srcId="{89B864B4-3ED1-4371-A567-50594D338AE0}" destId="{2F3837CC-C824-4BCC-B89B-05F09F583FE3}" srcOrd="6" destOrd="0" presId="urn:microsoft.com/office/officeart/2005/8/layout/radial5"/>
    <dgm:cxn modelId="{012BE774-4BE9-4763-8CA3-20185DA0D6FC}" type="presParOf" srcId="{89B864B4-3ED1-4371-A567-50594D338AE0}" destId="{7DCCEFF0-C578-476A-847D-4748A35D0BC3}" srcOrd="7" destOrd="0" presId="urn:microsoft.com/office/officeart/2005/8/layout/radial5"/>
    <dgm:cxn modelId="{D39DC2F7-24EC-42D2-BA47-361F50A2429C}" type="presParOf" srcId="{7DCCEFF0-C578-476A-847D-4748A35D0BC3}" destId="{0E871F25-56CA-4816-A09D-D1840967485A}" srcOrd="0" destOrd="0" presId="urn:microsoft.com/office/officeart/2005/8/layout/radial5"/>
    <dgm:cxn modelId="{05D98C2F-BA02-472E-88CB-E423D9D9CA53}" type="presParOf" srcId="{89B864B4-3ED1-4371-A567-50594D338AE0}" destId="{BFDFA92B-01E9-4F25-BF9E-C3D1EE4199A8}" srcOrd="8" destOrd="0" presId="urn:microsoft.com/office/officeart/2005/8/layout/radial5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5C3ED-F04B-4D0D-93A0-A599400328B9}">
      <dsp:nvSpPr>
        <dsp:cNvPr id="0" name=""/>
        <dsp:cNvSpPr/>
      </dsp:nvSpPr>
      <dsp:spPr>
        <a:xfrm>
          <a:off x="2494594" y="1501176"/>
          <a:ext cx="1061144" cy="106114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9995" y="1656577"/>
        <a:ext cx="750342" cy="750342"/>
      </dsp:txXfrm>
    </dsp:sp>
    <dsp:sp modelId="{0955892E-14E2-4187-B5E7-F50699AD811D}">
      <dsp:nvSpPr>
        <dsp:cNvPr id="0" name=""/>
        <dsp:cNvSpPr/>
      </dsp:nvSpPr>
      <dsp:spPr>
        <a:xfrm rot="16255701">
          <a:off x="2944389" y="1152304"/>
          <a:ext cx="184210" cy="36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71573" y="1252090"/>
        <a:ext cx="128947" cy="216473"/>
      </dsp:txXfrm>
    </dsp:sp>
    <dsp:sp modelId="{665CDC2B-ACC4-47CC-8019-3D068B87B25B}">
      <dsp:nvSpPr>
        <dsp:cNvPr id="0" name=""/>
        <dsp:cNvSpPr/>
      </dsp:nvSpPr>
      <dsp:spPr>
        <a:xfrm>
          <a:off x="2020103" y="92599"/>
          <a:ext cx="2055776" cy="106114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জনসমষ্টি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1164" y="248000"/>
        <a:ext cx="1453654" cy="750342"/>
      </dsp:txXfrm>
    </dsp:sp>
    <dsp:sp modelId="{E5D215B4-7D43-4FBB-8B2E-BF3CD9D166FA}">
      <dsp:nvSpPr>
        <dsp:cNvPr id="0" name=""/>
        <dsp:cNvSpPr/>
      </dsp:nvSpPr>
      <dsp:spPr>
        <a:xfrm rot="21515374">
          <a:off x="3690407" y="1830973"/>
          <a:ext cx="325033" cy="36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90422" y="1904331"/>
        <a:ext cx="227523" cy="216473"/>
      </dsp:txXfrm>
    </dsp:sp>
    <dsp:sp modelId="{7A3E0B26-2F14-4D45-AA00-E146B9AFF48F}">
      <dsp:nvSpPr>
        <dsp:cNvPr id="0" name=""/>
        <dsp:cNvSpPr/>
      </dsp:nvSpPr>
      <dsp:spPr>
        <a:xfrm>
          <a:off x="4167698" y="1449306"/>
          <a:ext cx="1928301" cy="106114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 ভূখন্ড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0091" y="1604707"/>
        <a:ext cx="1363515" cy="750342"/>
      </dsp:txXfrm>
    </dsp:sp>
    <dsp:sp modelId="{FCCBF83C-FD7B-4D94-9091-FA78612E9E18}">
      <dsp:nvSpPr>
        <dsp:cNvPr id="0" name=""/>
        <dsp:cNvSpPr/>
      </dsp:nvSpPr>
      <dsp:spPr>
        <a:xfrm rot="5344191">
          <a:off x="2938032" y="2562433"/>
          <a:ext cx="197357" cy="36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67155" y="2604991"/>
        <a:ext cx="138150" cy="216473"/>
      </dsp:txXfrm>
    </dsp:sp>
    <dsp:sp modelId="{2F3837CC-C824-4BCC-B89B-05F09F583FE3}">
      <dsp:nvSpPr>
        <dsp:cNvPr id="0" name=""/>
        <dsp:cNvSpPr/>
      </dsp:nvSpPr>
      <dsp:spPr>
        <a:xfrm>
          <a:off x="2071576" y="2934556"/>
          <a:ext cx="1952845" cy="100699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7564" y="3082027"/>
        <a:ext cx="1380869" cy="712052"/>
      </dsp:txXfrm>
    </dsp:sp>
    <dsp:sp modelId="{7DCCEFF0-C578-476A-847D-4748A35D0BC3}">
      <dsp:nvSpPr>
        <dsp:cNvPr id="0" name=""/>
        <dsp:cNvSpPr/>
      </dsp:nvSpPr>
      <dsp:spPr>
        <a:xfrm rot="10822248">
          <a:off x="2078762" y="1846180"/>
          <a:ext cx="293866" cy="360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166921" y="1918623"/>
        <a:ext cx="205706" cy="216473"/>
      </dsp:txXfrm>
    </dsp:sp>
    <dsp:sp modelId="{BFDFA92B-01E9-4F25-BF9E-C3D1EE4199A8}">
      <dsp:nvSpPr>
        <dsp:cNvPr id="0" name=""/>
        <dsp:cNvSpPr/>
      </dsp:nvSpPr>
      <dsp:spPr>
        <a:xfrm>
          <a:off x="103240" y="1488210"/>
          <a:ext cx="1836968" cy="106114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সার্বভৌমত্ব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258" y="1643611"/>
        <a:ext cx="1298932" cy="75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6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8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140E-1E73-4F7A-B83F-03780511B599}" type="datetimeFigureOut">
              <a:rPr lang="en-US" smtClean="0"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B83-23CB-434E-9735-6AA8CFFE9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19/05/2020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800"/>
            </a:avLst>
          </a:prstGeom>
          <a:blipFill>
            <a:blip r:embed="rId13"/>
            <a:tile tx="0" ty="0" sx="100000" sy="100000" flip="none" algn="tl"/>
          </a:blip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31820" y="231821"/>
            <a:ext cx="8722217" cy="6349284"/>
          </a:xfrm>
          <a:prstGeom prst="frame">
            <a:avLst>
              <a:gd name="adj1" fmla="val 3786"/>
            </a:avLst>
          </a:prstGeom>
          <a:blipFill>
            <a:blip r:embed="rId14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0" y="6527800"/>
            <a:ext cx="5429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5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</a:t>
            </a:r>
            <a:r>
              <a:rPr lang="bn-IN" sz="135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করিম কায়েস </a:t>
            </a:r>
            <a:r>
              <a:rPr lang="bn-IN" sz="13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</a:t>
            </a:r>
            <a:r>
              <a:rPr lang="bn-IN" sz="135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বালালী বাঘমারা উচ্চ বিদ্যালয় </a:t>
            </a:r>
            <a:r>
              <a:rPr lang="bn-IN" sz="13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মদন , </a:t>
            </a:r>
            <a:r>
              <a:rPr lang="bn-IN" sz="135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bn-IN" sz="135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0" y="-45076"/>
            <a:ext cx="606239" cy="850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61" y="-45075"/>
            <a:ext cx="606239" cy="850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711201"/>
            <a:ext cx="1304925" cy="6101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037" y="595290"/>
            <a:ext cx="1304925" cy="61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32.jpeg"/><Relationship Id="rId7" Type="http://schemas.openxmlformats.org/officeDocument/2006/relationships/image" Target="../media/image4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8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zaulkarim1984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2.jpeg"/><Relationship Id="rId7" Type="http://schemas.openxmlformats.org/officeDocument/2006/relationships/image" Target="../media/image5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8.jpeg"/><Relationship Id="rId10" Type="http://schemas.openxmlformats.org/officeDocument/2006/relationships/image" Target="../media/image50.jpg"/><Relationship Id="rId4" Type="http://schemas.openxmlformats.org/officeDocument/2006/relationships/image" Target="../media/image47.jpe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1841" y="1115263"/>
            <a:ext cx="436369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33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7" y="1715427"/>
            <a:ext cx="5353945" cy="40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1291357"/>
              </p:ext>
            </p:extLst>
          </p:nvPr>
        </p:nvGraphicFramePr>
        <p:xfrm>
          <a:off x="1550126" y="1567543"/>
          <a:ext cx="6096000" cy="403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939143" y="796834"/>
            <a:ext cx="3317966" cy="6400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901337"/>
            <a:ext cx="2926080" cy="666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1678168"/>
            <a:ext cx="3918857" cy="32138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24297" y="5068389"/>
            <a:ext cx="6035040" cy="6008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উপাদানগুলোর নাম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15" y="1463429"/>
            <a:ext cx="4979261" cy="3131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474" y="4885509"/>
            <a:ext cx="683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প্রথম উপাদান জনসমষ্টি বা জনগণ। জনগণ ছাড়া রাষ্ট্র গঠিত হয় না। জনগণই রাষ্ট্রের প্রাণ।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4" y="733530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2" y="753291"/>
            <a:ext cx="3340826" cy="2227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3202" y="3083475"/>
            <a:ext cx="344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 জনগণের নির্দিষ্ট সংখ্যা নেই।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72" y="753291"/>
            <a:ext cx="3174969" cy="2227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2605" y="3083474"/>
            <a:ext cx="417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 ম্যারিনোতে জনসংখ্যা মাত্র ৩০,০০০।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3726486"/>
            <a:ext cx="4234271" cy="192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6487" y="5676662"/>
            <a:ext cx="581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 জনসংখ্যা প্রায় ১৩৭ কোটি ২০ লক্ষ।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49" y="1257280"/>
            <a:ext cx="3811363" cy="293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1" y="1257279"/>
            <a:ext cx="3859437" cy="2935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154" y="637710"/>
            <a:ext cx="434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4569" y="4303858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ভূখণ্ড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4217" y="4937760"/>
            <a:ext cx="7197634" cy="12148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দ্বিতীয় উপাদান হলো নির্দিষ্ট ভূখণ্ড। ভূখণ্ড ছাড়া রাষ্ট্র গঠিত হতে পারে না।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45" y="722855"/>
            <a:ext cx="5215482" cy="2071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13" y="3418456"/>
            <a:ext cx="3112363" cy="1924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4" y="3418456"/>
            <a:ext cx="3181082" cy="1941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686" y="2824635"/>
            <a:ext cx="357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জল, স্থল ও উপরিভাগকে ভূখণ্ড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476" y="5337675"/>
            <a:ext cx="291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ভূখন্ডের দেশ ভারত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57" y="5302564"/>
            <a:ext cx="329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ভূখন্ডের দেশ সিঙ্গাপুর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832" y="5763962"/>
            <a:ext cx="722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জনসমষ্টির মত ভূখন্ডের ও কোন নির্দিষ্ট পরিমাণ নেই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22" y="1244241"/>
            <a:ext cx="2622982" cy="1943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18" y="3331030"/>
            <a:ext cx="2429954" cy="188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18" y="1231177"/>
            <a:ext cx="2429954" cy="1956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3" y="1270364"/>
            <a:ext cx="2694646" cy="394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22" y="3331029"/>
            <a:ext cx="2622982" cy="1886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937" y="5361419"/>
            <a:ext cx="66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তৃতীয় উপাদান হলো সরকার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84" y="2715312"/>
            <a:ext cx="1634692" cy="16346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18903" y="5236028"/>
            <a:ext cx="7040880" cy="98614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সরকারের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রাষ্ট্র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সুষ্ঠভাবে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দায়িত্ব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পালন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করলে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জনগণ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আনুগত্য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প্রকাশ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GB" sz="24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97" y="781187"/>
            <a:ext cx="2426754" cy="1448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" y="786487"/>
            <a:ext cx="2301104" cy="1448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" y="2333895"/>
            <a:ext cx="2301104" cy="1305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18" y="2333895"/>
            <a:ext cx="2379700" cy="130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" y="3803880"/>
            <a:ext cx="2253817" cy="1314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49" y="3803880"/>
            <a:ext cx="2441170" cy="1432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02" y="786487"/>
            <a:ext cx="2483816" cy="1447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970884" y="2164461"/>
            <a:ext cx="3104968" cy="2660390"/>
            <a:chOff x="2970884" y="2164461"/>
            <a:chExt cx="3104968" cy="266039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970884" y="4023360"/>
              <a:ext cx="934910" cy="7053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017073" y="3206251"/>
              <a:ext cx="763098" cy="594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970884" y="2164461"/>
              <a:ext cx="1034772" cy="7747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" idx="0"/>
            </p:cNvCxnSpPr>
            <p:nvPr/>
          </p:nvCxnSpPr>
          <p:spPr>
            <a:xfrm flipH="1" flipV="1">
              <a:off x="4545589" y="2208039"/>
              <a:ext cx="4641" cy="50727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107578" y="2195259"/>
              <a:ext cx="907600" cy="7913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266223" y="3150781"/>
              <a:ext cx="80962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079617" y="4146637"/>
              <a:ext cx="891731" cy="678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78" y="1172463"/>
            <a:ext cx="2203949" cy="385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3223" y="5316583"/>
            <a:ext cx="680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সর্বশ্রেষ্ঠ উপাদান সার্বভৌমত্ব। এটি রাষ্ট্রের সর্বোচ্চ, চরম ও চূড়ান্ত ক্ষমতা।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37033" y="824212"/>
            <a:ext cx="2610281" cy="1683622"/>
            <a:chOff x="937033" y="824212"/>
            <a:chExt cx="2610281" cy="16836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33" y="824212"/>
              <a:ext cx="1681707" cy="167119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1684747" y="1741444"/>
              <a:ext cx="1862567" cy="766390"/>
              <a:chOff x="1684747" y="1741444"/>
              <a:chExt cx="1862567" cy="76639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747" y="1741444"/>
                <a:ext cx="1376893" cy="76639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3042176" y="1859603"/>
                <a:ext cx="505138" cy="5184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937033" y="3105150"/>
            <a:ext cx="2649093" cy="1924050"/>
            <a:chOff x="937033" y="3105150"/>
            <a:chExt cx="2649093" cy="1924050"/>
          </a:xfrm>
        </p:grpSpPr>
        <p:grpSp>
          <p:nvGrpSpPr>
            <p:cNvPr id="18" name="Group 17"/>
            <p:cNvGrpSpPr/>
            <p:nvPr/>
          </p:nvGrpSpPr>
          <p:grpSpPr>
            <a:xfrm>
              <a:off x="937033" y="3105150"/>
              <a:ext cx="2124607" cy="1924050"/>
              <a:chOff x="937033" y="3105150"/>
              <a:chExt cx="2124607" cy="192405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033" y="3105150"/>
                <a:ext cx="1681707" cy="19240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916" y="3231278"/>
                <a:ext cx="1370724" cy="71363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3" name="Right Arrow 12"/>
            <p:cNvSpPr/>
            <p:nvPr/>
          </p:nvSpPr>
          <p:spPr>
            <a:xfrm>
              <a:off x="3080988" y="3328878"/>
              <a:ext cx="505138" cy="5184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70727" y="824212"/>
            <a:ext cx="2590757" cy="1670449"/>
            <a:chOff x="5770727" y="824212"/>
            <a:chExt cx="2590757" cy="1670449"/>
          </a:xfrm>
        </p:grpSpPr>
        <p:grpSp>
          <p:nvGrpSpPr>
            <p:cNvPr id="19" name="Group 18"/>
            <p:cNvGrpSpPr/>
            <p:nvPr/>
          </p:nvGrpSpPr>
          <p:grpSpPr>
            <a:xfrm>
              <a:off x="5770727" y="824212"/>
              <a:ext cx="2590757" cy="1670449"/>
              <a:chOff x="5770727" y="824212"/>
              <a:chExt cx="2590757" cy="167044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8842" y="824212"/>
                <a:ext cx="1682642" cy="1670449"/>
              </a:xfrm>
              <a:prstGeom prst="rect">
                <a:avLst/>
              </a:prstGeom>
            </p:spPr>
          </p:pic>
          <p:sp>
            <p:nvSpPr>
              <p:cNvPr id="14" name="Right Arrow 13"/>
              <p:cNvSpPr/>
              <p:nvPr/>
            </p:nvSpPr>
            <p:spPr>
              <a:xfrm rot="10800000">
                <a:off x="5770727" y="1776316"/>
                <a:ext cx="505138" cy="5184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865" y="1676001"/>
              <a:ext cx="1348949" cy="6945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5802665" y="3105150"/>
            <a:ext cx="2558819" cy="1924050"/>
            <a:chOff x="5802665" y="3105150"/>
            <a:chExt cx="2558819" cy="1924050"/>
          </a:xfrm>
        </p:grpSpPr>
        <p:grpSp>
          <p:nvGrpSpPr>
            <p:cNvPr id="20" name="Group 19"/>
            <p:cNvGrpSpPr/>
            <p:nvPr/>
          </p:nvGrpSpPr>
          <p:grpSpPr>
            <a:xfrm>
              <a:off x="5802665" y="3105150"/>
              <a:ext cx="2558819" cy="1924050"/>
              <a:chOff x="5802665" y="3105150"/>
              <a:chExt cx="2558819" cy="19240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3862" y="3105150"/>
                <a:ext cx="1687622" cy="1924050"/>
              </a:xfrm>
              <a:prstGeom prst="rect">
                <a:avLst/>
              </a:prstGeom>
            </p:spPr>
          </p:pic>
          <p:sp>
            <p:nvSpPr>
              <p:cNvPr id="15" name="Right Arrow 14"/>
              <p:cNvSpPr/>
              <p:nvPr/>
            </p:nvSpPr>
            <p:spPr>
              <a:xfrm rot="10630423">
                <a:off x="5802665" y="3211620"/>
                <a:ext cx="505138" cy="5184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403" y="3125133"/>
              <a:ext cx="1348949" cy="787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276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1154" y="713462"/>
            <a:ext cx="7119257" cy="402334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GB" sz="3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227853"/>
            <a:ext cx="3219995" cy="1177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2866980"/>
            <a:ext cx="3219995" cy="1284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4499198"/>
            <a:ext cx="3219995" cy="1327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70416" y="2405315"/>
            <a:ext cx="346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আদেশ পালনে বাধ্য করতে পারে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6988" y="4083743"/>
            <a:ext cx="346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 প্রদান করে থাকে।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707" y="5826842"/>
            <a:ext cx="337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জনপ্রতিনিধি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227853"/>
            <a:ext cx="3304903" cy="485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4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42812 0.00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41962 -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396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6834" y="950324"/>
            <a:ext cx="3735977" cy="5189217"/>
            <a:chOff x="796834" y="950324"/>
            <a:chExt cx="3735977" cy="51892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614" y="1609997"/>
              <a:ext cx="2237577" cy="2250077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1271712" y="950324"/>
              <a:ext cx="2573383" cy="5225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96834" y="3997232"/>
              <a:ext cx="3735977" cy="214230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আবু দাউদ রেজাউল করিম</a:t>
              </a:r>
            </a:p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বালালী বাঘমারা উচ্চ বিদ্যালয়</a:t>
              </a:r>
            </a:p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মদন , নেত্রকোণা ।</a:t>
              </a:r>
            </a:p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মোবাইল-০১৭১৮৭৩৬৯১১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cs typeface="NikoshBAN" panose="02000000000000000000" pitchFamily="2" charset="0"/>
                </a:rPr>
                <a:t>Email : </a:t>
              </a:r>
              <a:r>
                <a:rPr lang="en-US" sz="1600" dirty="0" smtClean="0">
                  <a:solidFill>
                    <a:schemeClr val="tx1"/>
                  </a:solidFill>
                  <a:cs typeface="NikoshBAN" panose="02000000000000000000" pitchFamily="2" charset="0"/>
                  <a:hlinkClick r:id="rId3"/>
                </a:rPr>
                <a:t>razaulkarim1984@gmail.com</a:t>
              </a:r>
              <a:r>
                <a:rPr lang="en-US" sz="1600" dirty="0" smtClean="0">
                  <a:solidFill>
                    <a:schemeClr val="tx1"/>
                  </a:solidFill>
                  <a:cs typeface="NikoshBAN" panose="02000000000000000000" pitchFamily="2" charset="0"/>
                </a:rPr>
                <a:t> </a:t>
              </a:r>
              <a:endParaRPr lang="bn-IN" sz="1600" dirty="0" smtClean="0">
                <a:solidFill>
                  <a:schemeClr val="tx1"/>
                </a:solidFill>
                <a:cs typeface="NikoshBAN" panose="02000000000000000000" pitchFamily="2" charset="0"/>
              </a:endParaRPr>
            </a:p>
            <a:p>
              <a:pPr algn="ctr"/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38206" y="950324"/>
            <a:ext cx="3291839" cy="5189218"/>
            <a:chOff x="5238206" y="950324"/>
            <a:chExt cx="3291839" cy="5189218"/>
          </a:xfrm>
        </p:grpSpPr>
        <p:sp>
          <p:nvSpPr>
            <p:cNvPr id="5" name="Rounded Rectangle 4"/>
            <p:cNvSpPr/>
            <p:nvPr/>
          </p:nvSpPr>
          <p:spPr>
            <a:xfrm>
              <a:off x="5238206" y="950324"/>
              <a:ext cx="3291839" cy="251133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bn-IN" sz="24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</a:t>
              </a:r>
            </a:p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</a:p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অষ্টম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মিনিট</a:t>
              </a:r>
            </a:p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18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/০৫/২০২০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 </a:t>
              </a:r>
            </a:p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054" y="3631451"/>
              <a:ext cx="2220141" cy="250809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3" y="950324"/>
            <a:ext cx="137430" cy="51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36" y="1598841"/>
            <a:ext cx="4981409" cy="3133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377" y="931929"/>
            <a:ext cx="497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 ক্ষমতার মূল অধিকারী কারা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617" y="4898573"/>
            <a:ext cx="559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জনগণই সার্বভৌম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 মূল অধিকারী কারা ?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78" y="1538227"/>
            <a:ext cx="2203949" cy="385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3" y="1634117"/>
            <a:ext cx="1681707" cy="1671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47" y="2263963"/>
            <a:ext cx="1376893" cy="766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3" y="3536226"/>
            <a:ext cx="1681707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16" y="3662357"/>
            <a:ext cx="1370724" cy="71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62" y="3457851"/>
            <a:ext cx="1687622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3" y="3543146"/>
            <a:ext cx="1348949" cy="78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8842" y="1594920"/>
            <a:ext cx="1682642" cy="1670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65" y="1832757"/>
            <a:ext cx="1348949" cy="69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93223" y="5656221"/>
            <a:ext cx="680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 কারণে রাষ্ট্র অন্য দেশ বা শক্তির নিয়ন্ত্রণ থেকে মুক্ত থাকে।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2176" y="2382119"/>
            <a:ext cx="505138" cy="51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80988" y="3733830"/>
            <a:ext cx="505138" cy="51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757664" y="1920009"/>
            <a:ext cx="505138" cy="51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630423">
            <a:off x="5776539" y="3694951"/>
            <a:ext cx="505138" cy="51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3223" y="822961"/>
            <a:ext cx="680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রাষ্ট্রকে অন্য দেশ বা শক্তির নিয়ন্ত্রণ থেকে মুক্ত রাখে কোন উপাদানটি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3" grpId="0" animBg="1"/>
      <p:bldP spid="14" grpId="0" animBg="1"/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89" y="3124881"/>
            <a:ext cx="3053285" cy="1782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50" y="3124881"/>
            <a:ext cx="3314544" cy="177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39400" y="744583"/>
            <a:ext cx="21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41" y="5068392"/>
            <a:ext cx="6884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ও মক্কাকে কী রাষ্ট্র বলা যাবে ? পক্ষে-বিপক্ষে যুক্তি দেখাও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67" y="1390914"/>
            <a:ext cx="4540341" cy="15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20686" y="731519"/>
            <a:ext cx="4963886" cy="78377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71" y="1815737"/>
            <a:ext cx="679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রাষ্ট্র গঠনের উপাদান কয়টি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971" y="2639403"/>
            <a:ext cx="679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রাষ্ট্রের সবচেয়ে গুরুত্বপূর্ণ উপাদান কোনটি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1" y="3608997"/>
            <a:ext cx="679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সার্বভৌম ক্ষমতার মূল অধিকারী কারা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971" y="4585063"/>
            <a:ext cx="679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সিঙ্গাপুর ও ভ্যাটিকান কোন ধরণের রাষ্ট্র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4932" y="799209"/>
            <a:ext cx="3643745" cy="7065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 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3" y="1623159"/>
            <a:ext cx="5269262" cy="32923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23852" y="5016136"/>
            <a:ext cx="6453052" cy="92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উপাদানগুলোর মধ্যে সর্বশ্রেষ্ঠ উপাদান কোনটি - ব্যাখ্যা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21" y="826052"/>
            <a:ext cx="5788033" cy="42304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06782" y="5128333"/>
            <a:ext cx="4821382" cy="7065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 ধন্যবাদ ।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4" y="1208857"/>
            <a:ext cx="3343004" cy="2063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1208857"/>
            <a:ext cx="3304903" cy="2063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4" y="3480295"/>
            <a:ext cx="3343004" cy="2082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3480295"/>
            <a:ext cx="3304903" cy="20829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7806" y="718458"/>
            <a:ext cx="4650377" cy="3788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মনযোগ দিয়ে দেখ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25188" y="5718534"/>
            <a:ext cx="4807132" cy="470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বল এগুলো কিসের ছবি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25188" y="5699689"/>
            <a:ext cx="4807132" cy="5079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রাষ্ট্রের মানচিত্র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49222" y="1174294"/>
            <a:ext cx="2288721" cy="2351314"/>
            <a:chOff x="1167765" y="940526"/>
            <a:chExt cx="2288721" cy="2351314"/>
          </a:xfrm>
        </p:grpSpPr>
        <p:sp>
          <p:nvSpPr>
            <p:cNvPr id="9" name="Rectangle 8"/>
            <p:cNvSpPr/>
            <p:nvPr/>
          </p:nvSpPr>
          <p:spPr>
            <a:xfrm>
              <a:off x="1167765" y="940526"/>
              <a:ext cx="2288721" cy="235131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75" y="1108710"/>
              <a:ext cx="2095500" cy="20955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981620"/>
            <a:ext cx="3957377" cy="25439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77686" y="3801834"/>
            <a:ext cx="3043646" cy="48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মানচিত্র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7646" y="4561386"/>
            <a:ext cx="3722914" cy="48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মানচিত্রে কি দেখা যাচ্ছে?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5840" y="5320938"/>
            <a:ext cx="3043646" cy="48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রাষ্ট্রের ছবি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3223" y="5079276"/>
            <a:ext cx="3043646" cy="48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3223" y="4175763"/>
            <a:ext cx="3043646" cy="483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44584 -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69077" y="768728"/>
            <a:ext cx="4336473" cy="942110"/>
          </a:xfrm>
          <a:prstGeom prst="downArrow">
            <a:avLst>
              <a:gd name="adj1" fmla="val 100000"/>
              <a:gd name="adj2" fmla="val 4474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পাঠ </a:t>
            </a:r>
            <a:endParaRPr kumimoji="0" lang="en-US" sz="36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90502" y="5081451"/>
            <a:ext cx="4493622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ধারণা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7" y="1863316"/>
            <a:ext cx="2886891" cy="30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711234" y="849086"/>
            <a:ext cx="5773783" cy="587828"/>
          </a:xfrm>
          <a:prstGeom prst="downArrow">
            <a:avLst>
              <a:gd name="adj1" fmla="val 28281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9977" y="2468882"/>
            <a:ext cx="6191794" cy="718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রাষ্ট্রের ধারণা ব্যাখ্যা করতে পারবে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977" y="4503362"/>
            <a:ext cx="6191794" cy="718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9977" y="3486122"/>
            <a:ext cx="6191794" cy="718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রাষ্ট্রের উপাদানগুলোর নাম বর্ণনা করতে পারবে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977" y="1846041"/>
            <a:ext cx="478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80151" y="5725782"/>
            <a:ext cx="7481655" cy="4572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101225"/>
            <a:ext cx="3796811" cy="1903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71" y="1101225"/>
            <a:ext cx="3790635" cy="19032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57671" y="3432397"/>
            <a:ext cx="3790635" cy="1884183"/>
            <a:chOff x="4657671" y="3549965"/>
            <a:chExt cx="3790635" cy="18841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57671" y="3549965"/>
              <a:ext cx="1886821" cy="18841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3" y="3549965"/>
              <a:ext cx="1851563" cy="185737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05394" y="3419335"/>
            <a:ext cx="3796810" cy="1884184"/>
            <a:chOff x="705394" y="3549965"/>
            <a:chExt cx="3796810" cy="1884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94" y="3576771"/>
              <a:ext cx="1864602" cy="18573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5215" y="3549965"/>
              <a:ext cx="1856989" cy="188418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645215" y="577633"/>
            <a:ext cx="395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0609" y="2963689"/>
            <a:ext cx="150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009" y="2962110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8449" y="5264327"/>
            <a:ext cx="99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2565" y="5289774"/>
            <a:ext cx="152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1" y="1350773"/>
            <a:ext cx="3362463" cy="3061881"/>
          </a:xfrm>
          <a:prstGeom prst="rect">
            <a:avLst/>
          </a:prstGeom>
          <a:noFill/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13" y="1350773"/>
            <a:ext cx="3398411" cy="3061881"/>
          </a:xfrm>
          <a:prstGeom prst="rect">
            <a:avLst/>
          </a:prstGeom>
          <a:solidFill>
            <a:srgbClr val="00B050"/>
          </a:solidFill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99954" y="715697"/>
            <a:ext cx="414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772" y="4548989"/>
            <a:ext cx="295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ভূখন্ড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5407" y="4548989"/>
            <a:ext cx="194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জনগণ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7099" y="5159828"/>
            <a:ext cx="6771870" cy="901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হলো কোন নির্দিষ্ট স্থান বা ভূখন্ডে স্থায়ীভাবে বসবাসকারী একটি স্বাধীন জনসমষ্টি।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86000" y="979714"/>
            <a:ext cx="4376057" cy="75764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4965" y="4898571"/>
            <a:ext cx="4898994" cy="666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বলতে কী বোঝায়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65" y="1889079"/>
            <a:ext cx="4898994" cy="27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429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7RJ8N72</cp:lastModifiedBy>
  <cp:revision>120</cp:revision>
  <dcterms:created xsi:type="dcterms:W3CDTF">2020-01-11T14:40:36Z</dcterms:created>
  <dcterms:modified xsi:type="dcterms:W3CDTF">2020-05-19T03:50:26Z</dcterms:modified>
</cp:coreProperties>
</file>