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6" r:id="rId2"/>
    <p:sldId id="267" r:id="rId3"/>
    <p:sldId id="268" r:id="rId4"/>
    <p:sldId id="269" r:id="rId5"/>
    <p:sldId id="279" r:id="rId6"/>
    <p:sldId id="280" r:id="rId7"/>
    <p:sldId id="257" r:id="rId8"/>
    <p:sldId id="281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606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FAEB0-D34B-49C1-92D8-75E32EAB0A0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6383D-855E-4B93-B242-6B396871E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5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0B94-89EB-4DBE-B9B8-373FF8D05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6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5016" y="1219200"/>
            <a:ext cx="3488184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9600" dirty="0" err="1">
                <a:ln w="28575">
                  <a:solidFill>
                    <a:srgbClr val="0070C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28575">
                <a:solidFill>
                  <a:srgbClr val="0070C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5" y="346526"/>
            <a:ext cx="8600381" cy="6206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891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7229" y="145143"/>
            <a:ext cx="1600200" cy="1446550"/>
          </a:xfrm>
          <a:prstGeom prst="rect">
            <a:avLst/>
          </a:prstGeom>
          <a:noFill/>
          <a:ln>
            <a:solidFill>
              <a:srgbClr val="3333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7" y="1204686"/>
            <a:ext cx="3031333" cy="367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85" y="1074057"/>
            <a:ext cx="2915671" cy="3381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897" y="5166902"/>
            <a:ext cx="85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কথাবার্তা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চিন্তাভাবনা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8727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743" y="101600"/>
            <a:ext cx="387531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143" y="1741714"/>
            <a:ext cx="8171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সুস্পস্ট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সৌজন্যবোধ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0543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634" y="163774"/>
            <a:ext cx="21699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প্রক্রিয়া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1" y="810104"/>
            <a:ext cx="6141494" cy="3557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824" y="4500407"/>
            <a:ext cx="8577617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*উপরে আমরা দেখতে পাই যে , যোগাযোগ প্রক্রিয়ার প্রথম ধাপে প্রেরক কোনো একটি বার্তা একটি মাধ্যম দ্বারা প্রাপকের কাছে পাঠানো হয় 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*তারপর দ্বিতীয় ধাপে প্রাপক  (প্রাপক তখন প্রেরক ) তার ফিডব্যাক বার্তা কোনো একটি মাধ্যম  ব্যবহার করে প্রেরকের কাছে পাঠানো হয় (প্রেরক তখন প্রাপক ) 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6502" y="777930"/>
            <a:ext cx="2589662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ধাপ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87" y="2722735"/>
            <a:ext cx="1801505" cy="6346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মানষের তৈরি বার্তা , কথা , কোড , ছবি , ডেটা , ইত্যাদি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883392" y="2961572"/>
            <a:ext cx="378725" cy="16377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2588" y="2729561"/>
            <a:ext cx="1740090" cy="6005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প্রেরক যন্ত্র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43150" y="2934276"/>
            <a:ext cx="481083" cy="1910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44704" y="2729560"/>
            <a:ext cx="1883390" cy="5868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মাধ্যম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428096" y="2934276"/>
            <a:ext cx="501556" cy="16377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50120" y="2770503"/>
            <a:ext cx="1862919" cy="5868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 যন্ত্র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6074" y="3959659"/>
            <a:ext cx="1740090" cy="60050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মানষের তথ্য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-Up Arrow 12"/>
          <p:cNvSpPr/>
          <p:nvPr/>
        </p:nvSpPr>
        <p:spPr>
          <a:xfrm>
            <a:off x="5476164" y="3330061"/>
            <a:ext cx="2784144" cy="1025378"/>
          </a:xfrm>
          <a:prstGeom prst="leftUpArrow">
            <a:avLst>
              <a:gd name="adj1" fmla="val 11690"/>
              <a:gd name="adj2" fmla="val 18345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3246" y="136477"/>
            <a:ext cx="156608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19" y="1183730"/>
            <a:ext cx="2487305" cy="246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839" y="4449170"/>
            <a:ext cx="853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ইলেক্ট্রনিক যন্ত্র শব্দ শক্তিকে তড়িৎ শক্তিতে রূপান্তর করে তাকে মাইক্রফোন বলে । বিভিন্ন সভায় বক্তা এ যন্ত্রের সামনা দাঁরিয়ে কথা বলেন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78" y="983268"/>
            <a:ext cx="2314575" cy="32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436" y="436729"/>
            <a:ext cx="27432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মাইক্রোফোনের কার্যক্রম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20" y="1689905"/>
            <a:ext cx="2610134" cy="1926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0" y="1178592"/>
            <a:ext cx="4286250" cy="2274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367" y="3780430"/>
            <a:ext cx="86595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১ । মাইক্রোফোনে একটি ডায়াফ্রাম থাকে  যেটা কথা বলার সময় কম্পনের সাথে কাঁপতে থাকে 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২ ।  ডায়াফ্রামের  সাথে লাগানো চলকূন্ডলীটিও চৌম্বক ক্ষেত্রে সামনে পিছনে নড়তে থাকে 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৩ । নাড়াচাড়ার কারণে সেখানে একটি  বিদ্যুৎ শক্তির আবেশ ঘটে এবং শব্দ শক্তিকে তড়িৎ সিগন্যালে পাঠানো হয় 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৪ । তারপর শব্দের তড়িৎ সিগন্যালের এমপ্লিফায়ার বাড়িয়ে নিতে হয়  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৫ । সেই সিগন্যালকে  টেলিফোনে , স্পিকারে , রেডিওতে ব্যবহার করা হয়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908" y="354842"/>
            <a:ext cx="242588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স্পিকারের কার্যক্রম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23" y="4781143"/>
            <a:ext cx="8966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১। স্পিকারে একটি চলকূন্ডলী বা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coil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(C)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(A)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যা চলকূন্ডলীর সাথে লাগানো থাকে 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২। যখন শব্দের তড়িৎ সিগন্যলের এমপ্লিফায়ার বাড়িয়ে স্পীকারে পাঠানো হয় , তখন কাগজ বা হাল্কা ধাতুর তৈরি কোনটি সামনে পিছনে কম্পীত হয়ে যথাযথ শব্দ তৈড়ি করে 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9" y="1466139"/>
            <a:ext cx="3208931" cy="284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99" y="1466139"/>
            <a:ext cx="4097108" cy="28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86603"/>
            <a:ext cx="24384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256" y="1585378"/>
            <a:ext cx="7666630" cy="37856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মাইক্রোফোনের কার্যক্রম বাড়ি থেকে লিখে আনবে ।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057400" y="91698"/>
            <a:ext cx="5410200" cy="1200329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9CAE86-E684-4A69-93BB-D5A5F2801277}"/>
              </a:ext>
            </a:extLst>
          </p:cNvPr>
          <p:cNvSpPr txBox="1"/>
          <p:nvPr/>
        </p:nvSpPr>
        <p:spPr>
          <a:xfrm>
            <a:off x="902367" y="348921"/>
            <a:ext cx="938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AD8882-8751-4633-8C4A-0DD9112F1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86800" cy="53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91698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05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457200"/>
            <a:ext cx="8595809" cy="5943599"/>
            <a:chOff x="1163518" y="1358747"/>
            <a:chExt cx="6848158" cy="4130988"/>
          </a:xfrm>
        </p:grpSpPr>
        <p:sp>
          <p:nvSpPr>
            <p:cNvPr id="3" name="Rectangle 2"/>
            <p:cNvSpPr/>
            <p:nvPr/>
          </p:nvSpPr>
          <p:spPr>
            <a:xfrm>
              <a:off x="1163518" y="4139292"/>
              <a:ext cx="2047603" cy="499655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63518" y="2372539"/>
              <a:ext cx="2047603" cy="499655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63518" y="2973488"/>
              <a:ext cx="2047603" cy="49965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63518" y="3550375"/>
              <a:ext cx="2047603" cy="499655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3216826" y="1358747"/>
              <a:ext cx="958133" cy="1513446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62076"/>
                <a:gd name="connsiteY0" fmla="*/ 1361661 h 2027867"/>
                <a:gd name="connsiteX1" fmla="*/ 1752136 w 1762076"/>
                <a:gd name="connsiteY1" fmla="*/ 0 h 2027867"/>
                <a:gd name="connsiteX2" fmla="*/ 1762076 w 1762076"/>
                <a:gd name="connsiteY2" fmla="*/ 2027867 h 2027867"/>
                <a:gd name="connsiteX3" fmla="*/ 0 w 1762076"/>
                <a:gd name="connsiteY3" fmla="*/ 2027867 h 2027867"/>
                <a:gd name="connsiteX4" fmla="*/ 0 w 1762076"/>
                <a:gd name="connsiteY4" fmla="*/ 1361661 h 2027867"/>
                <a:gd name="connsiteX0" fmla="*/ 0 w 1791894"/>
                <a:gd name="connsiteY0" fmla="*/ 1361661 h 2027867"/>
                <a:gd name="connsiteX1" fmla="*/ 1752136 w 1791894"/>
                <a:gd name="connsiteY1" fmla="*/ 0 h 2027867"/>
                <a:gd name="connsiteX2" fmla="*/ 1791894 w 1791894"/>
                <a:gd name="connsiteY2" fmla="*/ 1441458 h 2027867"/>
                <a:gd name="connsiteX3" fmla="*/ 0 w 1791894"/>
                <a:gd name="connsiteY3" fmla="*/ 2027867 h 2027867"/>
                <a:gd name="connsiteX4" fmla="*/ 0 w 1791894"/>
                <a:gd name="connsiteY4" fmla="*/ 1361661 h 2027867"/>
                <a:gd name="connsiteX0" fmla="*/ 0 w 1781955"/>
                <a:gd name="connsiteY0" fmla="*/ 1361661 h 2027867"/>
                <a:gd name="connsiteX1" fmla="*/ 1752136 w 1781955"/>
                <a:gd name="connsiteY1" fmla="*/ 0 h 2027867"/>
                <a:gd name="connsiteX2" fmla="*/ 1781955 w 1781955"/>
                <a:gd name="connsiteY2" fmla="*/ 1411640 h 2027867"/>
                <a:gd name="connsiteX3" fmla="*/ 0 w 1781955"/>
                <a:gd name="connsiteY3" fmla="*/ 2027867 h 2027867"/>
                <a:gd name="connsiteX4" fmla="*/ 0 w 1781955"/>
                <a:gd name="connsiteY4" fmla="*/ 1361661 h 2027867"/>
                <a:gd name="connsiteX0" fmla="*/ 0 w 1781955"/>
                <a:gd name="connsiteY0" fmla="*/ 1351722 h 2017928"/>
                <a:gd name="connsiteX1" fmla="*/ 1752136 w 1781955"/>
                <a:gd name="connsiteY1" fmla="*/ 0 h 2017928"/>
                <a:gd name="connsiteX2" fmla="*/ 1781955 w 1781955"/>
                <a:gd name="connsiteY2" fmla="*/ 1401701 h 2017928"/>
                <a:gd name="connsiteX3" fmla="*/ 0 w 1781955"/>
                <a:gd name="connsiteY3" fmla="*/ 2017928 h 2017928"/>
                <a:gd name="connsiteX4" fmla="*/ 0 w 1781955"/>
                <a:gd name="connsiteY4" fmla="*/ 1351722 h 201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55" h="2017928">
                  <a:moveTo>
                    <a:pt x="0" y="1351722"/>
                  </a:moveTo>
                  <a:lnTo>
                    <a:pt x="1752136" y="0"/>
                  </a:lnTo>
                  <a:cubicBezTo>
                    <a:pt x="1755449" y="675956"/>
                    <a:pt x="1778642" y="725745"/>
                    <a:pt x="1781955" y="1401701"/>
                  </a:cubicBezTo>
                  <a:lnTo>
                    <a:pt x="0" y="2017928"/>
                  </a:lnTo>
                  <a:lnTo>
                    <a:pt x="0" y="1351722"/>
                  </a:lnTo>
                  <a:close/>
                </a:path>
              </a:pathLst>
            </a:cu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>
              <a:off x="3216827" y="2512220"/>
              <a:ext cx="963839" cy="969278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4"/>
                <a:gd name="connsiteY0" fmla="*/ 636104 h 1302310"/>
                <a:gd name="connsiteX1" fmla="*/ 1791894 w 1791894"/>
                <a:gd name="connsiteY1" fmla="*/ 0 h 1302310"/>
                <a:gd name="connsiteX2" fmla="*/ 1762076 w 1791894"/>
                <a:gd name="connsiteY2" fmla="*/ 1302310 h 1302310"/>
                <a:gd name="connsiteX3" fmla="*/ 0 w 1791894"/>
                <a:gd name="connsiteY3" fmla="*/ 1302310 h 1302310"/>
                <a:gd name="connsiteX4" fmla="*/ 0 w 1791894"/>
                <a:gd name="connsiteY4" fmla="*/ 636104 h 1302310"/>
                <a:gd name="connsiteX0" fmla="*/ 0 w 1801833"/>
                <a:gd name="connsiteY0" fmla="*/ 636104 h 1322188"/>
                <a:gd name="connsiteX1" fmla="*/ 1791894 w 1801833"/>
                <a:gd name="connsiteY1" fmla="*/ 0 h 1322188"/>
                <a:gd name="connsiteX2" fmla="*/ 1801833 w 1801833"/>
                <a:gd name="connsiteY2" fmla="*/ 1322188 h 1322188"/>
                <a:gd name="connsiteX3" fmla="*/ 0 w 1801833"/>
                <a:gd name="connsiteY3" fmla="*/ 1302310 h 1322188"/>
                <a:gd name="connsiteX4" fmla="*/ 0 w 1801833"/>
                <a:gd name="connsiteY4" fmla="*/ 636104 h 1322188"/>
                <a:gd name="connsiteX0" fmla="*/ 0 w 1801833"/>
                <a:gd name="connsiteY0" fmla="*/ 626165 h 1312249"/>
                <a:gd name="connsiteX1" fmla="*/ 1791894 w 1801833"/>
                <a:gd name="connsiteY1" fmla="*/ 0 h 1312249"/>
                <a:gd name="connsiteX2" fmla="*/ 1801833 w 1801833"/>
                <a:gd name="connsiteY2" fmla="*/ 1312249 h 1312249"/>
                <a:gd name="connsiteX3" fmla="*/ 0 w 1801833"/>
                <a:gd name="connsiteY3" fmla="*/ 1292371 h 1312249"/>
                <a:gd name="connsiteX4" fmla="*/ 0 w 1801833"/>
                <a:gd name="connsiteY4" fmla="*/ 626165 h 1312249"/>
                <a:gd name="connsiteX0" fmla="*/ 0 w 1801833"/>
                <a:gd name="connsiteY0" fmla="*/ 606287 h 1292371"/>
                <a:gd name="connsiteX1" fmla="*/ 1791894 w 1801833"/>
                <a:gd name="connsiteY1" fmla="*/ 0 h 1292371"/>
                <a:gd name="connsiteX2" fmla="*/ 1801833 w 1801833"/>
                <a:gd name="connsiteY2" fmla="*/ 1292371 h 1292371"/>
                <a:gd name="connsiteX3" fmla="*/ 0 w 1801833"/>
                <a:gd name="connsiteY3" fmla="*/ 1272493 h 1292371"/>
                <a:gd name="connsiteX4" fmla="*/ 0 w 1801833"/>
                <a:gd name="connsiteY4" fmla="*/ 606287 h 129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292371">
                  <a:moveTo>
                    <a:pt x="0" y="606287"/>
                  </a:moveTo>
                  <a:lnTo>
                    <a:pt x="1791894" y="0"/>
                  </a:lnTo>
                  <a:lnTo>
                    <a:pt x="1801833" y="1292371"/>
                  </a:lnTo>
                  <a:lnTo>
                    <a:pt x="0" y="1272493"/>
                  </a:lnTo>
                  <a:lnTo>
                    <a:pt x="0" y="606287"/>
                  </a:lnTo>
                  <a:close/>
                </a:path>
              </a:pathLst>
            </a:cu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>
              <a:off x="3216827" y="3556841"/>
              <a:ext cx="969545" cy="939461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81955"/>
                <a:gd name="connsiteY0" fmla="*/ 0 h 1252615"/>
                <a:gd name="connsiteX1" fmla="*/ 1762076 w 1781955"/>
                <a:gd name="connsiteY1" fmla="*/ 0 h 1252615"/>
                <a:gd name="connsiteX2" fmla="*/ 1781955 w 1781955"/>
                <a:gd name="connsiteY2" fmla="*/ 1252615 h 1252615"/>
                <a:gd name="connsiteX3" fmla="*/ 0 w 1781955"/>
                <a:gd name="connsiteY3" fmla="*/ 666206 h 1252615"/>
                <a:gd name="connsiteX4" fmla="*/ 0 w 1781955"/>
                <a:gd name="connsiteY4" fmla="*/ 0 h 12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55" h="1252615">
                  <a:moveTo>
                    <a:pt x="0" y="0"/>
                  </a:moveTo>
                  <a:lnTo>
                    <a:pt x="1762076" y="0"/>
                  </a:lnTo>
                  <a:lnTo>
                    <a:pt x="1781955" y="1252615"/>
                  </a:ln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3216827" y="4139292"/>
              <a:ext cx="975251" cy="1341996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3"/>
                <a:gd name="connsiteY0" fmla="*/ 0 h 1789328"/>
                <a:gd name="connsiteX1" fmla="*/ 1762076 w 1791893"/>
                <a:gd name="connsiteY1" fmla="*/ 0 h 1789328"/>
                <a:gd name="connsiteX2" fmla="*/ 1791893 w 1791893"/>
                <a:gd name="connsiteY2" fmla="*/ 1789328 h 1789328"/>
                <a:gd name="connsiteX3" fmla="*/ 0 w 1791893"/>
                <a:gd name="connsiteY3" fmla="*/ 666206 h 1789328"/>
                <a:gd name="connsiteX4" fmla="*/ 0 w 1791893"/>
                <a:gd name="connsiteY4" fmla="*/ 0 h 1789328"/>
                <a:gd name="connsiteX0" fmla="*/ 0 w 1801833"/>
                <a:gd name="connsiteY0" fmla="*/ 0 h 1789328"/>
                <a:gd name="connsiteX1" fmla="*/ 1801833 w 1801833"/>
                <a:gd name="connsiteY1" fmla="*/ 586409 h 1789328"/>
                <a:gd name="connsiteX2" fmla="*/ 1791893 w 1801833"/>
                <a:gd name="connsiteY2" fmla="*/ 1789328 h 1789328"/>
                <a:gd name="connsiteX3" fmla="*/ 0 w 1801833"/>
                <a:gd name="connsiteY3" fmla="*/ 666206 h 1789328"/>
                <a:gd name="connsiteX4" fmla="*/ 0 w 1801833"/>
                <a:gd name="connsiteY4" fmla="*/ 0 h 17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789328">
                  <a:moveTo>
                    <a:pt x="0" y="0"/>
                  </a:moveTo>
                  <a:lnTo>
                    <a:pt x="1801833" y="586409"/>
                  </a:lnTo>
                  <a:cubicBezTo>
                    <a:pt x="1798520" y="987382"/>
                    <a:pt x="1795206" y="1388355"/>
                    <a:pt x="1791893" y="1789328"/>
                  </a:cubicBez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80666" y="1362109"/>
              <a:ext cx="3817850" cy="1047812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7784" y="4569515"/>
              <a:ext cx="3806438" cy="920220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2078" y="3550375"/>
              <a:ext cx="3806437" cy="944597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86372" y="2512116"/>
              <a:ext cx="3825304" cy="96390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3"/>
            <p:cNvSpPr/>
            <p:nvPr/>
          </p:nvSpPr>
          <p:spPr>
            <a:xfrm>
              <a:off x="6557211" y="1362108"/>
              <a:ext cx="1441304" cy="1013791"/>
            </a:xfrm>
            <a:custGeom>
              <a:avLst/>
              <a:gdLst>
                <a:gd name="connsiteX0" fmla="*/ 0 w 927128"/>
                <a:gd name="connsiteY0" fmla="*/ 0 h 1351722"/>
                <a:gd name="connsiteX1" fmla="*/ 927128 w 927128"/>
                <a:gd name="connsiteY1" fmla="*/ 0 h 1351722"/>
                <a:gd name="connsiteX2" fmla="*/ 927128 w 927128"/>
                <a:gd name="connsiteY2" fmla="*/ 1351722 h 1351722"/>
                <a:gd name="connsiteX3" fmla="*/ 0 w 927128"/>
                <a:gd name="connsiteY3" fmla="*/ 1351722 h 1351722"/>
                <a:gd name="connsiteX4" fmla="*/ 0 w 927128"/>
                <a:gd name="connsiteY4" fmla="*/ 0 h 1351722"/>
                <a:gd name="connsiteX0" fmla="*/ 0 w 1857570"/>
                <a:gd name="connsiteY0" fmla="*/ 0 h 1351722"/>
                <a:gd name="connsiteX1" fmla="*/ 1857570 w 1857570"/>
                <a:gd name="connsiteY1" fmla="*/ 0 h 1351722"/>
                <a:gd name="connsiteX2" fmla="*/ 1857570 w 1857570"/>
                <a:gd name="connsiteY2" fmla="*/ 1351722 h 1351722"/>
                <a:gd name="connsiteX3" fmla="*/ 930442 w 1857570"/>
                <a:gd name="connsiteY3" fmla="*/ 1351722 h 1351722"/>
                <a:gd name="connsiteX4" fmla="*/ 0 w 1857570"/>
                <a:gd name="connsiteY4" fmla="*/ 0 h 1351722"/>
                <a:gd name="connsiteX0" fmla="*/ 0 w 1857570"/>
                <a:gd name="connsiteY0" fmla="*/ 16043 h 1367765"/>
                <a:gd name="connsiteX1" fmla="*/ 1007338 w 1857570"/>
                <a:gd name="connsiteY1" fmla="*/ 0 h 1367765"/>
                <a:gd name="connsiteX2" fmla="*/ 1857570 w 1857570"/>
                <a:gd name="connsiteY2" fmla="*/ 1367765 h 1367765"/>
                <a:gd name="connsiteX3" fmla="*/ 930442 w 1857570"/>
                <a:gd name="connsiteY3" fmla="*/ 1367765 h 1367765"/>
                <a:gd name="connsiteX4" fmla="*/ 0 w 1857570"/>
                <a:gd name="connsiteY4" fmla="*/ 16043 h 1367765"/>
                <a:gd name="connsiteX0" fmla="*/ 0 w 1921738"/>
                <a:gd name="connsiteY0" fmla="*/ 0 h 1431932"/>
                <a:gd name="connsiteX1" fmla="*/ 1071506 w 1921738"/>
                <a:gd name="connsiteY1" fmla="*/ 64167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  <a:gd name="connsiteX0" fmla="*/ 0 w 1921738"/>
                <a:gd name="connsiteY0" fmla="*/ 0 h 1431932"/>
                <a:gd name="connsiteX1" fmla="*/ 1007337 w 1921738"/>
                <a:gd name="connsiteY1" fmla="*/ 16041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738" h="1431932">
                  <a:moveTo>
                    <a:pt x="0" y="0"/>
                  </a:moveTo>
                  <a:lnTo>
                    <a:pt x="1007337" y="16041"/>
                  </a:lnTo>
                  <a:lnTo>
                    <a:pt x="1921738" y="1431932"/>
                  </a:lnTo>
                  <a:lnTo>
                    <a:pt x="994610" y="14319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4"/>
            <p:cNvSpPr/>
            <p:nvPr/>
          </p:nvSpPr>
          <p:spPr>
            <a:xfrm>
              <a:off x="6629400" y="2512116"/>
              <a:ext cx="1369115" cy="969381"/>
            </a:xfrm>
            <a:custGeom>
              <a:avLst/>
              <a:gdLst>
                <a:gd name="connsiteX0" fmla="*/ 0 w 927128"/>
                <a:gd name="connsiteY0" fmla="*/ 0 h 1292509"/>
                <a:gd name="connsiteX1" fmla="*/ 927128 w 927128"/>
                <a:gd name="connsiteY1" fmla="*/ 0 h 1292509"/>
                <a:gd name="connsiteX2" fmla="*/ 927128 w 927128"/>
                <a:gd name="connsiteY2" fmla="*/ 1292509 h 1292509"/>
                <a:gd name="connsiteX3" fmla="*/ 0 w 927128"/>
                <a:gd name="connsiteY3" fmla="*/ 1292509 h 1292509"/>
                <a:gd name="connsiteX4" fmla="*/ 0 w 927128"/>
                <a:gd name="connsiteY4" fmla="*/ 0 h 1292509"/>
                <a:gd name="connsiteX0" fmla="*/ 0 w 1825486"/>
                <a:gd name="connsiteY0" fmla="*/ 0 h 1340636"/>
                <a:gd name="connsiteX1" fmla="*/ 1825486 w 1825486"/>
                <a:gd name="connsiteY1" fmla="*/ 48127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  <a:gd name="connsiteX0" fmla="*/ 0 w 1825486"/>
                <a:gd name="connsiteY0" fmla="*/ 0 h 1340636"/>
                <a:gd name="connsiteX1" fmla="*/ 927128 w 1825486"/>
                <a:gd name="connsiteY1" fmla="*/ 1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486" h="1340636">
                  <a:moveTo>
                    <a:pt x="0" y="0"/>
                  </a:moveTo>
                  <a:lnTo>
                    <a:pt x="927128" y="1"/>
                  </a:lnTo>
                  <a:lnTo>
                    <a:pt x="1825486" y="1340636"/>
                  </a:lnTo>
                  <a:lnTo>
                    <a:pt x="898358" y="1340636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5"/>
            <p:cNvSpPr/>
            <p:nvPr/>
          </p:nvSpPr>
          <p:spPr>
            <a:xfrm>
              <a:off x="6617369" y="3550373"/>
              <a:ext cx="1381146" cy="924529"/>
            </a:xfrm>
            <a:custGeom>
              <a:avLst/>
              <a:gdLst>
                <a:gd name="connsiteX0" fmla="*/ 0 w 927128"/>
                <a:gd name="connsiteY0" fmla="*/ 0 h 1232705"/>
                <a:gd name="connsiteX1" fmla="*/ 927128 w 927128"/>
                <a:gd name="connsiteY1" fmla="*/ 0 h 1232705"/>
                <a:gd name="connsiteX2" fmla="*/ 927128 w 927128"/>
                <a:gd name="connsiteY2" fmla="*/ 1232705 h 1232705"/>
                <a:gd name="connsiteX3" fmla="*/ 0 w 927128"/>
                <a:gd name="connsiteY3" fmla="*/ 1232705 h 1232705"/>
                <a:gd name="connsiteX4" fmla="*/ 0 w 927128"/>
                <a:gd name="connsiteY4" fmla="*/ 0 h 1232705"/>
                <a:gd name="connsiteX0" fmla="*/ 0 w 1841528"/>
                <a:gd name="connsiteY0" fmla="*/ 0 h 1280832"/>
                <a:gd name="connsiteX1" fmla="*/ 1841528 w 1841528"/>
                <a:gd name="connsiteY1" fmla="*/ 48127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  <a:gd name="connsiteX0" fmla="*/ 0 w 1841528"/>
                <a:gd name="connsiteY0" fmla="*/ 0 h 1280832"/>
                <a:gd name="connsiteX1" fmla="*/ 975254 w 1841528"/>
                <a:gd name="connsiteY1" fmla="*/ 16043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80832">
                  <a:moveTo>
                    <a:pt x="0" y="0"/>
                  </a:moveTo>
                  <a:lnTo>
                    <a:pt x="975254" y="16043"/>
                  </a:lnTo>
                  <a:lnTo>
                    <a:pt x="1841528" y="1280832"/>
                  </a:lnTo>
                  <a:lnTo>
                    <a:pt x="914400" y="1280832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6"/>
            <p:cNvSpPr/>
            <p:nvPr/>
          </p:nvSpPr>
          <p:spPr>
            <a:xfrm>
              <a:off x="6617369" y="4564039"/>
              <a:ext cx="1381146" cy="925696"/>
            </a:xfrm>
            <a:custGeom>
              <a:avLst/>
              <a:gdLst>
                <a:gd name="connsiteX0" fmla="*/ 0 w 927128"/>
                <a:gd name="connsiteY0" fmla="*/ 0 h 1227214"/>
                <a:gd name="connsiteX1" fmla="*/ 927128 w 927128"/>
                <a:gd name="connsiteY1" fmla="*/ 0 h 1227214"/>
                <a:gd name="connsiteX2" fmla="*/ 927128 w 927128"/>
                <a:gd name="connsiteY2" fmla="*/ 1227214 h 1227214"/>
                <a:gd name="connsiteX3" fmla="*/ 0 w 927128"/>
                <a:gd name="connsiteY3" fmla="*/ 1227214 h 1227214"/>
                <a:gd name="connsiteX4" fmla="*/ 0 w 927128"/>
                <a:gd name="connsiteY4" fmla="*/ 0 h 1227214"/>
                <a:gd name="connsiteX0" fmla="*/ 0 w 1841528"/>
                <a:gd name="connsiteY0" fmla="*/ 0 h 1259298"/>
                <a:gd name="connsiteX1" fmla="*/ 1841528 w 1841528"/>
                <a:gd name="connsiteY1" fmla="*/ 32084 h 1259298"/>
                <a:gd name="connsiteX2" fmla="*/ 1841528 w 1841528"/>
                <a:gd name="connsiteY2" fmla="*/ 1259298 h 1259298"/>
                <a:gd name="connsiteX3" fmla="*/ 914400 w 1841528"/>
                <a:gd name="connsiteY3" fmla="*/ 1259298 h 1259298"/>
                <a:gd name="connsiteX4" fmla="*/ 0 w 1841528"/>
                <a:gd name="connsiteY4" fmla="*/ 0 h 1259298"/>
                <a:gd name="connsiteX0" fmla="*/ 0 w 1841528"/>
                <a:gd name="connsiteY0" fmla="*/ 16043 h 1275341"/>
                <a:gd name="connsiteX1" fmla="*/ 959212 w 1841528"/>
                <a:gd name="connsiteY1" fmla="*/ 0 h 1275341"/>
                <a:gd name="connsiteX2" fmla="*/ 1841528 w 1841528"/>
                <a:gd name="connsiteY2" fmla="*/ 1275341 h 1275341"/>
                <a:gd name="connsiteX3" fmla="*/ 914400 w 1841528"/>
                <a:gd name="connsiteY3" fmla="*/ 1275341 h 1275341"/>
                <a:gd name="connsiteX4" fmla="*/ 0 w 1841528"/>
                <a:gd name="connsiteY4" fmla="*/ 16043 h 12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75341">
                  <a:moveTo>
                    <a:pt x="0" y="16043"/>
                  </a:moveTo>
                  <a:lnTo>
                    <a:pt x="959212" y="0"/>
                  </a:lnTo>
                  <a:lnTo>
                    <a:pt x="1841528" y="1275341"/>
                  </a:lnTo>
                  <a:lnTo>
                    <a:pt x="914400" y="1275341"/>
                  </a:lnTo>
                  <a:lnTo>
                    <a:pt x="0" y="16043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3411" y="609600"/>
            <a:ext cx="4770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খান ইমামুল ইসলাম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2116798"/>
            <a:ext cx="4616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সহকারী শিক্ষক( বিজ্ঞান)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3619782"/>
            <a:ext cx="4616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গোহালা টি,সি,এ,এল,উচ্চ বিদ্যালয়,মুকসুদপুর,গোপালগঞ্জ।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5176699"/>
            <a:ext cx="46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মোবাইলঃ ০১৭১১২২২৯৩৪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0663"/>
            <a:ext cx="2566802" cy="3256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33400" y="609600"/>
            <a:ext cx="234871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77204"/>
            <a:ext cx="4572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88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C00000"/>
                    </a:gs>
                    <a:gs pos="25000">
                      <a:srgbClr val="FF0000"/>
                    </a:gs>
                    <a:gs pos="53000">
                      <a:srgbClr val="002060"/>
                    </a:gs>
                    <a:gs pos="72500">
                      <a:srgbClr val="ED7D31">
                        <a:lumMod val="75000"/>
                      </a:srgbClr>
                    </a:gs>
                    <a:gs pos="92000">
                      <a:srgbClr val="FFC000">
                        <a:lumMod val="40000"/>
                        <a:lumOff val="60000"/>
                      </a:srgbClr>
                    </a:gs>
                  </a:gsLst>
                  <a:lin ang="3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8800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54918"/>
            <a:ext cx="7086600" cy="397031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-১০ম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বিশ্লষণ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8" y="1523999"/>
            <a:ext cx="2536370" cy="510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7" y="1523999"/>
            <a:ext cx="3222173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524000"/>
            <a:ext cx="2830286" cy="510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514600" y="191227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1" y="1938920"/>
            <a:ext cx="2727722" cy="3636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00" y="2157412"/>
            <a:ext cx="2496742" cy="332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7" y="2028404"/>
            <a:ext cx="2536372" cy="34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4572000" cy="4038600"/>
          </a:xfrm>
          <a:prstGeom prst="rect">
            <a:avLst/>
          </a:prstGeom>
        </p:spPr>
      </p:pic>
      <p:pic>
        <p:nvPicPr>
          <p:cNvPr id="3" name="Picture 2" descr="telepho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14400"/>
            <a:ext cx="4419600" cy="3381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4724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4648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486400"/>
            <a:ext cx="74676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চিত্রে প্রদর্শিত বস্তু দিয়ে আমরা কী করি?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01"/>
            <a:ext cx="4801778" cy="3596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78" y="60901"/>
            <a:ext cx="4037422" cy="3444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720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505200"/>
            <a:ext cx="4572000" cy="38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52400"/>
            <a:ext cx="8686800" cy="1447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পাঠের বিষয় ......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457200" y="2667000"/>
            <a:ext cx="8534400" cy="3352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 </a:t>
            </a:r>
            <a:endParaRPr lang="en-US" sz="1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1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………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মূলণীতি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ব্লকচিত্র ব্যবহার করে যোগাযো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প্রক্রিয়ার বিভিন্ন ধাপ বর্ণনা করতে পারবে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। মাইক্রো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ও স্পিকারের কার্যক্রম ব্যাখ্যা করতে পারব 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426</Words>
  <Application>Microsoft Office PowerPoint</Application>
  <PresentationFormat>On-screen Show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8</cp:revision>
  <dcterms:created xsi:type="dcterms:W3CDTF">2006-08-16T00:00:00Z</dcterms:created>
  <dcterms:modified xsi:type="dcterms:W3CDTF">2020-05-19T05:07:45Z</dcterms:modified>
</cp:coreProperties>
</file>