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6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92CB5-3881-4384-8262-62CA8382DB6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80E37E-3ECC-4FFF-A82A-E22CAE11E00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মুল্যবোধ</a:t>
          </a:r>
          <a:endParaRPr lang="en-US" dirty="0"/>
        </a:p>
      </dgm:t>
    </dgm:pt>
    <dgm:pt modelId="{E2A50364-D037-4A5D-A5A2-BFBE88636E77}" type="parTrans" cxnId="{FDA6480A-7EC3-4377-9DDB-4B30A5221485}">
      <dgm:prSet/>
      <dgm:spPr/>
      <dgm:t>
        <a:bodyPr/>
        <a:lstStyle/>
        <a:p>
          <a:endParaRPr lang="en-US"/>
        </a:p>
      </dgm:t>
    </dgm:pt>
    <dgm:pt modelId="{2867F4EF-5969-4895-85CB-53FDD986958C}" type="sibTrans" cxnId="{FDA6480A-7EC3-4377-9DDB-4B30A5221485}">
      <dgm:prSet/>
      <dgm:spPr/>
      <dgm:t>
        <a:bodyPr/>
        <a:lstStyle/>
        <a:p>
          <a:endParaRPr lang="en-US"/>
        </a:p>
      </dgm:t>
    </dgm:pt>
    <dgm:pt modelId="{5C6A70BB-D5D8-4A71-A7FC-A65B4C24849A}">
      <dgm:prSet phldrT="[Text]"/>
      <dgm:spPr/>
      <dgm:t>
        <a:bodyPr/>
        <a:lstStyle/>
        <a:p>
          <a:r>
            <a:rPr lang="en-US" dirty="0" err="1"/>
            <a:t>সততা</a:t>
          </a:r>
          <a:endParaRPr lang="en-US" dirty="0"/>
        </a:p>
      </dgm:t>
    </dgm:pt>
    <dgm:pt modelId="{CEC96103-9C76-49F6-AEB8-5565FA6F07D6}" type="parTrans" cxnId="{3084F023-8679-446E-92F2-A682592DE2B8}">
      <dgm:prSet/>
      <dgm:spPr/>
      <dgm:t>
        <a:bodyPr/>
        <a:lstStyle/>
        <a:p>
          <a:endParaRPr lang="en-US"/>
        </a:p>
      </dgm:t>
    </dgm:pt>
    <dgm:pt modelId="{9C658B53-7652-4773-996F-C9FDB6EC3330}" type="sibTrans" cxnId="{3084F023-8679-446E-92F2-A682592DE2B8}">
      <dgm:prSet/>
      <dgm:spPr/>
      <dgm:t>
        <a:bodyPr/>
        <a:lstStyle/>
        <a:p>
          <a:endParaRPr lang="en-US"/>
        </a:p>
      </dgm:t>
    </dgm:pt>
    <dgm:pt modelId="{C1E52775-A23C-4F59-A0DF-6D83D0ED7A75}">
      <dgm:prSet phldrT="[Text]"/>
      <dgm:spPr/>
      <dgm:t>
        <a:bodyPr/>
        <a:lstStyle/>
        <a:p>
          <a:r>
            <a:rPr lang="en-US" dirty="0" err="1"/>
            <a:t>ন্যায়নিষ্ঠা</a:t>
          </a:r>
          <a:endParaRPr lang="en-US" dirty="0"/>
        </a:p>
      </dgm:t>
    </dgm:pt>
    <dgm:pt modelId="{E00A1363-F98A-4964-A108-D1A3CB79222E}" type="parTrans" cxnId="{A3CAF692-FA07-451A-B21D-7316D59C223B}">
      <dgm:prSet/>
      <dgm:spPr/>
      <dgm:t>
        <a:bodyPr/>
        <a:lstStyle/>
        <a:p>
          <a:endParaRPr lang="en-US"/>
        </a:p>
      </dgm:t>
    </dgm:pt>
    <dgm:pt modelId="{99A7018E-8790-4885-B46B-2AE34AE50156}" type="sibTrans" cxnId="{A3CAF692-FA07-451A-B21D-7316D59C223B}">
      <dgm:prSet/>
      <dgm:spPr/>
      <dgm:t>
        <a:bodyPr/>
        <a:lstStyle/>
        <a:p>
          <a:endParaRPr lang="en-US"/>
        </a:p>
      </dgm:t>
    </dgm:pt>
    <dgm:pt modelId="{C7D83E30-DB85-497E-890D-162BE741081D}">
      <dgm:prSet phldrT="[Text]"/>
      <dgm:spPr/>
      <dgm:t>
        <a:bodyPr/>
        <a:lstStyle/>
        <a:p>
          <a:r>
            <a:rPr lang="en-US" baseline="0" dirty="0" err="1"/>
            <a:t>শৃঙ্খলা</a:t>
          </a:r>
          <a:endParaRPr lang="en-US" baseline="0" dirty="0"/>
        </a:p>
      </dgm:t>
    </dgm:pt>
    <dgm:pt modelId="{83D56DE1-6AD7-420B-AE36-C1B3E6760C23}" type="parTrans" cxnId="{8E353841-30E0-456D-A4FB-05568E0DB9CE}">
      <dgm:prSet/>
      <dgm:spPr/>
      <dgm:t>
        <a:bodyPr/>
        <a:lstStyle/>
        <a:p>
          <a:endParaRPr lang="en-US"/>
        </a:p>
      </dgm:t>
    </dgm:pt>
    <dgm:pt modelId="{BD0B896D-F6E5-4D05-AAA4-D024F9BB7D9E}" type="sibTrans" cxnId="{8E353841-30E0-456D-A4FB-05568E0DB9CE}">
      <dgm:prSet/>
      <dgm:spPr/>
      <dgm:t>
        <a:bodyPr/>
        <a:lstStyle/>
        <a:p>
          <a:endParaRPr lang="en-US"/>
        </a:p>
      </dgm:t>
    </dgm:pt>
    <dgm:pt modelId="{6EDEF044-83DB-4D92-A423-54FA6E1947B0}">
      <dgm:prSet/>
      <dgm:spPr/>
      <dgm:t>
        <a:bodyPr/>
        <a:lstStyle/>
        <a:p>
          <a:r>
            <a:rPr lang="en-US" dirty="0" err="1"/>
            <a:t>নম্রতা</a:t>
          </a:r>
          <a:endParaRPr lang="en-US" dirty="0"/>
        </a:p>
      </dgm:t>
    </dgm:pt>
    <dgm:pt modelId="{95A6D638-319D-45EB-A51A-75490EFA3346}" type="parTrans" cxnId="{29C6F039-9AFE-44F0-AA26-519CB52F016A}">
      <dgm:prSet/>
      <dgm:spPr/>
      <dgm:t>
        <a:bodyPr/>
        <a:lstStyle/>
        <a:p>
          <a:endParaRPr lang="en-US"/>
        </a:p>
      </dgm:t>
    </dgm:pt>
    <dgm:pt modelId="{2AF2A20A-C5D7-4984-B870-9474517F34BA}" type="sibTrans" cxnId="{29C6F039-9AFE-44F0-AA26-519CB52F016A}">
      <dgm:prSet/>
      <dgm:spPr/>
      <dgm:t>
        <a:bodyPr/>
        <a:lstStyle/>
        <a:p>
          <a:endParaRPr lang="en-US"/>
        </a:p>
      </dgm:t>
    </dgm:pt>
    <dgm:pt modelId="{831BBBB8-8F22-4654-98A3-D536C2789C62}" type="pres">
      <dgm:prSet presAssocID="{00892CB5-3881-4384-8262-62CA8382DB6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0AF730-1952-4042-A13C-EF964A819CE3}" type="pres">
      <dgm:prSet presAssocID="{7980E37E-3ECC-4FFF-A82A-E22CAE11E001}" presName="centerShape" presStyleLbl="node0" presStyleIdx="0" presStyleCnt="1"/>
      <dgm:spPr/>
    </dgm:pt>
    <dgm:pt modelId="{4C4DAA01-6522-4142-AFFD-92551237B9F9}" type="pres">
      <dgm:prSet presAssocID="{CEC96103-9C76-49F6-AEB8-5565FA6F07D6}" presName="parTrans" presStyleLbl="sibTrans2D1" presStyleIdx="0" presStyleCnt="4"/>
      <dgm:spPr/>
    </dgm:pt>
    <dgm:pt modelId="{8B252A58-E38F-46CB-84DB-D7D2EEF3A976}" type="pres">
      <dgm:prSet presAssocID="{CEC96103-9C76-49F6-AEB8-5565FA6F07D6}" presName="connectorText" presStyleLbl="sibTrans2D1" presStyleIdx="0" presStyleCnt="4"/>
      <dgm:spPr/>
    </dgm:pt>
    <dgm:pt modelId="{E7860CA8-D6E8-4B3A-A1CF-577538E13CA1}" type="pres">
      <dgm:prSet presAssocID="{5C6A70BB-D5D8-4A71-A7FC-A65B4C24849A}" presName="node" presStyleLbl="node1" presStyleIdx="0" presStyleCnt="4">
        <dgm:presLayoutVars>
          <dgm:bulletEnabled val="1"/>
        </dgm:presLayoutVars>
      </dgm:prSet>
      <dgm:spPr/>
    </dgm:pt>
    <dgm:pt modelId="{721D14AD-98A2-4F6B-8A1B-5875EF7A1A59}" type="pres">
      <dgm:prSet presAssocID="{E00A1363-F98A-4964-A108-D1A3CB79222E}" presName="parTrans" presStyleLbl="sibTrans2D1" presStyleIdx="1" presStyleCnt="4"/>
      <dgm:spPr/>
    </dgm:pt>
    <dgm:pt modelId="{30F39542-D81E-4620-8D29-7A34C6DC3486}" type="pres">
      <dgm:prSet presAssocID="{E00A1363-F98A-4964-A108-D1A3CB79222E}" presName="connectorText" presStyleLbl="sibTrans2D1" presStyleIdx="1" presStyleCnt="4"/>
      <dgm:spPr/>
    </dgm:pt>
    <dgm:pt modelId="{8F555954-FC93-4CA1-A79C-7D6C2BCC31F2}" type="pres">
      <dgm:prSet presAssocID="{C1E52775-A23C-4F59-A0DF-6D83D0ED7A75}" presName="node" presStyleLbl="node1" presStyleIdx="1" presStyleCnt="4">
        <dgm:presLayoutVars>
          <dgm:bulletEnabled val="1"/>
        </dgm:presLayoutVars>
      </dgm:prSet>
      <dgm:spPr/>
    </dgm:pt>
    <dgm:pt modelId="{7CB6B03F-17F2-45E5-9197-848685FAE82C}" type="pres">
      <dgm:prSet presAssocID="{83D56DE1-6AD7-420B-AE36-C1B3E6760C23}" presName="parTrans" presStyleLbl="sibTrans2D1" presStyleIdx="2" presStyleCnt="4"/>
      <dgm:spPr/>
    </dgm:pt>
    <dgm:pt modelId="{A74A1841-7791-4569-BA3B-6C9B2821F67E}" type="pres">
      <dgm:prSet presAssocID="{83D56DE1-6AD7-420B-AE36-C1B3E6760C23}" presName="connectorText" presStyleLbl="sibTrans2D1" presStyleIdx="2" presStyleCnt="4"/>
      <dgm:spPr/>
    </dgm:pt>
    <dgm:pt modelId="{11CEA2B8-7376-4F01-99B8-65BF3E0CB2F7}" type="pres">
      <dgm:prSet presAssocID="{C7D83E30-DB85-497E-890D-162BE741081D}" presName="node" presStyleLbl="node1" presStyleIdx="2" presStyleCnt="4">
        <dgm:presLayoutVars>
          <dgm:bulletEnabled val="1"/>
        </dgm:presLayoutVars>
      </dgm:prSet>
      <dgm:spPr/>
    </dgm:pt>
    <dgm:pt modelId="{9D73FF3C-7AC5-47FE-AF4D-F7B373BB847D}" type="pres">
      <dgm:prSet presAssocID="{95A6D638-319D-45EB-A51A-75490EFA3346}" presName="parTrans" presStyleLbl="sibTrans2D1" presStyleIdx="3" presStyleCnt="4"/>
      <dgm:spPr/>
    </dgm:pt>
    <dgm:pt modelId="{D48BF0C4-9FAB-4E30-96E5-852DCD334F25}" type="pres">
      <dgm:prSet presAssocID="{95A6D638-319D-45EB-A51A-75490EFA3346}" presName="connectorText" presStyleLbl="sibTrans2D1" presStyleIdx="3" presStyleCnt="4"/>
      <dgm:spPr/>
    </dgm:pt>
    <dgm:pt modelId="{FA4F0EF5-DE6A-4CF5-86DE-6582A5AB9CB8}" type="pres">
      <dgm:prSet presAssocID="{6EDEF044-83DB-4D92-A423-54FA6E1947B0}" presName="node" presStyleLbl="node1" presStyleIdx="3" presStyleCnt="4">
        <dgm:presLayoutVars>
          <dgm:bulletEnabled val="1"/>
        </dgm:presLayoutVars>
      </dgm:prSet>
      <dgm:spPr/>
    </dgm:pt>
  </dgm:ptLst>
  <dgm:cxnLst>
    <dgm:cxn modelId="{FDA6480A-7EC3-4377-9DDB-4B30A5221485}" srcId="{00892CB5-3881-4384-8262-62CA8382DB64}" destId="{7980E37E-3ECC-4FFF-A82A-E22CAE11E001}" srcOrd="0" destOrd="0" parTransId="{E2A50364-D037-4A5D-A5A2-BFBE88636E77}" sibTransId="{2867F4EF-5969-4895-85CB-53FDD986958C}"/>
    <dgm:cxn modelId="{D349041A-06F3-43C0-B106-2BC78ECDF329}" type="presOf" srcId="{95A6D638-319D-45EB-A51A-75490EFA3346}" destId="{D48BF0C4-9FAB-4E30-96E5-852DCD334F25}" srcOrd="1" destOrd="0" presId="urn:microsoft.com/office/officeart/2005/8/layout/radial5"/>
    <dgm:cxn modelId="{DBD3C31C-A6D6-48FF-9F64-AFD64DE4578C}" type="presOf" srcId="{E00A1363-F98A-4964-A108-D1A3CB79222E}" destId="{30F39542-D81E-4620-8D29-7A34C6DC3486}" srcOrd="1" destOrd="0" presId="urn:microsoft.com/office/officeart/2005/8/layout/radial5"/>
    <dgm:cxn modelId="{CEB6B61E-2461-4911-8A56-A9C50182B501}" type="presOf" srcId="{00892CB5-3881-4384-8262-62CA8382DB64}" destId="{831BBBB8-8F22-4654-98A3-D536C2789C62}" srcOrd="0" destOrd="0" presId="urn:microsoft.com/office/officeart/2005/8/layout/radial5"/>
    <dgm:cxn modelId="{3084F023-8679-446E-92F2-A682592DE2B8}" srcId="{7980E37E-3ECC-4FFF-A82A-E22CAE11E001}" destId="{5C6A70BB-D5D8-4A71-A7FC-A65B4C24849A}" srcOrd="0" destOrd="0" parTransId="{CEC96103-9C76-49F6-AEB8-5565FA6F07D6}" sibTransId="{9C658B53-7652-4773-996F-C9FDB6EC3330}"/>
    <dgm:cxn modelId="{1521CA2D-3DC1-49ED-A7DE-07C23FF2C368}" type="presOf" srcId="{83D56DE1-6AD7-420B-AE36-C1B3E6760C23}" destId="{A74A1841-7791-4569-BA3B-6C9B2821F67E}" srcOrd="1" destOrd="0" presId="urn:microsoft.com/office/officeart/2005/8/layout/radial5"/>
    <dgm:cxn modelId="{29C6F039-9AFE-44F0-AA26-519CB52F016A}" srcId="{7980E37E-3ECC-4FFF-A82A-E22CAE11E001}" destId="{6EDEF044-83DB-4D92-A423-54FA6E1947B0}" srcOrd="3" destOrd="0" parTransId="{95A6D638-319D-45EB-A51A-75490EFA3346}" sibTransId="{2AF2A20A-C5D7-4984-B870-9474517F34BA}"/>
    <dgm:cxn modelId="{AD31CD5B-88CB-466E-88A3-A61FE0A749DD}" type="presOf" srcId="{C7D83E30-DB85-497E-890D-162BE741081D}" destId="{11CEA2B8-7376-4F01-99B8-65BF3E0CB2F7}" srcOrd="0" destOrd="0" presId="urn:microsoft.com/office/officeart/2005/8/layout/radial5"/>
    <dgm:cxn modelId="{8E353841-30E0-456D-A4FB-05568E0DB9CE}" srcId="{7980E37E-3ECC-4FFF-A82A-E22CAE11E001}" destId="{C7D83E30-DB85-497E-890D-162BE741081D}" srcOrd="2" destOrd="0" parTransId="{83D56DE1-6AD7-420B-AE36-C1B3E6760C23}" sibTransId="{BD0B896D-F6E5-4D05-AAA4-D024F9BB7D9E}"/>
    <dgm:cxn modelId="{D3ACC465-913A-47EB-A3AD-5E130BDA3F23}" type="presOf" srcId="{5C6A70BB-D5D8-4A71-A7FC-A65B4C24849A}" destId="{E7860CA8-D6E8-4B3A-A1CF-577538E13CA1}" srcOrd="0" destOrd="0" presId="urn:microsoft.com/office/officeart/2005/8/layout/radial5"/>
    <dgm:cxn modelId="{9789B54A-1654-4B97-AD17-B3DC19DC94E2}" type="presOf" srcId="{CEC96103-9C76-49F6-AEB8-5565FA6F07D6}" destId="{8B252A58-E38F-46CB-84DB-D7D2EEF3A976}" srcOrd="1" destOrd="0" presId="urn:microsoft.com/office/officeart/2005/8/layout/radial5"/>
    <dgm:cxn modelId="{D412EA4C-21FF-4E17-8F89-FE34C5B78775}" type="presOf" srcId="{7980E37E-3ECC-4FFF-A82A-E22CAE11E001}" destId="{B10AF730-1952-4042-A13C-EF964A819CE3}" srcOrd="0" destOrd="0" presId="urn:microsoft.com/office/officeart/2005/8/layout/radial5"/>
    <dgm:cxn modelId="{C7256283-AE49-4ABC-B3B6-6601A37712B8}" type="presOf" srcId="{95A6D638-319D-45EB-A51A-75490EFA3346}" destId="{9D73FF3C-7AC5-47FE-AF4D-F7B373BB847D}" srcOrd="0" destOrd="0" presId="urn:microsoft.com/office/officeart/2005/8/layout/radial5"/>
    <dgm:cxn modelId="{A3CAF692-FA07-451A-B21D-7316D59C223B}" srcId="{7980E37E-3ECC-4FFF-A82A-E22CAE11E001}" destId="{C1E52775-A23C-4F59-A0DF-6D83D0ED7A75}" srcOrd="1" destOrd="0" parTransId="{E00A1363-F98A-4964-A108-D1A3CB79222E}" sibTransId="{99A7018E-8790-4885-B46B-2AE34AE50156}"/>
    <dgm:cxn modelId="{1AAA0496-26EF-4B4E-8FAA-C586C87D92E6}" type="presOf" srcId="{CEC96103-9C76-49F6-AEB8-5565FA6F07D6}" destId="{4C4DAA01-6522-4142-AFFD-92551237B9F9}" srcOrd="0" destOrd="0" presId="urn:microsoft.com/office/officeart/2005/8/layout/radial5"/>
    <dgm:cxn modelId="{F1511598-85D8-45FB-98C7-A78BB7A855D8}" type="presOf" srcId="{C1E52775-A23C-4F59-A0DF-6D83D0ED7A75}" destId="{8F555954-FC93-4CA1-A79C-7D6C2BCC31F2}" srcOrd="0" destOrd="0" presId="urn:microsoft.com/office/officeart/2005/8/layout/radial5"/>
    <dgm:cxn modelId="{E1F499E7-D9DC-4670-AE1A-D05357F985C5}" type="presOf" srcId="{83D56DE1-6AD7-420B-AE36-C1B3E6760C23}" destId="{7CB6B03F-17F2-45E5-9197-848685FAE82C}" srcOrd="0" destOrd="0" presId="urn:microsoft.com/office/officeart/2005/8/layout/radial5"/>
    <dgm:cxn modelId="{224D4FED-8ED8-4E05-8C13-E225A5AE4596}" type="presOf" srcId="{6EDEF044-83DB-4D92-A423-54FA6E1947B0}" destId="{FA4F0EF5-DE6A-4CF5-86DE-6582A5AB9CB8}" srcOrd="0" destOrd="0" presId="urn:microsoft.com/office/officeart/2005/8/layout/radial5"/>
    <dgm:cxn modelId="{F2498BFE-00B6-4F83-96A8-0E7D0E55119B}" type="presOf" srcId="{E00A1363-F98A-4964-A108-D1A3CB79222E}" destId="{721D14AD-98A2-4F6B-8A1B-5875EF7A1A59}" srcOrd="0" destOrd="0" presId="urn:microsoft.com/office/officeart/2005/8/layout/radial5"/>
    <dgm:cxn modelId="{9A85C10B-8A66-42DC-AC1B-4D2046FA9A37}" type="presParOf" srcId="{831BBBB8-8F22-4654-98A3-D536C2789C62}" destId="{B10AF730-1952-4042-A13C-EF964A819CE3}" srcOrd="0" destOrd="0" presId="urn:microsoft.com/office/officeart/2005/8/layout/radial5"/>
    <dgm:cxn modelId="{242120FA-FBD4-428D-B2B5-C4D0704AFED4}" type="presParOf" srcId="{831BBBB8-8F22-4654-98A3-D536C2789C62}" destId="{4C4DAA01-6522-4142-AFFD-92551237B9F9}" srcOrd="1" destOrd="0" presId="urn:microsoft.com/office/officeart/2005/8/layout/radial5"/>
    <dgm:cxn modelId="{7BB31EC3-E903-48D7-8AD0-858DCF8430C2}" type="presParOf" srcId="{4C4DAA01-6522-4142-AFFD-92551237B9F9}" destId="{8B252A58-E38F-46CB-84DB-D7D2EEF3A976}" srcOrd="0" destOrd="0" presId="urn:microsoft.com/office/officeart/2005/8/layout/radial5"/>
    <dgm:cxn modelId="{3A19B0C0-64BC-4067-8EA1-9057D4AD584D}" type="presParOf" srcId="{831BBBB8-8F22-4654-98A3-D536C2789C62}" destId="{E7860CA8-D6E8-4B3A-A1CF-577538E13CA1}" srcOrd="2" destOrd="0" presId="urn:microsoft.com/office/officeart/2005/8/layout/radial5"/>
    <dgm:cxn modelId="{2E8380D3-8C19-4A82-AF30-5236733D6F9A}" type="presParOf" srcId="{831BBBB8-8F22-4654-98A3-D536C2789C62}" destId="{721D14AD-98A2-4F6B-8A1B-5875EF7A1A59}" srcOrd="3" destOrd="0" presId="urn:microsoft.com/office/officeart/2005/8/layout/radial5"/>
    <dgm:cxn modelId="{C3330FF8-CA1A-4A1D-821D-CBA2078CA656}" type="presParOf" srcId="{721D14AD-98A2-4F6B-8A1B-5875EF7A1A59}" destId="{30F39542-D81E-4620-8D29-7A34C6DC3486}" srcOrd="0" destOrd="0" presId="urn:microsoft.com/office/officeart/2005/8/layout/radial5"/>
    <dgm:cxn modelId="{27CB35B8-FF5E-477D-A9A1-8AFD690AD997}" type="presParOf" srcId="{831BBBB8-8F22-4654-98A3-D536C2789C62}" destId="{8F555954-FC93-4CA1-A79C-7D6C2BCC31F2}" srcOrd="4" destOrd="0" presId="urn:microsoft.com/office/officeart/2005/8/layout/radial5"/>
    <dgm:cxn modelId="{0F722A7B-FB63-4777-B9B4-CFA049E89E5D}" type="presParOf" srcId="{831BBBB8-8F22-4654-98A3-D536C2789C62}" destId="{7CB6B03F-17F2-45E5-9197-848685FAE82C}" srcOrd="5" destOrd="0" presId="urn:microsoft.com/office/officeart/2005/8/layout/radial5"/>
    <dgm:cxn modelId="{8EB35666-4071-439F-8DD9-31FE846FF96B}" type="presParOf" srcId="{7CB6B03F-17F2-45E5-9197-848685FAE82C}" destId="{A74A1841-7791-4569-BA3B-6C9B2821F67E}" srcOrd="0" destOrd="0" presId="urn:microsoft.com/office/officeart/2005/8/layout/radial5"/>
    <dgm:cxn modelId="{9E13747E-9817-4216-B87C-FE90A62A8346}" type="presParOf" srcId="{831BBBB8-8F22-4654-98A3-D536C2789C62}" destId="{11CEA2B8-7376-4F01-99B8-65BF3E0CB2F7}" srcOrd="6" destOrd="0" presId="urn:microsoft.com/office/officeart/2005/8/layout/radial5"/>
    <dgm:cxn modelId="{B9B55E2C-1B14-4C41-99CF-C5A4744A912C}" type="presParOf" srcId="{831BBBB8-8F22-4654-98A3-D536C2789C62}" destId="{9D73FF3C-7AC5-47FE-AF4D-F7B373BB847D}" srcOrd="7" destOrd="0" presId="urn:microsoft.com/office/officeart/2005/8/layout/radial5"/>
    <dgm:cxn modelId="{C2C8F583-CE86-4D07-B45E-1639D3CA2C89}" type="presParOf" srcId="{9D73FF3C-7AC5-47FE-AF4D-F7B373BB847D}" destId="{D48BF0C4-9FAB-4E30-96E5-852DCD334F25}" srcOrd="0" destOrd="0" presId="urn:microsoft.com/office/officeart/2005/8/layout/radial5"/>
    <dgm:cxn modelId="{0A65A6F6-3F4D-4BBB-AE46-E0C2AD13A7B5}" type="presParOf" srcId="{831BBBB8-8F22-4654-98A3-D536C2789C62}" destId="{FA4F0EF5-DE6A-4CF5-86DE-6582A5AB9CB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AF730-1952-4042-A13C-EF964A819CE3}">
      <dsp:nvSpPr>
        <dsp:cNvPr id="0" name=""/>
        <dsp:cNvSpPr/>
      </dsp:nvSpPr>
      <dsp:spPr>
        <a:xfrm>
          <a:off x="3471862" y="1804841"/>
          <a:ext cx="1285874" cy="12858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মুল্যবোধ</a:t>
          </a:r>
          <a:endParaRPr lang="en-US" sz="2500" kern="1200" dirty="0"/>
        </a:p>
      </dsp:txBody>
      <dsp:txXfrm>
        <a:off x="3660174" y="1993153"/>
        <a:ext cx="909250" cy="909250"/>
      </dsp:txXfrm>
    </dsp:sp>
    <dsp:sp modelId="{4C4DAA01-6522-4142-AFFD-92551237B9F9}">
      <dsp:nvSpPr>
        <dsp:cNvPr id="0" name=""/>
        <dsp:cNvSpPr/>
      </dsp:nvSpPr>
      <dsp:spPr>
        <a:xfrm rot="16200000">
          <a:off x="3978178" y="1336198"/>
          <a:ext cx="273243" cy="437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019165" y="1464624"/>
        <a:ext cx="191270" cy="262319"/>
      </dsp:txXfrm>
    </dsp:sp>
    <dsp:sp modelId="{E7860CA8-D6E8-4B3A-A1CF-577538E13CA1}">
      <dsp:nvSpPr>
        <dsp:cNvPr id="0" name=""/>
        <dsp:cNvSpPr/>
      </dsp:nvSpPr>
      <dsp:spPr>
        <a:xfrm>
          <a:off x="3471862" y="3412"/>
          <a:ext cx="1285874" cy="12858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সততা</a:t>
          </a:r>
          <a:endParaRPr lang="en-US" sz="1700" kern="1200" dirty="0"/>
        </a:p>
      </dsp:txBody>
      <dsp:txXfrm>
        <a:off x="3660174" y="191724"/>
        <a:ext cx="909250" cy="909250"/>
      </dsp:txXfrm>
    </dsp:sp>
    <dsp:sp modelId="{721D14AD-98A2-4F6B-8A1B-5875EF7A1A59}">
      <dsp:nvSpPr>
        <dsp:cNvPr id="0" name=""/>
        <dsp:cNvSpPr/>
      </dsp:nvSpPr>
      <dsp:spPr>
        <a:xfrm>
          <a:off x="4871159" y="2229179"/>
          <a:ext cx="273243" cy="437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871159" y="2316618"/>
        <a:ext cx="191270" cy="262319"/>
      </dsp:txXfrm>
    </dsp:sp>
    <dsp:sp modelId="{8F555954-FC93-4CA1-A79C-7D6C2BCC31F2}">
      <dsp:nvSpPr>
        <dsp:cNvPr id="0" name=""/>
        <dsp:cNvSpPr/>
      </dsp:nvSpPr>
      <dsp:spPr>
        <a:xfrm>
          <a:off x="5273291" y="1804841"/>
          <a:ext cx="1285874" cy="1285874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ন্যায়নিষ্ঠা</a:t>
          </a:r>
          <a:endParaRPr lang="en-US" sz="1700" kern="1200" dirty="0"/>
        </a:p>
      </dsp:txBody>
      <dsp:txXfrm>
        <a:off x="5461603" y="1993153"/>
        <a:ext cx="909250" cy="909250"/>
      </dsp:txXfrm>
    </dsp:sp>
    <dsp:sp modelId="{7CB6B03F-17F2-45E5-9197-848685FAE82C}">
      <dsp:nvSpPr>
        <dsp:cNvPr id="0" name=""/>
        <dsp:cNvSpPr/>
      </dsp:nvSpPr>
      <dsp:spPr>
        <a:xfrm rot="5400000">
          <a:off x="3978178" y="3122160"/>
          <a:ext cx="273243" cy="437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019165" y="3168613"/>
        <a:ext cx="191270" cy="262319"/>
      </dsp:txXfrm>
    </dsp:sp>
    <dsp:sp modelId="{11CEA2B8-7376-4F01-99B8-65BF3E0CB2F7}">
      <dsp:nvSpPr>
        <dsp:cNvPr id="0" name=""/>
        <dsp:cNvSpPr/>
      </dsp:nvSpPr>
      <dsp:spPr>
        <a:xfrm>
          <a:off x="3471862" y="3606269"/>
          <a:ext cx="1285874" cy="1285874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 err="1"/>
            <a:t>শৃঙ্খলা</a:t>
          </a:r>
          <a:endParaRPr lang="en-US" sz="1700" kern="1200" baseline="0" dirty="0"/>
        </a:p>
      </dsp:txBody>
      <dsp:txXfrm>
        <a:off x="3660174" y="3794581"/>
        <a:ext cx="909250" cy="909250"/>
      </dsp:txXfrm>
    </dsp:sp>
    <dsp:sp modelId="{9D73FF3C-7AC5-47FE-AF4D-F7B373BB847D}">
      <dsp:nvSpPr>
        <dsp:cNvPr id="0" name=""/>
        <dsp:cNvSpPr/>
      </dsp:nvSpPr>
      <dsp:spPr>
        <a:xfrm rot="10800000">
          <a:off x="3085197" y="2229179"/>
          <a:ext cx="273243" cy="437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167170" y="2316618"/>
        <a:ext cx="191270" cy="262319"/>
      </dsp:txXfrm>
    </dsp:sp>
    <dsp:sp modelId="{FA4F0EF5-DE6A-4CF5-86DE-6582A5AB9CB8}">
      <dsp:nvSpPr>
        <dsp:cNvPr id="0" name=""/>
        <dsp:cNvSpPr/>
      </dsp:nvSpPr>
      <dsp:spPr>
        <a:xfrm>
          <a:off x="1670433" y="1804841"/>
          <a:ext cx="1285874" cy="128587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নম্রতা</a:t>
          </a:r>
          <a:endParaRPr lang="en-US" sz="1700" kern="1200" dirty="0"/>
        </a:p>
      </dsp:txBody>
      <dsp:txXfrm>
        <a:off x="1858745" y="1993153"/>
        <a:ext cx="909250" cy="90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900-CFE5-4ED1-BD35-750909CA8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24AA4-F23B-40BB-982F-191287683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854DD-FD53-4B3C-A599-6E0E40DB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8FE69-42A0-4993-8AC9-CA7021A0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728DF-39D1-4EEC-B18F-3B76A26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5C55-DEEA-4737-ACDE-ED878041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59AE2-C99C-4C21-8CAA-8C8B583EB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6500E-2B79-48BD-AD82-2587DDD0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FAAE7-5EC8-4A75-8F2A-BAF2A978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0C56-EB26-47F7-86F9-DA4E2A0A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D633F-DE97-409C-BCD8-3E0CDF65E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00733-46FD-4451-A659-9C2B5ADE5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DB903-AEE0-4513-A5DA-F935C7FD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7E504-4DDA-4E27-A281-6AD11438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06E9-70D1-4707-BC13-19C6EE80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112D-7586-4083-8F0D-D9A78458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D65F-DC54-4A50-B234-FAEA73D8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AD964-0FE8-4F87-A0CE-969033D6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9867-DB92-4377-80FB-BFA586D3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DDC2-5702-4C7A-85F1-3B3CB13B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CB0F-F0BC-44EC-BDCC-653647DC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640DC-B30E-4BFE-93A3-20734E65B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993D-21E3-4C63-8372-56E529D2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E58F3-DD96-47E4-A9E3-8CF1F9EE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D489E-279F-4022-BCC7-BA51A6D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5F24-76E1-4DC6-9336-C8911D39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A289-5FC9-49CC-BB3E-B58D9F2E9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B26A-914D-4BEA-817E-78A03307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87667-230E-4717-9410-B51A1D3B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5EA9-E645-4DAD-98D4-4E8F2699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5F7FF-A5F8-4E86-B4BE-8BFCA6EF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9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EDF4-E8F5-4BDA-9015-DFCF352E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D279-9F39-4CE0-B330-0820EBE7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F5B3B-E63B-465F-822C-91273A241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9ED1D-5F79-43E3-98C3-9C13F6D94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1F91E-BD65-4DCF-8041-154483701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718B0-A7D4-4EB7-BAD1-F02B7FEF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9A71D-0805-410F-A2CF-5B7C6B4E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5C0D77-B56A-40D4-A2DC-72C69A35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F41D-C545-4C72-BE92-529345C0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29E37-94A7-491A-9DA0-8C4C7A6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5454A-28D6-4D35-A167-4A3F0A48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DA205-22B3-4548-B84A-6D22233C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9DA02-7991-4F8F-9400-69669133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DE264-A2A4-44B9-AE3A-C3771D7E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130ED-FD88-4391-BCC9-D4F93DE1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90EF-71C2-434E-B789-EB07A35F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545E-B67F-49BB-95EE-FD83CDD9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D27FD-1FE4-4D02-9CC0-1EB492B9A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0EDF0-3272-476A-9C64-2C209C1B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D2019-4195-4DB3-A003-226D40F2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50E90-E292-4130-BC99-62791B5A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A0C-E2FC-443A-823B-48F14A25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B23B7-6182-4B34-B039-6971EF556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F3DF3-AB0E-4A4E-9E49-57A145E39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1287-35CF-4002-B5F4-036C2DAC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78B3C-72E0-48BF-858B-D8EA1093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0EDC4-1B75-4E59-894B-A38A766A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1E0F-C0E6-48B9-8D38-A07442BA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828C1-885C-4A3D-BCF4-75EF837FE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BA29-AE9C-4B14-BCE5-FB3B50D25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7B59B-B4E9-4809-806D-71BEA2326AC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89B9-5EAB-4BDE-B2CD-8EB7052BA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752C-EBBD-4EF9-B004-1723C4231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67C79-6387-4A3D-B200-6C664BB9C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821C-7EE3-40D7-8067-71F898641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3722" y="484403"/>
            <a:ext cx="1864555" cy="8868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B6BD0-F51F-4264-B3BC-496620147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77" y="1828800"/>
            <a:ext cx="3866269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3612788" y="676534"/>
            <a:ext cx="496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9C690-3428-48C3-8F8D-587E11002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438CC-6AA8-4C27-BE43-504420858A48}"/>
              </a:ext>
            </a:extLst>
          </p:cNvPr>
          <p:cNvSpPr txBox="1"/>
          <p:nvPr/>
        </p:nvSpPr>
        <p:spPr>
          <a:xfrm>
            <a:off x="4825219" y="5488968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6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4670473" y="569206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দেখশুনা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90B45-B4B8-4F2B-9799-BD4DE8BBF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" y="1814732"/>
            <a:ext cx="5324622" cy="3827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762C1B-951D-49C7-9317-C9102E763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3" y="2168535"/>
            <a:ext cx="4192172" cy="34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3094891" y="660894"/>
            <a:ext cx="543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30501-39D3-45A6-A1D0-DFBF635E2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1758749"/>
            <a:ext cx="4600136" cy="4438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62A3D-3ACD-40E2-8435-A70375B6B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4" y="1758749"/>
            <a:ext cx="4239062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27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3596758" y="548352"/>
            <a:ext cx="49984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99D61-44F7-45CC-BD8B-4AC5B9E06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58" y="1645921"/>
            <a:ext cx="4998484" cy="46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2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4876734" y="695548"/>
            <a:ext cx="187743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E6783-5256-484A-8D9D-F158F089EA28}"/>
              </a:ext>
            </a:extLst>
          </p:cNvPr>
          <p:cNvSpPr txBox="1"/>
          <p:nvPr/>
        </p:nvSpPr>
        <p:spPr>
          <a:xfrm>
            <a:off x="4797386" y="1800664"/>
            <a:ext cx="203613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3FFB1-6AD8-42D2-9F9B-AB8F84F7405B}"/>
              </a:ext>
            </a:extLst>
          </p:cNvPr>
          <p:cNvSpPr txBox="1"/>
          <p:nvPr/>
        </p:nvSpPr>
        <p:spPr>
          <a:xfrm>
            <a:off x="1720722" y="3198167"/>
            <a:ext cx="927850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4C966-980A-45E9-828D-63895732DC99}"/>
              </a:ext>
            </a:extLst>
          </p:cNvPr>
          <p:cNvSpPr txBox="1"/>
          <p:nvPr/>
        </p:nvSpPr>
        <p:spPr>
          <a:xfrm>
            <a:off x="1739479" y="4134005"/>
            <a:ext cx="55964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391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4797083" y="1482357"/>
            <a:ext cx="13981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48D89-6A5F-4376-9DF4-C76436CC1D5A}"/>
              </a:ext>
            </a:extLst>
          </p:cNvPr>
          <p:cNvSpPr txBox="1"/>
          <p:nvPr/>
        </p:nvSpPr>
        <p:spPr>
          <a:xfrm>
            <a:off x="3806641" y="4035158"/>
            <a:ext cx="397576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572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4918937" y="990969"/>
            <a:ext cx="19912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68E0D-3AD5-4944-828E-C2479BABA997}"/>
              </a:ext>
            </a:extLst>
          </p:cNvPr>
          <p:cNvSpPr txBox="1"/>
          <p:nvPr/>
        </p:nvSpPr>
        <p:spPr>
          <a:xfrm>
            <a:off x="3096621" y="3305908"/>
            <a:ext cx="59987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যেসমস্ত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317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938" y="679631"/>
            <a:ext cx="1688123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02BBE-017F-43FD-843F-AD612315E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35" y="2286000"/>
            <a:ext cx="520827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3D445-0F24-4511-B322-409489D32649}"/>
              </a:ext>
            </a:extLst>
          </p:cNvPr>
          <p:cNvSpPr txBox="1"/>
          <p:nvPr/>
        </p:nvSpPr>
        <p:spPr>
          <a:xfrm>
            <a:off x="1617785" y="2844023"/>
            <a:ext cx="53639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ইমদাদুল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বড়মিতনা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65D26-481C-41DC-88E8-BA8FA839120D}"/>
              </a:ext>
            </a:extLst>
          </p:cNvPr>
          <p:cNvSpPr txBox="1"/>
          <p:nvPr/>
        </p:nvSpPr>
        <p:spPr>
          <a:xfrm>
            <a:off x="4783015" y="1097280"/>
            <a:ext cx="2956259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10D16-55D0-483D-836A-AEC56F2B6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21" y="2729132"/>
            <a:ext cx="1999957" cy="186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99BB8-1DE2-4AFF-91ED-2CA411631795}"/>
              </a:ext>
            </a:extLst>
          </p:cNvPr>
          <p:cNvSpPr txBox="1"/>
          <p:nvPr/>
        </p:nvSpPr>
        <p:spPr>
          <a:xfrm>
            <a:off x="4588412" y="787791"/>
            <a:ext cx="301517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1B3C8-E661-4CE2-A2D1-5313791612B2}"/>
              </a:ext>
            </a:extLst>
          </p:cNvPr>
          <p:cNvSpPr txBox="1"/>
          <p:nvPr/>
        </p:nvSpPr>
        <p:spPr>
          <a:xfrm>
            <a:off x="1189439" y="2293817"/>
            <a:ext cx="546175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CF8E8-9F42-4AD5-B832-E5E9CE2B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78" y="2027124"/>
            <a:ext cx="2153983" cy="2803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32242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3D445-0F24-4511-B322-409489D32649}"/>
              </a:ext>
            </a:extLst>
          </p:cNvPr>
          <p:cNvSpPr txBox="1"/>
          <p:nvPr/>
        </p:nvSpPr>
        <p:spPr>
          <a:xfrm>
            <a:off x="5141251" y="1097281"/>
            <a:ext cx="19094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47109-B136-403B-B041-EDCAA6035C42}"/>
              </a:ext>
            </a:extLst>
          </p:cNvPr>
          <p:cNvSpPr txBox="1"/>
          <p:nvPr/>
        </p:nvSpPr>
        <p:spPr>
          <a:xfrm>
            <a:off x="1371601" y="2875280"/>
            <a:ext cx="91186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1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3D445-0F24-4511-B322-409489D32649}"/>
              </a:ext>
            </a:extLst>
          </p:cNvPr>
          <p:cNvSpPr txBox="1"/>
          <p:nvPr/>
        </p:nvSpPr>
        <p:spPr>
          <a:xfrm>
            <a:off x="4710043" y="232591"/>
            <a:ext cx="27719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41528-4843-40E5-8D3D-12FE92A4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64" y="1310145"/>
            <a:ext cx="3368884" cy="2118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4C9C0-D15F-456D-83DD-2FB3F42E1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8" y="1540777"/>
            <a:ext cx="3263704" cy="1773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A88D6E-B112-4A9C-B5F8-6CB1328A1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64" y="4121833"/>
            <a:ext cx="3509560" cy="2001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48BAB-B71F-4D44-92CA-EEF185DD4272}"/>
              </a:ext>
            </a:extLst>
          </p:cNvPr>
          <p:cNvSpPr txBox="1"/>
          <p:nvPr/>
        </p:nvSpPr>
        <p:spPr>
          <a:xfrm>
            <a:off x="2201892" y="3561227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র্তব্য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AEDCB-02CD-48F9-A002-B91C51DFCB54}"/>
              </a:ext>
            </a:extLst>
          </p:cNvPr>
          <p:cNvSpPr txBox="1"/>
          <p:nvPr/>
        </p:nvSpPr>
        <p:spPr>
          <a:xfrm>
            <a:off x="2615273" y="644689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3F7DF-A837-4EF1-8D04-BE82C056E34D}"/>
              </a:ext>
            </a:extLst>
          </p:cNvPr>
          <p:cNvSpPr txBox="1"/>
          <p:nvPr/>
        </p:nvSpPr>
        <p:spPr>
          <a:xfrm>
            <a:off x="8145194" y="3543671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66CA50-8460-4099-BBB5-3701E919C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9" y="4107000"/>
            <a:ext cx="4011308" cy="17735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C175AC-B53C-4DC7-B9E8-D83717AD049C}"/>
              </a:ext>
            </a:extLst>
          </p:cNvPr>
          <p:cNvSpPr txBox="1"/>
          <p:nvPr/>
        </p:nvSpPr>
        <p:spPr>
          <a:xfrm>
            <a:off x="7979812" y="6300540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6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3D445-0F24-4511-B322-409489D32649}"/>
              </a:ext>
            </a:extLst>
          </p:cNvPr>
          <p:cNvSpPr txBox="1"/>
          <p:nvPr/>
        </p:nvSpPr>
        <p:spPr>
          <a:xfrm>
            <a:off x="4011935" y="2679846"/>
            <a:ext cx="416812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3D445-0F24-4511-B322-409489D32649}"/>
              </a:ext>
            </a:extLst>
          </p:cNvPr>
          <p:cNvSpPr txBox="1"/>
          <p:nvPr/>
        </p:nvSpPr>
        <p:spPr>
          <a:xfrm>
            <a:off x="4561764" y="1047993"/>
            <a:ext cx="306846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0CB06-FB70-43F3-81FC-EFE5FA2395C7}"/>
              </a:ext>
            </a:extLst>
          </p:cNvPr>
          <p:cNvSpPr txBox="1"/>
          <p:nvPr/>
        </p:nvSpPr>
        <p:spPr>
          <a:xfrm>
            <a:off x="2180448" y="3053918"/>
            <a:ext cx="7831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63990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8ED2D6-1C06-4937-A1EE-987F99808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030197"/>
              </p:ext>
            </p:extLst>
          </p:nvPr>
        </p:nvGraphicFramePr>
        <p:xfrm>
          <a:off x="1981199" y="1772530"/>
          <a:ext cx="8229600" cy="489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3626413" y="844061"/>
            <a:ext cx="441018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04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AF730-1952-4042-A13C-EF964A819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800"/>
                                        <p:tgtEl>
                                          <p:spTgt spid="4">
                                            <p:graphicEl>
                                              <a:dgm id="{B10AF730-1952-4042-A13C-EF964A819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4DAA01-6522-4142-AFFD-92551237B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800"/>
                                        <p:tgtEl>
                                          <p:spTgt spid="4">
                                            <p:graphicEl>
                                              <a:dgm id="{4C4DAA01-6522-4142-AFFD-92551237B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60CA8-D6E8-4B3A-A1CF-577538E1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800"/>
                                        <p:tgtEl>
                                          <p:spTgt spid="4">
                                            <p:graphicEl>
                                              <a:dgm id="{E7860CA8-D6E8-4B3A-A1CF-577538E13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D14AD-98A2-4F6B-8A1B-5875EF7A1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800"/>
                                        <p:tgtEl>
                                          <p:spTgt spid="4">
                                            <p:graphicEl>
                                              <a:dgm id="{721D14AD-98A2-4F6B-8A1B-5875EF7A1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55954-FC93-4CA1-A79C-7D6C2BCC3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800"/>
                                        <p:tgtEl>
                                          <p:spTgt spid="4">
                                            <p:graphicEl>
                                              <a:dgm id="{8F555954-FC93-4CA1-A79C-7D6C2BCC3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6B03F-17F2-45E5-9197-848685FAE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800"/>
                                        <p:tgtEl>
                                          <p:spTgt spid="4">
                                            <p:graphicEl>
                                              <a:dgm id="{7CB6B03F-17F2-45E5-9197-848685FAE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EA2B8-7376-4F01-99B8-65BF3E0CB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800"/>
                                        <p:tgtEl>
                                          <p:spTgt spid="4">
                                            <p:graphicEl>
                                              <a:dgm id="{11CEA2B8-7376-4F01-99B8-65BF3E0CB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3FF3C-7AC5-47FE-AF4D-F7B373BB8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800"/>
                                        <p:tgtEl>
                                          <p:spTgt spid="4">
                                            <p:graphicEl>
                                              <a:dgm id="{9D73FF3C-7AC5-47FE-AF4D-F7B373BB8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F0EF5-DE6A-4CF5-86DE-6582A5AB9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800"/>
                                        <p:tgtEl>
                                          <p:spTgt spid="4">
                                            <p:graphicEl>
                                              <a:dgm id="{FA4F0EF5-DE6A-4CF5-86DE-6582A5AB9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D634E-6B2F-41E2-BE5F-BE84CF338A9B}"/>
              </a:ext>
            </a:extLst>
          </p:cNvPr>
          <p:cNvSpPr txBox="1"/>
          <p:nvPr/>
        </p:nvSpPr>
        <p:spPr>
          <a:xfrm>
            <a:off x="3727935" y="564139"/>
            <a:ext cx="38411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C0A3D-A1C6-4FC3-B7F1-3F87090B0B7E}"/>
              </a:ext>
            </a:extLst>
          </p:cNvPr>
          <p:cNvSpPr txBox="1"/>
          <p:nvPr/>
        </p:nvSpPr>
        <p:spPr>
          <a:xfrm>
            <a:off x="1286895" y="1789974"/>
            <a:ext cx="112562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F9E7964-8989-4BF8-8358-7D85FDBD1B5F}"/>
              </a:ext>
            </a:extLst>
          </p:cNvPr>
          <p:cNvSpPr/>
          <p:nvPr/>
        </p:nvSpPr>
        <p:spPr>
          <a:xfrm>
            <a:off x="3156208" y="1923323"/>
            <a:ext cx="978408" cy="24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11B45-3A32-45B5-9417-1FF4629C26BA}"/>
              </a:ext>
            </a:extLst>
          </p:cNvPr>
          <p:cNvSpPr txBox="1"/>
          <p:nvPr/>
        </p:nvSpPr>
        <p:spPr>
          <a:xfrm>
            <a:off x="4825029" y="1882307"/>
            <a:ext cx="344517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CF299B-72D2-45DE-9E2A-3C24564D67E7}"/>
              </a:ext>
            </a:extLst>
          </p:cNvPr>
          <p:cNvSpPr txBox="1"/>
          <p:nvPr/>
        </p:nvSpPr>
        <p:spPr>
          <a:xfrm>
            <a:off x="1267864" y="2857925"/>
            <a:ext cx="160492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ন্যায়নিষ্ঠা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27980-48A9-44FF-ABE9-D01EEDC0FEB7}"/>
              </a:ext>
            </a:extLst>
          </p:cNvPr>
          <p:cNvSpPr txBox="1"/>
          <p:nvPr/>
        </p:nvSpPr>
        <p:spPr>
          <a:xfrm>
            <a:off x="1286895" y="3871397"/>
            <a:ext cx="123062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33B67-5F2F-4CB5-BEAF-9811C86B4D50}"/>
              </a:ext>
            </a:extLst>
          </p:cNvPr>
          <p:cNvSpPr txBox="1"/>
          <p:nvPr/>
        </p:nvSpPr>
        <p:spPr>
          <a:xfrm>
            <a:off x="1286895" y="4980006"/>
            <a:ext cx="106150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নম্রতা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5CE8A23-F4D3-420B-939D-24A6D86A16AE}"/>
              </a:ext>
            </a:extLst>
          </p:cNvPr>
          <p:cNvSpPr/>
          <p:nvPr/>
        </p:nvSpPr>
        <p:spPr>
          <a:xfrm>
            <a:off x="3156208" y="3113158"/>
            <a:ext cx="978408" cy="24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E18CB77-A7BE-4D1A-AFD8-83791E2AE45F}"/>
              </a:ext>
            </a:extLst>
          </p:cNvPr>
          <p:cNvSpPr/>
          <p:nvPr/>
        </p:nvSpPr>
        <p:spPr>
          <a:xfrm>
            <a:off x="3238731" y="4151689"/>
            <a:ext cx="978408" cy="24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6B359B3-19FE-4644-95C0-20A451479765}"/>
              </a:ext>
            </a:extLst>
          </p:cNvPr>
          <p:cNvSpPr/>
          <p:nvPr/>
        </p:nvSpPr>
        <p:spPr>
          <a:xfrm>
            <a:off x="3156208" y="5424261"/>
            <a:ext cx="978408" cy="24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D6B47F-365F-430F-B458-F99E56DCCD84}"/>
              </a:ext>
            </a:extLst>
          </p:cNvPr>
          <p:cNvSpPr txBox="1"/>
          <p:nvPr/>
        </p:nvSpPr>
        <p:spPr>
          <a:xfrm>
            <a:off x="4754879" y="3015358"/>
            <a:ext cx="529664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ন্যায়সঙ্গত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3D34F6-9DD0-40EC-8903-29DF74592CBC}"/>
              </a:ext>
            </a:extLst>
          </p:cNvPr>
          <p:cNvSpPr txBox="1"/>
          <p:nvPr/>
        </p:nvSpPr>
        <p:spPr>
          <a:xfrm>
            <a:off x="4806272" y="4056063"/>
            <a:ext cx="517000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1BE2DD-B8EE-4BC6-A18F-937CE3759334}"/>
              </a:ext>
            </a:extLst>
          </p:cNvPr>
          <p:cNvSpPr txBox="1"/>
          <p:nvPr/>
        </p:nvSpPr>
        <p:spPr>
          <a:xfrm>
            <a:off x="4879476" y="5164672"/>
            <a:ext cx="3207929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8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552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mittra com narail</dc:creator>
  <cp:lastModifiedBy>mittra com narail</cp:lastModifiedBy>
  <cp:revision>45</cp:revision>
  <dcterms:created xsi:type="dcterms:W3CDTF">2020-03-11T08:27:34Z</dcterms:created>
  <dcterms:modified xsi:type="dcterms:W3CDTF">2020-05-19T06:57:40Z</dcterms:modified>
</cp:coreProperties>
</file>