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3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246F-F327-46E0-B5B0-441111133BB9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A398-C901-4DA9-9860-CD692C9C8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2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246F-F327-46E0-B5B0-441111133BB9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A398-C901-4DA9-9860-CD692C9C8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2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246F-F327-46E0-B5B0-441111133BB9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A398-C901-4DA9-9860-CD692C9C8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3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246F-F327-46E0-B5B0-441111133BB9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A398-C901-4DA9-9860-CD692C9C8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8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246F-F327-46E0-B5B0-441111133BB9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A398-C901-4DA9-9860-CD692C9C8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8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246F-F327-46E0-B5B0-441111133BB9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A398-C901-4DA9-9860-CD692C9C8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246F-F327-46E0-B5B0-441111133BB9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A398-C901-4DA9-9860-CD692C9C8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3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246F-F327-46E0-B5B0-441111133BB9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A398-C901-4DA9-9860-CD692C9C8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8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246F-F327-46E0-B5B0-441111133BB9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A398-C901-4DA9-9860-CD692C9C8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3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246F-F327-46E0-B5B0-441111133BB9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A398-C901-4DA9-9860-CD692C9C8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7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246F-F327-46E0-B5B0-441111133BB9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5A398-C901-4DA9-9860-CD692C9C8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3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246F-F327-46E0-B5B0-441111133BB9}" type="datetimeFigureOut">
              <a:rPr lang="en-US" smtClean="0"/>
              <a:t>19-May-20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5A398-C901-4DA9-9860-CD692C9C8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7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4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26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0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05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69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34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6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6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65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04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5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80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05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9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9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8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6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80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Alfaz Nayan</dc:creator>
  <cp:lastModifiedBy>Alfaz Nayan</cp:lastModifiedBy>
  <cp:revision>1</cp:revision>
  <dcterms:created xsi:type="dcterms:W3CDTF">2020-05-19T12:22:41Z</dcterms:created>
  <dcterms:modified xsi:type="dcterms:W3CDTF">2020-05-19T12:22:57Z</dcterms:modified>
</cp:coreProperties>
</file>