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3"/>
  </p:notesMasterIdLst>
  <p:sldIdLst>
    <p:sldId id="275" r:id="rId2"/>
    <p:sldId id="258" r:id="rId3"/>
    <p:sldId id="259" r:id="rId4"/>
    <p:sldId id="324" r:id="rId5"/>
    <p:sldId id="325" r:id="rId6"/>
    <p:sldId id="326" r:id="rId7"/>
    <p:sldId id="327" r:id="rId8"/>
    <p:sldId id="328" r:id="rId9"/>
    <p:sldId id="329" r:id="rId10"/>
    <p:sldId id="337" r:id="rId11"/>
    <p:sldId id="339" r:id="rId12"/>
    <p:sldId id="338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264" r:id="rId21"/>
    <p:sldId id="2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B1601-C317-4D5B-8478-87B1AA0DB3B2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5A54E-BC8C-4F7A-BFCF-009F738F6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6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0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6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34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4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0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8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2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1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5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1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5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2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7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9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0DB0-C8E5-4AF7-BBC1-0A0F176B727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EA899A-E657-4196-9025-AA6AED546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68286" y="1224618"/>
            <a:ext cx="609600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0102" y="76524"/>
            <a:ext cx="115831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বিকৃতিঃ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আপেক্ষিক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L0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L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তাহ্লে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 ( L-L0 ) /  L0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398" y="2440929"/>
            <a:ext cx="11206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বিকৃতির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13855" y="1"/>
            <a:ext cx="12268200" cy="6858000"/>
            <a:chOff x="0" y="0"/>
            <a:chExt cx="9144000" cy="6858000"/>
          </a:xfrm>
        </p:grpSpPr>
        <p:sp>
          <p:nvSpPr>
            <p:cNvPr id="30" name="Frame 2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76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52" y="0"/>
            <a:ext cx="2581635" cy="2695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867" y="3487940"/>
            <a:ext cx="11852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পীড়নঃ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বিকৃতির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সেটাই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A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প্রস্থচ্ছেদের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F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পীড়ন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F/A</a:t>
            </a:r>
            <a:endParaRPr lang="bn-BD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6" y="2802499"/>
            <a:ext cx="1001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দন্ডের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97" y="5665096"/>
            <a:ext cx="1183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Pa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প্যাসকেল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3855" y="1"/>
            <a:ext cx="122682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41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091" y="312967"/>
            <a:ext cx="116378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হুকের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সুত্রঃ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হুকের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স্থিতিস্থাপক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সীমার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/>
                <a:cs typeface="Times New Roman"/>
              </a:rPr>
              <a:t>α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×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ধ্রুবক্টার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স্থিতিস্থাপক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গুণাঙ্ক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855" y="1"/>
            <a:ext cx="122682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5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600200"/>
            <a:ext cx="61817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4475" y="482025"/>
            <a:ext cx="6181725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হল স্থিতিস্থাপক গুণাঙ্ক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066800"/>
            <a:ext cx="29241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4475" y="2615148"/>
            <a:ext cx="6181725" cy="378565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রাবার দন্ডের আদি দৈর্ঘ্য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bn-I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দন্ডের দৈর্ঘ্য বৃদ্ধি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দন্ডের একক দৈর্ঘ্যের পরিবর্তন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বিকৃতি = </a:t>
            </a:r>
            <a:r>
              <a:rPr lang="en-US" sz="2400" dirty="0" smtClean="0">
                <a:latin typeface="Times New Roman"/>
                <a:cs typeface="Times New Roman"/>
              </a:rPr>
              <a:t>l/L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দন্ডের ভিতরে প্রতিরোধকারী বল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দন্ডের প্রস্থচ্ছেদের ক্ষেত্রফল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দন্ডের একক ক্ষেত্রফলে প্রতিরোধকারী বল = পীড়ন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F/A</a:t>
            </a:r>
            <a:endParaRPr lang="bn-BD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Times New Roman" pitchFamily="18" charset="0"/>
                <a:cs typeface="NikoshBAN" pitchFamily="2" charset="0"/>
              </a:rPr>
              <a:t>স্থিতিস্থাপক সীমার মধ্যে পীড়ন বিকৃতির সমানুপাতিক</a:t>
            </a:r>
          </a:p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গাণিতিকভাবে, পীড়ন </a:t>
            </a:r>
            <a:r>
              <a:rPr lang="en-US" sz="2400" dirty="0" smtClean="0">
                <a:latin typeface="Times New Roman"/>
                <a:cs typeface="Times New Roman"/>
              </a:rPr>
              <a:t>α</a:t>
            </a:r>
            <a:r>
              <a:rPr lang="bn-BD" sz="2400" dirty="0" smtClean="0">
                <a:latin typeface="Times New Roman"/>
                <a:cs typeface="Times New Roman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বিকৃতি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বা, পীড়ন = ধ্রুবক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বিকৃতি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বা, ধ্রুবক = পীড়ন/বিকৃতি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 = F/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A÷l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/L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15000" y="5867400"/>
                <a:ext cx="18642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∴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 Y = FL/AI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867400"/>
                <a:ext cx="1864228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2000" r="-5902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-20782" y="1"/>
            <a:ext cx="122682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05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1"/>
          <a:stretch/>
        </p:blipFill>
        <p:spPr>
          <a:xfrm>
            <a:off x="6717264" y="4025192"/>
            <a:ext cx="1915108" cy="1689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r="7042"/>
          <a:stretch/>
        </p:blipFill>
        <p:spPr bwMode="auto">
          <a:xfrm>
            <a:off x="6630956" y="1066800"/>
            <a:ext cx="2001416" cy="340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" t="2165" r="9152" b="3360"/>
          <a:stretch/>
        </p:blipFill>
        <p:spPr bwMode="auto">
          <a:xfrm>
            <a:off x="6695492" y="1066800"/>
            <a:ext cx="1991308" cy="340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86" y="405825"/>
            <a:ext cx="8150314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পদার্থের আনবিক গতিতত্ত্ব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0354" y="1244025"/>
            <a:ext cx="1101585" cy="5847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কঠিন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354" y="1244025"/>
            <a:ext cx="1101584" cy="5847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/>
          <a:stretch/>
        </p:blipFill>
        <p:spPr bwMode="auto">
          <a:xfrm>
            <a:off x="6669456" y="1066800"/>
            <a:ext cx="2007236" cy="332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40354" y="1244025"/>
            <a:ext cx="1101584" cy="5847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বায়বীয়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0573" y="3962400"/>
            <a:ext cx="101822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স্বীকার্য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776516"/>
            <a:ext cx="181331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ক্ষুদ্র ক্ষুদ্র কণা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6718" y="5776517"/>
            <a:ext cx="146328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বিন্দু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776517"/>
            <a:ext cx="144120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গতিশীল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1203" y="5776516"/>
            <a:ext cx="17367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আকর্ষণ 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7955" y="5776517"/>
            <a:ext cx="162264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সংঘর্ষ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>
            <a:stCxn id="10" idx="2"/>
          </p:cNvCxnSpPr>
          <p:nvPr/>
        </p:nvCxnSpPr>
        <p:spPr>
          <a:xfrm flipH="1">
            <a:off x="2057400" y="4547175"/>
            <a:ext cx="3072287" cy="12293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>
            <a:off x="5129687" y="4547175"/>
            <a:ext cx="2185513" cy="12293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14" idx="0"/>
          </p:cNvCxnSpPr>
          <p:nvPr/>
        </p:nvCxnSpPr>
        <p:spPr>
          <a:xfrm>
            <a:off x="5129687" y="4547175"/>
            <a:ext cx="989892" cy="12293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</p:cNvCxnSpPr>
          <p:nvPr/>
        </p:nvCxnSpPr>
        <p:spPr>
          <a:xfrm flipH="1">
            <a:off x="3429000" y="4547175"/>
            <a:ext cx="1700687" cy="12293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</p:cNvCxnSpPr>
          <p:nvPr/>
        </p:nvCxnSpPr>
        <p:spPr>
          <a:xfrm flipH="1">
            <a:off x="4724400" y="4547175"/>
            <a:ext cx="405287" cy="12293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01760"/>
            <a:ext cx="3161332" cy="40086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33800" y="2590800"/>
            <a:ext cx="303480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পদার্থের অণুগুলো গতিশীল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14521" y="-1"/>
            <a:ext cx="12268200" cy="6858000"/>
            <a:chOff x="0" y="0"/>
            <a:chExt cx="9144000" cy="6858000"/>
          </a:xfrm>
        </p:grpSpPr>
        <p:sp>
          <p:nvSpPr>
            <p:cNvPr id="24" name="Frame 2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alf Frame 31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04" y="533400"/>
            <a:ext cx="2699444" cy="231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6565"/>
            <a:ext cx="2699444" cy="2301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51260"/>
            <a:ext cx="2424926" cy="231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881" y="3072825"/>
            <a:ext cx="2670963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১।প্লাজমা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904" y="3072825"/>
            <a:ext cx="2699444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২।সূর্য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072825"/>
            <a:ext cx="24399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৩।প্লাজমা কণা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886200"/>
            <a:ext cx="5261377" cy="243143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অতি উচ্চ তাপমাত্রায় আয়নিত গ্যাস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প্লাজমার প্রধান উৎস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প্লাজমা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তড়িৎ পরিবহন করে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প্লাজমা টর্চ দ্বারা ধাতব পদার্থ কাটা হয়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" y="3886199"/>
            <a:ext cx="2815823" cy="2431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3438" y="5638800"/>
            <a:ext cx="2397976" cy="584775"/>
          </a:xfrm>
          <a:prstGeom prst="rect">
            <a:avLst/>
          </a:prstGeom>
          <a:noFill/>
          <a:ln w="1905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৪।প্লাজমা টর্চ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7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5438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4573" r="6162" b="12530"/>
          <a:stretch/>
        </p:blipFill>
        <p:spPr>
          <a:xfrm>
            <a:off x="762000" y="1219200"/>
            <a:ext cx="3733800" cy="3305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/>
          <a:stretch/>
        </p:blipFill>
        <p:spPr>
          <a:xfrm>
            <a:off x="4825093" y="1204572"/>
            <a:ext cx="3556907" cy="3305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596825"/>
            <a:ext cx="35814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ইস্পাত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5093" y="4596825"/>
            <a:ext cx="3556907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262010"/>
            <a:ext cx="7620000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ইস্পাত রাবারের চেয়ে বেশি স্থিতিস্থাপক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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যুক্তিসহ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7709" y="1"/>
            <a:ext cx="12268200" cy="6858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06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71368"/>
            <a:ext cx="81534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295400"/>
            <a:ext cx="4876801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154031"/>
            <a:ext cx="4950394" cy="224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রাবার কী ধরনের পদার্থ?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রাবারে বল প্রয়গ করায় কী সৃস্টি হয়েছে?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পীড়ন ও বিকৃতির অনুপাতকে কী বলে?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পদার্থের চতুর্থ অবস্থার নাম কী?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প্লাজমার প্রধান উৎস কী এবং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1570" y="4154031"/>
            <a:ext cx="3185229" cy="224676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স্থিতিস্থাপক পদার্থ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বিকৃতি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স্থিতিস্থাপক গুণাঙ্ক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প্লাজমা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সূর্য এবং আয়নিত গ্যাস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95400"/>
            <a:ext cx="3124200" cy="2743199"/>
          </a:xfrm>
          <a:prstGeom prst="rect">
            <a:avLst/>
          </a:prstGeom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-76200" y="1"/>
            <a:ext cx="122682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37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8560"/>
            <a:ext cx="2200275" cy="340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80" y="469446"/>
            <a:ext cx="2219325" cy="341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54936"/>
            <a:ext cx="2114550" cy="340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4075" y="473911"/>
            <a:ext cx="94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কঠিন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7090" y="473911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তরল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6324" y="473911"/>
            <a:ext cx="1217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বায়বীয়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5112" y="4038600"/>
            <a:ext cx="26709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অণুগুলো দূরে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দূরে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থাকে কেন?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আকর্ষণ বা বিকর্ষণ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বল কাজ করে না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5460" y="4038600"/>
            <a:ext cx="24657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আকর্ষণ বা বিকর্ষণ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বল কী কাজ করে?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তরলকে পাত্রের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আকারে ধারন করতে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বাধ্য করে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332" y="4051518"/>
            <a:ext cx="26052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তীব্র আকর্ষণ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বল কাজ করে কেন?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নিজস্ব আকার ও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আয়তন আছে বলে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76200" y="1"/>
            <a:ext cx="12268200" cy="6858000"/>
            <a:chOff x="0" y="0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4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p"/>
      <p:bldP spid="9" grpId="0" build="p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839" y="277412"/>
            <a:ext cx="11261186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11175" y="1318643"/>
            <a:ext cx="1124585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*1cm</a:t>
            </a:r>
            <a:r>
              <a:rPr lang="en-US" sz="3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প্রস্থচ্ছেদ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বিশি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ষ্ট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দুটি ভিন্ন ধাতুর তৈরি তারে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200N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প্রয়োগ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য় তার দুটির দৈর্ঘ্য যথাক্রমে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সে.মি. এবং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সে.মি. বৃদ্ধি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পেল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।তার দুটির আদি দৈর্ঘ্য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সে.মি.।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839" y="3395523"/>
            <a:ext cx="11261186" cy="29290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 স্থিতিস্থাপক সীমা কী?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খ. পীড়ন ও বিকৃতির মধ্যে সম্পর্ক ব্যাখ্যা কর।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গ. প্রথম তারটির স্থিতিস্থাপক গুনাঙ্ক নির্ণয় কর।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ঘ. তার দুটির স্থিতিস্থাপক গুণাঙ্কের মান পরিবর্তন হবে কি 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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Symbol"/>
              </a:rPr>
              <a:t> গাণিতিক</a:t>
            </a:r>
            <a:endParaRPr lang="en-US" sz="36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Symbol"/>
              </a:rPr>
              <a:t> যুক্তি 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Symbol"/>
              </a:rPr>
              <a:t>বিশ্লেষণ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5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C9C9B8-ACB1-4A85-BA6E-AB040C608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0"/>
            <a:ext cx="5806502" cy="6779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1D59ED-0F50-4738-93ED-51D195229440}"/>
              </a:ext>
            </a:extLst>
          </p:cNvPr>
          <p:cNvSpPr txBox="1"/>
          <p:nvPr/>
        </p:nvSpPr>
        <p:spPr>
          <a:xfrm>
            <a:off x="886691" y="1588957"/>
            <a:ext cx="10349345" cy="356493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7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09412D-699A-4D05-906D-604B1AB2C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76" y="170631"/>
            <a:ext cx="6574943" cy="65749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8E0804-D13A-43E6-8F2A-37810345D4E8}"/>
              </a:ext>
            </a:extLst>
          </p:cNvPr>
          <p:cNvSpPr txBox="1"/>
          <p:nvPr/>
        </p:nvSpPr>
        <p:spPr>
          <a:xfrm>
            <a:off x="2383436" y="1049311"/>
            <a:ext cx="6490741" cy="38224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99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6200" y="1"/>
            <a:ext cx="12268200" cy="6858000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177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23133"/>
            <a:ext cx="4724400" cy="147771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7" y="1909289"/>
            <a:ext cx="8763000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6927" y="-1"/>
            <a:ext cx="12268200" cy="6858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9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8CA2F9-AB69-4C2A-A19A-7C2BD72D8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268"/>
            <a:ext cx="2067144" cy="2583930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="" xmlns:a16="http://schemas.microsoft.com/office/drawing/2014/main" id="{BAB8A7F2-6298-4C06-A8C6-BD9BC0D9A580}"/>
              </a:ext>
            </a:extLst>
          </p:cNvPr>
          <p:cNvSpPr txBox="1"/>
          <p:nvPr/>
        </p:nvSpPr>
        <p:spPr>
          <a:xfrm>
            <a:off x="54864" y="2808893"/>
            <a:ext cx="6041136" cy="38720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72082D7-A288-4D73-82AD-4548AF563745}"/>
              </a:ext>
            </a:extLst>
          </p:cNvPr>
          <p:cNvSpPr/>
          <p:nvPr/>
        </p:nvSpPr>
        <p:spPr>
          <a:xfrm>
            <a:off x="6265889" y="2808893"/>
            <a:ext cx="5871247" cy="3872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৯ম-১০ম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অবস্থাও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স্থিতিস্থাপকতা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১9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bn-BD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76200" y="-180109"/>
            <a:ext cx="12268200" cy="7114309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2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936455" y="1295400"/>
            <a:ext cx="7143750" cy="4324350"/>
            <a:chOff x="1000125" y="1295400"/>
            <a:chExt cx="7143750" cy="4324350"/>
          </a:xfrm>
        </p:grpSpPr>
        <p:pic>
          <p:nvPicPr>
            <p:cNvPr id="31" name="Picture 30" title="স্থিতিস্থাপকাতা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5" y="1295400"/>
              <a:ext cx="7143750" cy="432435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1033991" y="1295400"/>
              <a:ext cx="7109883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990600" y="5663625"/>
            <a:ext cx="7042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বল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প্রত্যাহার করলে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বস্তুর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আকৃতির কী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পরিবর্তন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হচ্ছে?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28" y="1295400"/>
            <a:ext cx="7143749" cy="4396800"/>
          </a:xfrm>
          <a:prstGeom prst="rect">
            <a:avLst/>
          </a:prstGeom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1568005" y="1383268"/>
            <a:ext cx="602280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বল প্রয়োগে বস্তুর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আকৃতির কী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পরিবর্তন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হচ্ছে?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6927" y="-1"/>
            <a:ext cx="12268200" cy="6858000"/>
            <a:chOff x="0" y="0"/>
            <a:chExt cx="9144000" cy="6858000"/>
          </a:xfrm>
        </p:grpSpPr>
        <p:sp>
          <p:nvSpPr>
            <p:cNvPr id="37" name="Frame 3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Half Frame 40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Half Frame 41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Half Frame 42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alf Frame 43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Half Frame 44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2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3" y="4012964"/>
            <a:ext cx="2074447" cy="238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1" y="4038601"/>
            <a:ext cx="2046029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5" b="9048"/>
          <a:stretch/>
        </p:blipFill>
        <p:spPr>
          <a:xfrm>
            <a:off x="2438400" y="1981200"/>
            <a:ext cx="4038600" cy="1981200"/>
          </a:xfrm>
          <a:prstGeom prst="rect">
            <a:avLst/>
          </a:prstGeom>
          <a:ln w="19050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2307770" y="533400"/>
            <a:ext cx="4245430" cy="1321943"/>
            <a:chOff x="3363685" y="3853544"/>
            <a:chExt cx="4245430" cy="13219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3" r="29221"/>
            <a:stretch/>
          </p:blipFill>
          <p:spPr>
            <a:xfrm rot="5400000">
              <a:off x="4901629" y="3257215"/>
              <a:ext cx="1321941" cy="2514600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3" r="30515" b="29513"/>
            <a:stretch/>
          </p:blipFill>
          <p:spPr>
            <a:xfrm>
              <a:off x="6477000" y="4267201"/>
              <a:ext cx="1132115" cy="9082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3" r="30515" b="29513"/>
            <a:stretch/>
          </p:blipFill>
          <p:spPr>
            <a:xfrm flipH="1">
              <a:off x="3363685" y="4060372"/>
              <a:ext cx="1132115" cy="90828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460133" y="947057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ym typeface="Symbol"/>
              </a:rPr>
              <a:t>F</a:t>
            </a:r>
            <a:r>
              <a:rPr lang="en-US" sz="3200" b="1" dirty="0" smtClean="0">
                <a:sym typeface="Symbol"/>
              </a:rPr>
              <a:t>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1155599"/>
            <a:ext cx="797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</a:t>
            </a:r>
            <a:r>
              <a:rPr lang="en-US" sz="2800" dirty="0" smtClean="0">
                <a:sym typeface="Symbol"/>
              </a:rPr>
              <a:t>F</a:t>
            </a:r>
            <a:endParaRPr lang="en-US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354874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67000" y="5410200"/>
            <a:ext cx="5943600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বাহ্যিক বল প্রয়োগে বস্তুর আকৃতি পরিবর্তন হয়।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 প্রত্যাহার করলে পূর্বের অবস্থায় ফিরে আসে।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268200" cy="6858000"/>
            <a:chOff x="0" y="0"/>
            <a:chExt cx="9144000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43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0834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10486 -0.0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7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0" grpId="1"/>
      <p:bldP spid="10" grpId="2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23582"/>
            <a:ext cx="82296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রাবারের ফিতা টানলে দৈর্ঘ্য বৃদ্ধি পায়।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আবার টান ছেড়ে দিলে পূর্বের দৈর্ঘ্য ফিরে পায়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87514"/>
            <a:ext cx="8229600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স্থিতিস্থাপকতা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4" r="1369" b="12733"/>
          <a:stretch/>
        </p:blipFill>
        <p:spPr bwMode="auto">
          <a:xfrm>
            <a:off x="1828800" y="1524000"/>
            <a:ext cx="5486400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1"/>
            <a:ext cx="8229600" cy="117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6314" y="4104382"/>
            <a:ext cx="8229600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রাবারের ফিতা টানলে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পরিবর্তন হয়?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আবার টান ছেড়ে দিলে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ঘটে?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9383" y="0"/>
            <a:ext cx="122682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75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67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119" y="1659286"/>
            <a:ext cx="9178636" cy="304698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----------------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স্থিতিস্থাপকতা ব্যাখ্যা 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পীড়ন ও বিকৃতি ব্যাখ্যা 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হুকের সূত্র ব্যাখ্যা ও প্রতিপাদন 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পদার্থের আনবিক গতিতত্ব বর্ণনা করতে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পদার্থের প্লাজমা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বর্ণনা করতে পারবে।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3855" y="1"/>
            <a:ext cx="12268200" cy="6858000"/>
            <a:chOff x="0" y="0"/>
            <a:chExt cx="9144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133600" y="392669"/>
            <a:ext cx="631767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0461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4" y="457200"/>
            <a:ext cx="8227906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8D1"/>
              </a:clrFrom>
              <a:clrTo>
                <a:srgbClr val="FAF8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 b="14286"/>
          <a:stretch/>
        </p:blipFill>
        <p:spPr>
          <a:xfrm>
            <a:off x="1796143" y="3429000"/>
            <a:ext cx="5486400" cy="1905000"/>
          </a:xfrm>
          <a:prstGeom prst="rect">
            <a:avLst/>
          </a:prstGeom>
          <a:ln w="1905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4106" cy="954107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বাহ্যিক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বলের প্রভাবে একক দৈর্ঘ্যের পরিবর্তন হল বিকৃতি।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বস্তুর ভিতর একক ক্ষেত্রফলে লম্বভাবে প্রতিরোধকারী বল হল পীড়ন।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1672" y="4596825"/>
            <a:ext cx="175400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 প্রয়োগ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1671" y="4593771"/>
            <a:ext cx="175400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দৈর্ঘ্য বৃদ্ধি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671" y="4593771"/>
            <a:ext cx="175400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 প্রত্যাহার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1671" y="4593771"/>
            <a:ext cx="1754005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পূর্বের দৈর্ঘ্য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688" y="5421086"/>
            <a:ext cx="8304106" cy="9541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বাহ্যিক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বলের প্রভাবে একক দৈর্ঘ্যের পরিবর্তনকে কী বলে?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বস্তুর ভিতর একক ক্ষেত্রফলে লম্বভাবে প্রতিরোধকারী বলকে কী বলে?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1"/>
            <a:ext cx="122682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3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build="p" animBg="1"/>
      <p:bldP spid="9" grpI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1251856" y="1600200"/>
            <a:ext cx="947058" cy="1434873"/>
          </a:xfrm>
          <a:prstGeom prst="rect">
            <a:avLst/>
          </a:prstGeom>
          <a:ln w="1905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2514" y="508337"/>
            <a:ext cx="8164286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হুকের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সূত্রের বিবৃতি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514" y="5587425"/>
            <a:ext cx="8088086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স্থিতিস্থাপক সীমার মধ্যে পীড়ন বিকৃতির সমানুপাতিক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5" r="30137" b="29194"/>
          <a:stretch/>
        </p:blipFill>
        <p:spPr>
          <a:xfrm>
            <a:off x="2721427" y="1641020"/>
            <a:ext cx="979715" cy="2188029"/>
          </a:xfrm>
          <a:prstGeom prst="rect">
            <a:avLst/>
          </a:prstGeom>
          <a:ln w="19050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3" b="3655"/>
          <a:stretch/>
        </p:blipFill>
        <p:spPr>
          <a:xfrm>
            <a:off x="4354284" y="1621969"/>
            <a:ext cx="1034143" cy="2977243"/>
          </a:xfrm>
          <a:prstGeom prst="rect">
            <a:avLst/>
          </a:prstGeom>
          <a:ln w="19050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5" r="2603" b="88057"/>
          <a:stretch/>
        </p:blipFill>
        <p:spPr>
          <a:xfrm>
            <a:off x="6199416" y="1654626"/>
            <a:ext cx="827314" cy="369094"/>
          </a:xfrm>
          <a:prstGeom prst="rect">
            <a:avLst/>
          </a:prstGeom>
          <a:ln w="1905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2710541" y="1611086"/>
            <a:ext cx="947058" cy="1434873"/>
          </a:xfrm>
          <a:prstGeom prst="rect">
            <a:avLst/>
          </a:prstGeom>
          <a:ln w="19050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4354284" y="1611085"/>
            <a:ext cx="947058" cy="1434873"/>
          </a:xfrm>
          <a:prstGeom prst="rect">
            <a:avLst/>
          </a:prstGeom>
          <a:ln w="19050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2764970" y="2944586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4408713" y="2944585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4408501" y="3309258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9423" r="59724" b="53567"/>
          <a:stretch/>
        </p:blipFill>
        <p:spPr>
          <a:xfrm>
            <a:off x="6096000" y="1932215"/>
            <a:ext cx="947058" cy="1143678"/>
          </a:xfrm>
          <a:prstGeom prst="rect">
            <a:avLst/>
          </a:prstGeom>
          <a:ln w="19050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6134101" y="2911932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6134101" y="3309254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6134101" y="3654882"/>
            <a:ext cx="892629" cy="397331"/>
          </a:xfrm>
          <a:prstGeom prst="rect">
            <a:avLst/>
          </a:prstGeom>
          <a:ln w="19050"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6096000" y="1924055"/>
            <a:ext cx="947058" cy="2119998"/>
            <a:chOff x="6591299" y="2947304"/>
            <a:chExt cx="947058" cy="211999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9" t="9423" r="59724" b="53567"/>
            <a:stretch/>
          </p:blipFill>
          <p:spPr>
            <a:xfrm>
              <a:off x="6591299" y="2947304"/>
              <a:ext cx="947058" cy="1143678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3927021"/>
              <a:ext cx="892629" cy="39733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4324343"/>
              <a:ext cx="892629" cy="39733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4669971"/>
              <a:ext cx="892629" cy="397331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977791" y="4112411"/>
            <a:ext cx="2289409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স্থিতিস্থাপক সীমা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8" y="1295401"/>
            <a:ext cx="1643743" cy="16491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86600" y="3008706"/>
            <a:ext cx="1600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রবার্ট হুক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43000" y="1371603"/>
            <a:ext cx="5900058" cy="302409"/>
            <a:chOff x="1143000" y="1371603"/>
            <a:chExt cx="5900058" cy="302409"/>
          </a:xfrm>
        </p:grpSpPr>
        <p:sp>
          <p:nvSpPr>
            <p:cNvPr id="26" name="Can 25"/>
            <p:cNvSpPr/>
            <p:nvPr/>
          </p:nvSpPr>
          <p:spPr>
            <a:xfrm rot="5400000">
              <a:off x="3941824" y="-1427221"/>
              <a:ext cx="302409" cy="5900058"/>
            </a:xfrm>
            <a:prstGeom prst="can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691740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048000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545768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406242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76200" y="2972"/>
            <a:ext cx="12268200" cy="6858000"/>
            <a:chOff x="0" y="0"/>
            <a:chExt cx="9144000" cy="6858000"/>
          </a:xfrm>
        </p:grpSpPr>
        <p:sp>
          <p:nvSpPr>
            <p:cNvPr id="32" name="Frame 3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Half Frame 32"/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Half Frame 33"/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Half Frame 38"/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alf Frame 39"/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00191 0.2206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2" grpId="0"/>
      <p:bldP spid="2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669</TotalTime>
  <Words>854</Words>
  <Application>Microsoft Office PowerPoint</Application>
  <PresentationFormat>Custom</PresentationFormat>
  <Paragraphs>134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সোনার বাংলা আমি তোমায় ভালোবাসী</dc:title>
  <dc:creator>Atik</dc:creator>
  <cp:lastModifiedBy>Md Saiful Islam</cp:lastModifiedBy>
  <cp:revision>160</cp:revision>
  <dcterms:created xsi:type="dcterms:W3CDTF">2019-04-06T21:42:10Z</dcterms:created>
  <dcterms:modified xsi:type="dcterms:W3CDTF">2020-05-19T08:34:33Z</dcterms:modified>
</cp:coreProperties>
</file>