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6" r:id="rId8"/>
    <p:sldId id="277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2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7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94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7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01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3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0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2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9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6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5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5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4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DD6F3-4C60-483B-9D34-D0A17C2887D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75FAD6-E7D1-4FC4-9CAB-F2FAE27C5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153" y="582963"/>
            <a:ext cx="5756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6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577" y="1598626"/>
            <a:ext cx="4945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763" y="2945290"/>
            <a:ext cx="1072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বিনির্মানের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5173" y="4510895"/>
            <a:ext cx="6568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সু-শিক্ষায়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1260" y="540913"/>
            <a:ext cx="5594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54421" y="1105108"/>
                <a:ext cx="11088710" cy="510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1।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den>
                    </m:f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4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</m:rad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den>
                    </m:f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</m:rad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</m:rad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</m:rad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</m:rad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</m:rad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</m:rad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</m:rad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</m:rad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</m:rad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</m:rad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1" y="1105108"/>
                <a:ext cx="11088710" cy="5107680"/>
              </a:xfrm>
              <a:prstGeom prst="rect">
                <a:avLst/>
              </a:prstGeom>
              <a:blipFill rotWithShape="0">
                <a:blip r:embed="rId2"/>
                <a:stretch>
                  <a:fillRect l="-1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4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82383" y="20615"/>
                <a:ext cx="11285876" cy="687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f>
                          <m:f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en-US" sz="40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[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পক্ষকে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করিয়া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f>
                          <m:f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40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endPara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endPara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endPara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endPara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[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দেখানো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endPara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83" y="20615"/>
                <a:ext cx="11285876" cy="6873998"/>
              </a:xfrm>
              <a:prstGeom prst="rect">
                <a:avLst/>
              </a:prstGeom>
              <a:blipFill rotWithShape="0">
                <a:blip r:embed="rId2"/>
                <a:stretch>
                  <a:fillRect l="-1945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71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2" y="618186"/>
            <a:ext cx="3837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15155" y="1751527"/>
                <a:ext cx="11011437" cy="169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1।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5" y="1751527"/>
                <a:ext cx="11011437" cy="1699376"/>
              </a:xfrm>
              <a:prstGeom prst="rect">
                <a:avLst/>
              </a:prstGeom>
              <a:blipFill rotWithShape="0">
                <a:blip r:embed="rId2"/>
                <a:stretch>
                  <a:fillRect l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15155" y="3889420"/>
                <a:ext cx="108568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27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5" y="3889420"/>
                <a:ext cx="1085689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2303" t="-1428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8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587" y="66040"/>
            <a:ext cx="6529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98490" y="835481"/>
                <a:ext cx="11024315" cy="6196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8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en-US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[উভয়  পক্ষকে ঘন করিয়া]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4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4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0" y="835481"/>
                <a:ext cx="11024315" cy="6196120"/>
              </a:xfrm>
              <a:prstGeom prst="rect">
                <a:avLst/>
              </a:prstGeom>
              <a:blipFill rotWithShape="0">
                <a:blip r:embed="rId2"/>
                <a:stretch>
                  <a:fillRect l="-2544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6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67630" y="232003"/>
                <a:ext cx="10762909" cy="587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sup>
                    </m:sSup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</m:oMath>
                </a14:m>
                <a:endPara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[দেখানো হলো]</a:t>
                </a:r>
              </a:p>
              <a:p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630" y="232003"/>
                <a:ext cx="10762909" cy="5874172"/>
              </a:xfrm>
              <a:prstGeom prst="rect">
                <a:avLst/>
              </a:prstGeom>
              <a:blipFill rotWithShape="0">
                <a:blip r:embed="rId2"/>
                <a:stretch>
                  <a:fillRect l="-2323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6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814" y="206740"/>
            <a:ext cx="5834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682466" y="1068947"/>
                <a:ext cx="10998558" cy="5957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𝟐𝟕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𝟑𝟔</m:t>
                    </m:r>
                  </m:oMath>
                </a14:m>
                <a:endPara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𝟑𝟔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𝟑𝟔</m:t>
                    </m:r>
                  </m:oMath>
                </a14:m>
                <a:endPara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𝟑𝟔</m:t>
                    </m:r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a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ধরিয়া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𝟏𝟐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66" y="1068947"/>
                <a:ext cx="10998558" cy="5957015"/>
              </a:xfrm>
              <a:prstGeom prst="rect">
                <a:avLst/>
              </a:prstGeom>
              <a:blipFill rotWithShape="0">
                <a:blip r:embed="rId2"/>
                <a:stretch>
                  <a:fillRect l="-2273" t="-1534" b="-3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76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56774" y="335403"/>
                <a:ext cx="10728102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		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গ্রহনযোগ্য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নহে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নেই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endPara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74" y="335403"/>
                <a:ext cx="10728102" cy="5509200"/>
              </a:xfrm>
              <a:prstGeom prst="rect">
                <a:avLst/>
              </a:prstGeom>
              <a:blipFill rotWithShape="0">
                <a:blip r:embed="rId2"/>
                <a:stretch>
                  <a:fillRect l="-2330" t="-1659" b="-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60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2895" y="111213"/>
            <a:ext cx="4378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88643" y="1183355"/>
                <a:ext cx="80879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x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3" y="1183355"/>
                <a:ext cx="8087932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3090" t="-1428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78794" y="2377160"/>
                <a:ext cx="8873544" cy="89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ad>
                          <m:radPr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</m:rad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ad>
                          <m:rad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</m:rad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y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4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94" y="2377160"/>
                <a:ext cx="8873544" cy="898003"/>
              </a:xfrm>
              <a:prstGeom prst="rect">
                <a:avLst/>
              </a:prstGeom>
              <a:blipFill rotWithShape="0">
                <a:blip r:embed="rId3"/>
                <a:stretch>
                  <a:fillRect l="-2818" r="-34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92050" y="3824099"/>
                <a:ext cx="94724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𝑧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𝑥𝑦𝑧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কত?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50" y="3824099"/>
                <a:ext cx="947241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638" t="-14173" r="-579" b="-37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88643" y="5035639"/>
                <a:ext cx="7727323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কত?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3" y="5035639"/>
                <a:ext cx="7727323" cy="1048429"/>
              </a:xfrm>
              <a:prstGeom prst="rect">
                <a:avLst/>
              </a:prstGeom>
              <a:blipFill rotWithShape="0">
                <a:blip r:embed="rId5"/>
                <a:stretch>
                  <a:fillRect l="-3236" b="-16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84157" y="4110667"/>
                <a:ext cx="24469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x</m:t>
                      </m:r>
                      <m:r>
                        <a:rPr lang="en-US" sz="3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157" y="4110667"/>
                <a:ext cx="2446986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67741" y="5559853"/>
                <a:ext cx="25242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y</m:t>
                      </m:r>
                      <m:r>
                        <a:rPr lang="en-US" sz="36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741" y="5559853"/>
                <a:ext cx="2524259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05363" y="355985"/>
                <a:ext cx="29106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xyz</m:t>
                      </m:r>
                      <m:r>
                        <a:rPr lang="en-US" sz="36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363" y="355985"/>
                <a:ext cx="2910625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67741" y="894982"/>
                <a:ext cx="3284112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741" y="894982"/>
                <a:ext cx="3284112" cy="101752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2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85 0.57917 L 4.16667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93 0.67037 L -0.06093 0.67037 C -0.00494 0.67037 0.06407 0.73935 0.06407 0.79537 L 0.06407 0.9203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94 -0.36181 L -3.958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5 -0.38009 L -4.375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958" y="500959"/>
            <a:ext cx="6478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3335" y="3490175"/>
                <a:ext cx="11487955" cy="122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</a:t>
                </a:r>
                <a:r>
                  <a:rPr lang="en-US" sz="54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r>
                  <a:rPr lang="en-US" sz="5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5" y="3490175"/>
                <a:ext cx="11487955" cy="1227900"/>
              </a:xfrm>
              <a:prstGeom prst="rect">
                <a:avLst/>
              </a:prstGeom>
              <a:blipFill rotWithShape="0">
                <a:blip r:embed="rId2"/>
                <a:stretch>
                  <a:fillRect l="-2812" b="-30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3335" y="1841679"/>
            <a:ext cx="11487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06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অংকটি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02" y="-64395"/>
            <a:ext cx="6585397" cy="67356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2932" y="392893"/>
            <a:ext cx="4159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712890"/>
                <a:ext cx="12192000" cy="4407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≥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করযে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𝑏𝑐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𝑐𝑎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উদ্দীপকের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12890"/>
                <a:ext cx="12192000" cy="4407810"/>
              </a:xfrm>
              <a:prstGeom prst="rect">
                <a:avLst/>
              </a:prstGeom>
              <a:blipFill rotWithShape="0">
                <a:blip r:embed="rId3"/>
                <a:stretch>
                  <a:fillRect l="-2000" t="-2628" b="-5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6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2033" y="167640"/>
            <a:ext cx="8001000" cy="8229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ও পরিচিতিঃ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4006" y="3318570"/>
            <a:ext cx="434340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40 -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 সংখ্যাঃ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</a:t>
            </a:r>
          </a:p>
          <a:p>
            <a:r>
              <a:rPr lang="bn-BD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বিশেষ পাঠঃ</a:t>
            </a:r>
            <a:r>
              <a:rPr lang="en-US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(9.1)     </a:t>
            </a:r>
          </a:p>
          <a:p>
            <a:r>
              <a:rPr lang="en-US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সূচকীয়</a:t>
            </a:r>
            <a:r>
              <a:rPr lang="en-US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লগারিদমীয়</a:t>
            </a:r>
            <a:r>
              <a:rPr lang="en-US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bn-BD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3200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552" y="1006646"/>
            <a:ext cx="4798454" cy="381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শিক্ষক                        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মোবাইল-০১৭৯৯০৬৬০৩৩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Email:smhkabir2@gamil.com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06" y="990600"/>
            <a:ext cx="2609635" cy="23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6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4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158" y="941262"/>
            <a:ext cx="10264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অংশগ্রহনের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6139" y="3632946"/>
            <a:ext cx="7070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en-US" sz="7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791" y="373487"/>
            <a:ext cx="8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মাত্রাকে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1425" y="1388531"/>
            <a:ext cx="166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4248" y="2034862"/>
                <a:ext cx="102387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রাশিটিতে</a:t>
                </a:r>
                <a:r>
                  <a:rPr lang="en-US" sz="44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n </a:t>
                </a:r>
                <a:r>
                  <a:rPr lang="en-US" sz="4400" dirty="0" err="1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4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en-US" sz="4400" dirty="0" err="1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4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44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44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4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8" y="2034862"/>
                <a:ext cx="10238704" cy="769441"/>
              </a:xfrm>
              <a:prstGeom prst="rect">
                <a:avLst/>
              </a:prstGeom>
              <a:blipFill rotWithShape="0">
                <a:blip r:embed="rId2"/>
                <a:stretch>
                  <a:fillRect t="-15079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311425" y="2558700"/>
            <a:ext cx="166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4248" y="3490175"/>
                <a:ext cx="978794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x </a:t>
                </a:r>
                <a:r>
                  <a:rPr lang="en-US" sz="44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en-US" sz="44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en-US" sz="44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ভিত্তিক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 </a:t>
                </a:r>
                <a:endParaRPr lang="en-US" sz="4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8" y="3490175"/>
                <a:ext cx="9787944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2491" t="-8017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156878" y="5221869"/>
            <a:ext cx="207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6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5244" y="1068946"/>
            <a:ext cx="6838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8045" y="3219719"/>
            <a:ext cx="7295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সূচকীয়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লগারিদমীয়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5008" y="4778062"/>
            <a:ext cx="10315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Exponential and Logarithmic Function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944" y="734096"/>
            <a:ext cx="561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944" y="2086377"/>
            <a:ext cx="102902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সূচকের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সূচকীয়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ফাংশনের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591" y="428294"/>
            <a:ext cx="7843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34096" y="1197735"/>
                <a:ext cx="11140225" cy="4672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1।</a:t>
                </a:r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i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sup>
                    </m:sSup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;</m:t>
                    </m:r>
                  </m:oMath>
                </a14:m>
                <a:endParaRPr lang="en-US" sz="4000" b="0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ii.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m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m</m:t>
                        </m:r>
                      </m:sup>
                    </m:sSup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sup>
                    </m:sSup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m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sup>
                    </m:sSup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iii.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m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m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m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m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sup>
                    </m:sSup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857250" indent="-857250">
                  <a:buAutoNum type="romanLcPeriod" startAt="4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𝑅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𝑚𝑛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857250" indent="-857250">
                  <a:buAutoNum type="romanLcPeriod" startAt="4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𝑅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;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vi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(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যেখানে</a:t>
                </a:r>
                <a:r>
                  <a:rPr lang="en-US" sz="36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96" y="1197735"/>
                <a:ext cx="11140225" cy="4672241"/>
              </a:xfrm>
              <a:prstGeom prst="rect">
                <a:avLst/>
              </a:prstGeom>
              <a:blipFill rotWithShape="0">
                <a:blip r:embed="rId2"/>
                <a:stretch>
                  <a:fillRect l="-3720" t="-4563" b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4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9245" y="257577"/>
                <a:ext cx="11397803" cy="288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𝑍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𝑖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;</m:t>
                    </m:r>
                  </m:oMath>
                </a14:m>
                <a:endParaRPr lang="en-US" sz="40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𝑖𝑖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𝑚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𝑛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;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𝑖𝑖𝑖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𝑛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𝑚𝑛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;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𝑖𝑣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𝑎𝑏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𝑛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000" b="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𝑣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5" y="257577"/>
                <a:ext cx="11397803" cy="2885598"/>
              </a:xfrm>
              <a:prstGeom prst="rect">
                <a:avLst/>
              </a:prstGeom>
              <a:blipFill rotWithShape="0">
                <a:blip r:embed="rId2"/>
                <a:stretch>
                  <a:fillRect l="-1872" t="-3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99245" y="3212977"/>
                <a:ext cx="11565228" cy="8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বিজোড়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deg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</m:ra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deg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</m:d>
                      </m:e>
                    </m:rad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5" y="3212977"/>
                <a:ext cx="11565228" cy="837793"/>
              </a:xfrm>
              <a:prstGeom prst="rect">
                <a:avLst/>
              </a:prstGeom>
              <a:blipFill rotWithShape="0">
                <a:blip r:embed="rId3"/>
                <a:stretch>
                  <a:fillRect l="-1844" b="-3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9244" y="4120572"/>
                <a:ext cx="11397803" cy="76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𝑍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ctrlP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en-US" sz="4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𝑚</m:t>
                            </m:r>
                          </m:sup>
                        </m:sSup>
                      </m:e>
                    </m:rad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4" y="4120572"/>
                <a:ext cx="11397803" cy="763286"/>
              </a:xfrm>
              <a:prstGeom prst="rect">
                <a:avLst/>
              </a:prstGeom>
              <a:blipFill rotWithShape="0">
                <a:blip r:embed="rId4"/>
                <a:stretch>
                  <a:fillRect l="-1872" t="-5600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99244" y="5138670"/>
                <a:ext cx="11681139" cy="983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5।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m:rPr>
                        <m:nor/>
                      </m:rPr>
                      <a:rPr lang="en-US" sz="4000" b="0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num>
                      <m:den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den>
                    </m:f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𝑍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m:rPr>
                        <m:nor/>
                      </m:rPr>
                      <a:rPr lang="en-US" sz="4000" b="0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nor/>
                      </m:rPr>
                      <a:rPr lang="en-US" sz="4000" b="0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q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4" y="5138670"/>
                <a:ext cx="11681139" cy="983667"/>
              </a:xfrm>
              <a:prstGeom prst="rect">
                <a:avLst/>
              </a:prstGeom>
              <a:blipFill rotWithShape="0">
                <a:blip r:embed="rId5"/>
                <a:stretch>
                  <a:fillRect l="-1826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6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08338" y="193183"/>
                <a:ext cx="10985679" cy="218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6।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মূলদ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সূচকঃ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𝑅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deg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অথবা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বিজোড়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বিজোড়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deg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</m:ra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deg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</m:d>
                      </m:e>
                    </m:ra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=−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38" y="193183"/>
                <a:ext cx="10985679" cy="2187778"/>
              </a:xfrm>
              <a:prstGeom prst="rect">
                <a:avLst/>
              </a:prstGeom>
              <a:blipFill rotWithShape="0">
                <a:blip r:embed="rId2"/>
                <a:stretch>
                  <a:fillRect l="-1665" b="-9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60230" y="2227129"/>
                <a:ext cx="11281893" cy="1030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7।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𝑍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30" y="2227129"/>
                <a:ext cx="11281893" cy="1030410"/>
              </a:xfrm>
              <a:prstGeom prst="rect">
                <a:avLst/>
              </a:prstGeom>
              <a:blipFill rotWithShape="0">
                <a:blip r:embed="rId3"/>
                <a:stretch>
                  <a:fillRect l="-1945" b="-25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95835" y="3257539"/>
            <a:ext cx="114106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ঘাতের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সংখ্যাদ্বয়ের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ঘাতের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বিয়োগফলের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800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75" y="643944"/>
            <a:ext cx="2962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6" y="-206062"/>
            <a:ext cx="6435144" cy="7192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90" y="1404650"/>
                <a:ext cx="10715223" cy="1481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1। </a:t>
                </a:r>
                <a:r>
                  <a:rPr lang="en-US" sz="44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4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r>
                  <a:rPr lang="en-US" sz="4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40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4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4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4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4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0" y="1404650"/>
                <a:ext cx="10715223" cy="1481303"/>
              </a:xfrm>
              <a:prstGeom prst="rect">
                <a:avLst/>
              </a:prstGeom>
              <a:blipFill rotWithShape="0">
                <a:blip r:embed="rId3"/>
                <a:stretch>
                  <a:fillRect l="-2332" b="-6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590" y="3776503"/>
                <a:ext cx="9156881" cy="1697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:r>
                  <a:rPr lang="en-US" sz="44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4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4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4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4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4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0" y="3776503"/>
                <a:ext cx="9156881" cy="1697901"/>
              </a:xfrm>
              <a:prstGeom prst="rect">
                <a:avLst/>
              </a:prstGeom>
              <a:blipFill rotWithShape="0">
                <a:blip r:embed="rId4"/>
                <a:stretch>
                  <a:fillRect l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9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391</TotalTime>
  <Words>409</Words>
  <Application>Microsoft Office PowerPoint</Application>
  <PresentationFormat>Widescreen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Cambria Math</vt:lpstr>
      <vt:lpstr>Century Gothic</vt:lpstr>
      <vt:lpstr>NikoshBAN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50</cp:revision>
  <dcterms:created xsi:type="dcterms:W3CDTF">2020-05-13T14:10:34Z</dcterms:created>
  <dcterms:modified xsi:type="dcterms:W3CDTF">2020-05-19T15:56:42Z</dcterms:modified>
</cp:coreProperties>
</file>