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58" r:id="rId15"/>
    <p:sldId id="271" r:id="rId16"/>
    <p:sldId id="273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70F1-B97B-45E4-9AE7-00C30565E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EED39-99B0-4975-A446-545D403D3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9C60-52A1-41B8-91CD-722FB202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107B6-1F15-4C89-AC3A-128AA740E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D7A64-B557-421B-AEC9-64563EDC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532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5437-0E38-480A-BB66-B61C25F80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2BC48-73B1-4765-8923-DD24EECAF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D03E-56EF-47AB-9970-BB2659A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3CDC7-9EEF-4567-9C50-8634A4E4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0F730-499D-4F33-ACC6-73CEADF8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562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A055F-312E-4CD7-8E5B-6CCDFE2EE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D0C58-F3BD-4E5D-BC05-F5A230F14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8790F-F702-442A-93A5-F181EB30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E4986-881B-469C-BA29-ED4E386A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4DA39-18AC-4CAB-A302-4D57A2AB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092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8EA9-4126-4101-BBD9-C4A6C85D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3D17-24D5-4270-8881-1AABD62D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7730C-3302-4936-9F7F-9B4F370D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768FF-1940-4BF1-A91F-F27AA561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AB50B-533F-4BD9-9D2D-08E622A8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949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9F1D-3EF7-4F7A-A511-59D3E361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6253-892C-41D1-B88D-21571056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C2610-158E-4FC2-B441-D7EB496D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7E28A-56A7-456E-93C9-9B0B4CD9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AAB84-75D0-4C49-8943-91821EB6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579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8CF7-00F9-432B-8C5C-E970F9F4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D71E7-84E4-4CB4-AB27-B5BF8CBAB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0B2E-2016-47D9-863D-5EA47A6AB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9BD4B-C935-49CD-B7CB-46CF9AB4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E1770-3DCE-49C5-ABEF-F0B01D8F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4624-EEC9-4917-A0C7-48647BA8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674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7D21-66FA-46D1-B788-155C2113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1A4AA-3DE7-473C-9A5C-5D82FFE1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47389-2209-49BE-A712-3888E3F10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5F1EA-9C4F-471D-BE06-4AABC6BFE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A6504-1ABD-4D2B-856D-35D03D7DF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72D3B-5CAB-406B-8096-425ACA8E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9526-56C2-48D3-8F01-E4A44415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AE574-784F-4E88-9FBC-7D2BD926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19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3EB9-C9C8-4E70-9CCF-013B4AE5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9FCAD-1615-4936-B7F1-8A65B6F3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C5DDF-5426-4F57-A7C5-D810B0E2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13CAB-34FE-4713-AED6-E82BE080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599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CBB94-4CB2-4586-BBF9-02090C3C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52375-05C8-4996-8B67-595F023B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8B378-9F45-4A00-8E85-93461916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4969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4BAF-A47A-4593-9700-25476F7B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8E5C4-7978-455B-918A-53DD4F67F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6D80C-EA93-47C1-9A1E-08C56A36B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C6E41-DF2F-4B34-AB19-F56DF4C4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F37F4-B3D4-431A-BB70-E31A41A6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CCDFA-0E23-4597-BD13-ABC439EE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527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96FA-2698-46D7-8F2D-FBC2663F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01A70-81CF-4B0D-9CC8-52936CEE2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DEE6A-BB2F-4C66-8076-41BCACFF5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7C98D-658A-44D7-B1D9-317C9024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727AE-4FC7-49E3-8634-6B2C5E04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E6904-03DA-4C76-B17B-6EA2A01A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17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F60371-E3C2-47EE-9D60-240DA58D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38260-19F9-4CC5-BD1C-B31722178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0EB2C-D2F3-4CF9-A2BB-721B12575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ACBD-DEB2-4319-BE91-B2A9140C26FD}" type="datetimeFigureOut">
              <a:rPr lang="en-SG" smtClean="0"/>
              <a:t>13/5/2020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3AAD-C904-40CF-BC9C-B5A4A3300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2D88D-3639-4C4F-A19F-015546E8F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F831-8934-41FB-AB2F-37C2773CC4B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5045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32.jpg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A965AB-DAA2-48AF-8771-62B6E7FE40BE}"/>
              </a:ext>
            </a:extLst>
          </p:cNvPr>
          <p:cNvSpPr/>
          <p:nvPr/>
        </p:nvSpPr>
        <p:spPr>
          <a:xfrm>
            <a:off x="2399070" y="712838"/>
            <a:ext cx="7787148" cy="60173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C4B59-B52E-46D7-9E89-F58C9B418DD4}"/>
              </a:ext>
            </a:extLst>
          </p:cNvPr>
          <p:cNvSpPr/>
          <p:nvPr/>
        </p:nvSpPr>
        <p:spPr>
          <a:xfrm>
            <a:off x="3416709" y="1435510"/>
            <a:ext cx="5751871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35446-CF28-4C1A-8E8B-E9F55939CE9F}"/>
              </a:ext>
            </a:extLst>
          </p:cNvPr>
          <p:cNvSpPr/>
          <p:nvPr/>
        </p:nvSpPr>
        <p:spPr>
          <a:xfrm>
            <a:off x="4513007" y="2244213"/>
            <a:ext cx="3795251" cy="2954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FDE47-6BE9-45F2-830C-B879C3E60F7B}"/>
              </a:ext>
            </a:extLst>
          </p:cNvPr>
          <p:cNvSpPr txBox="1"/>
          <p:nvPr/>
        </p:nvSpPr>
        <p:spPr>
          <a:xfrm>
            <a:off x="4822721" y="3193025"/>
            <a:ext cx="3038169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9493BD-F317-4F37-8610-98196C0B7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761" y="391412"/>
            <a:ext cx="3602710" cy="2408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02A99D-837C-4A57-8C3E-3DD155E46C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002" y="430063"/>
            <a:ext cx="3777779" cy="2408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183547-F741-4E28-9B34-923A513F5A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761" y="3588818"/>
            <a:ext cx="3633101" cy="2429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9FA06-6252-4EC7-9FC3-1626424254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002" y="3588818"/>
            <a:ext cx="3777779" cy="2408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CA096-28BE-47CC-BD5D-CB92F450A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622" y="2960232"/>
            <a:ext cx="2511770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02C180-8587-45B4-A758-13518D3583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248" y="2838944"/>
            <a:ext cx="2591025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B24EA0-2A41-4B7E-86C2-70D3B5BBC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9152" y="6018020"/>
            <a:ext cx="3127519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7247B-5333-4156-82B6-1F7A5004B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4875" y="5966881"/>
            <a:ext cx="2511770" cy="7498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938A60-4F41-4407-BE88-1A742F6351D6}"/>
              </a:ext>
            </a:extLst>
          </p:cNvPr>
          <p:cNvSpPr/>
          <p:nvPr/>
        </p:nvSpPr>
        <p:spPr>
          <a:xfrm>
            <a:off x="1268361" y="226142"/>
            <a:ext cx="8708738" cy="64597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74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4AFAC3-07DB-4B0C-B1DC-2419CE161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330" y="477596"/>
            <a:ext cx="3609145" cy="12619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D9A22-5226-431E-9C73-E59668431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959" y="1396223"/>
            <a:ext cx="4602879" cy="3554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20E631-ADE9-4FED-A897-6DE68E2E6609}"/>
              </a:ext>
            </a:extLst>
          </p:cNvPr>
          <p:cNvSpPr txBox="1"/>
          <p:nvPr/>
        </p:nvSpPr>
        <p:spPr>
          <a:xfrm>
            <a:off x="1612490" y="4827639"/>
            <a:ext cx="7944465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 জলবায়ু প্রকৃতি নাম সহ জোড়ায় আলোচনা করে খাায় লেখ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97230-564B-4D07-8F05-6D53A16C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9667" y="27438"/>
            <a:ext cx="4822898" cy="11482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BE9A98-94A3-4985-B9BC-B9ACA322A6B5}"/>
              </a:ext>
            </a:extLst>
          </p:cNvPr>
          <p:cNvSpPr txBox="1"/>
          <p:nvPr/>
        </p:nvSpPr>
        <p:spPr>
          <a:xfrm>
            <a:off x="2497394" y="5006069"/>
            <a:ext cx="7325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5E8AC-AB7B-464C-A005-D23CE9340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69" y="27438"/>
            <a:ext cx="7648832" cy="4677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BD37B-3041-47F6-9194-92D5095CF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8" y="683190"/>
            <a:ext cx="482235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1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BC4FC3-F95F-4FAB-A423-E6A75430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383" y="150201"/>
            <a:ext cx="5279594" cy="835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E945AA-7D8E-4AA5-80A9-8FC4735D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338" y="4485322"/>
            <a:ext cx="5358848" cy="1841152"/>
          </a:xfrm>
          <a:prstGeom prst="rect">
            <a:avLst/>
          </a:prstGeom>
        </p:spPr>
      </p:pic>
      <p:sp>
        <p:nvSpPr>
          <p:cNvPr id="6" name="TextBox 30">
            <a:extLst>
              <a:ext uri="{FF2B5EF4-FFF2-40B4-BE49-F238E27FC236}">
                <a16:creationId xmlns:a16="http://schemas.microsoft.com/office/drawing/2014/main" id="{93626821-FD13-4708-83EA-89FC15E4BCF3}"/>
              </a:ext>
            </a:extLst>
          </p:cNvPr>
          <p:cNvSpPr txBox="1"/>
          <p:nvPr/>
        </p:nvSpPr>
        <p:spPr>
          <a:xfrm>
            <a:off x="3619500" y="264417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গ্রীষ্মকালের শুরুতে কোথাও কোথাও কাল বৈশাখী ঝড় হয়। সমুদ্র উপকূলে ঘূর্ণিঝড় ও জলোচ্ছ্বাস হয়ে থাকে।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01E93B-411C-4847-A2A7-4EBD32A6BE6D}"/>
              </a:ext>
            </a:extLst>
          </p:cNvPr>
          <p:cNvSpPr/>
          <p:nvPr/>
        </p:nvSpPr>
        <p:spPr>
          <a:xfrm>
            <a:off x="1326126" y="5261249"/>
            <a:ext cx="90764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গ্রীষ্মকালের শুরুতে কোথাও কোথাও কাল বৈশাখী ঝড় হয়। সমুদ্র উপকূলে ঘূর্ণিঝড় ও জলোচ্ছ্বাস হয়ে থাকে।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DC310-F648-4F0B-BF06-99D3E3E33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" y="739874"/>
            <a:ext cx="3731741" cy="3045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2514B3-6B65-4509-8733-316BBAF5B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63" y="1737083"/>
            <a:ext cx="4164227" cy="2786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B1D224-8647-4C26-B9C7-369D15956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02" y="2538998"/>
            <a:ext cx="3744097" cy="237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F1FEF3-56A8-405A-A6BF-905875370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73" y="168192"/>
            <a:ext cx="6419644" cy="877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D68FC8-89AA-4867-93CE-746AD63EA52A}"/>
              </a:ext>
            </a:extLst>
          </p:cNvPr>
          <p:cNvSpPr/>
          <p:nvPr/>
        </p:nvSpPr>
        <p:spPr>
          <a:xfrm>
            <a:off x="1875322" y="889179"/>
            <a:ext cx="9067981" cy="580062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E7323-87FA-49A9-B377-E9C2A3A02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38" y="981174"/>
            <a:ext cx="4510216" cy="2761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06C746-085C-40E3-8C2F-2E9DF73C1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75" y="958487"/>
            <a:ext cx="4139514" cy="2761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3512C2-8B45-4D00-86DE-5F4A5C578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48" y="3801970"/>
            <a:ext cx="4238368" cy="2761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BE2BC5-5784-46D2-930A-3F2EBEEA2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46" y="3871407"/>
            <a:ext cx="4392827" cy="27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E1D17-0198-440E-A3BC-BBBF5E56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321" y="1506296"/>
            <a:ext cx="4462659" cy="4651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6D0684-255D-4A63-8845-F46C481C141C}"/>
              </a:ext>
            </a:extLst>
          </p:cNvPr>
          <p:cNvSpPr txBox="1"/>
          <p:nvPr/>
        </p:nvSpPr>
        <p:spPr>
          <a:xfrm>
            <a:off x="4159045" y="412955"/>
            <a:ext cx="262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S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F6C42-96A4-4F8A-A516-05590BBA863A}"/>
              </a:ext>
            </a:extLst>
          </p:cNvPr>
          <p:cNvSpPr txBox="1"/>
          <p:nvPr/>
        </p:nvSpPr>
        <p:spPr>
          <a:xfrm>
            <a:off x="2133600" y="5570159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জলবায়ুর বৈশিষ্টগুলো আলোচনা করে খাতায় লিখ।</a:t>
            </a:r>
            <a:endParaRPr lang="en-S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4FEDAE-7FA6-4F39-BD18-DC73922D8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126" y="98263"/>
            <a:ext cx="3084843" cy="1371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3788C9-66EF-4695-9024-EC8346A01C30}"/>
              </a:ext>
            </a:extLst>
          </p:cNvPr>
          <p:cNvSpPr txBox="1"/>
          <p:nvPr/>
        </p:nvSpPr>
        <p:spPr>
          <a:xfrm>
            <a:off x="2664542" y="2025445"/>
            <a:ext cx="587969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কত বছরের গড়কে জলবায়ু বলে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S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C950B-B128-48DD-89D4-0FE2633ABA68}"/>
              </a:ext>
            </a:extLst>
          </p:cNvPr>
          <p:cNvSpPr txBox="1"/>
          <p:nvPr/>
        </p:nvSpPr>
        <p:spPr>
          <a:xfrm>
            <a:off x="2664541" y="2821858"/>
            <a:ext cx="559455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 বাংলাদেশের আবহাওয়া সমভাবপন্ন কেন ?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98C6A-4D1A-4194-B3AA-EC89ACF4E8AF}"/>
              </a:ext>
            </a:extLst>
          </p:cNvPr>
          <p:cNvSpPr txBox="1"/>
          <p:nvPr/>
        </p:nvSpPr>
        <p:spPr>
          <a:xfrm>
            <a:off x="2772697" y="3736258"/>
            <a:ext cx="44232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3.আবহাওয়া ওজলবায়ু কি?</a:t>
            </a:r>
            <a:endParaRPr lang="en-S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2DA63-6E22-405E-AEE6-7983F509C362}"/>
              </a:ext>
            </a:extLst>
          </p:cNvPr>
          <p:cNvSpPr txBox="1"/>
          <p:nvPr/>
        </p:nvSpPr>
        <p:spPr>
          <a:xfrm>
            <a:off x="4076314" y="334576"/>
            <a:ext cx="2261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585B4-AA96-404A-81D7-82ABE1D25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450" y="1449028"/>
            <a:ext cx="2997149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96514-01DB-410B-B060-114FEF480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625" y="3808773"/>
            <a:ext cx="8559526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9FDFA-9A16-4FD4-99B5-993DE464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022" y="884218"/>
            <a:ext cx="5114049" cy="4995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A562E-4CB7-41F6-BDA3-354012601B0A}"/>
              </a:ext>
            </a:extLst>
          </p:cNvPr>
          <p:cNvSpPr txBox="1"/>
          <p:nvPr/>
        </p:nvSpPr>
        <p:spPr>
          <a:xfrm>
            <a:off x="3746090" y="3923071"/>
            <a:ext cx="1632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/>
              <a:t>	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9106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F6196B-11E9-4B85-AA38-3E2CADD2C3CD}"/>
              </a:ext>
            </a:extLst>
          </p:cNvPr>
          <p:cNvSpPr/>
          <p:nvPr/>
        </p:nvSpPr>
        <p:spPr>
          <a:xfrm>
            <a:off x="1455174" y="690716"/>
            <a:ext cx="9281651" cy="54765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74A60-BBF5-4B14-B1C4-ED318295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18" y="743565"/>
            <a:ext cx="5096698" cy="2834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D351DD-88DF-4A1F-B758-3B9B7C87A9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792" y="3582718"/>
            <a:ext cx="4158750" cy="2584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6BDE0-43E5-4135-8EEC-0543D691E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423" y="3429000"/>
            <a:ext cx="3054361" cy="5145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6A6B84-7CA1-4736-A1CC-90268E1CDD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9490" y="721564"/>
            <a:ext cx="3157335" cy="54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CE5C8C-84AC-46A3-880A-FFE9E1AE1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239"/>
          <a:stretch/>
        </p:blipFill>
        <p:spPr>
          <a:xfrm>
            <a:off x="570271" y="157672"/>
            <a:ext cx="11241896" cy="685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A91DCB-D4A2-4E2B-A520-CFF803D759DA}"/>
              </a:ext>
            </a:extLst>
          </p:cNvPr>
          <p:cNvSpPr txBox="1"/>
          <p:nvPr/>
        </p:nvSpPr>
        <p:spPr>
          <a:xfrm>
            <a:off x="943897" y="5456903"/>
            <a:ext cx="1061883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বৈরী আবহাওয়ার জন্য মূলত জলবায়ূই দায়ী</a:t>
            </a:r>
            <a:endParaRPr lang="en-S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84C35-3DCF-41BD-96F9-B6BCA9541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1" y="843309"/>
            <a:ext cx="5560541" cy="4256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4972BF-D0F2-40A0-9C2E-8E90E6725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3309"/>
            <a:ext cx="5857103" cy="42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595781-9849-4D6F-9DD1-F08F5A20CB25}"/>
              </a:ext>
            </a:extLst>
          </p:cNvPr>
          <p:cNvSpPr/>
          <p:nvPr/>
        </p:nvSpPr>
        <p:spPr>
          <a:xfrm>
            <a:off x="1671484" y="905998"/>
            <a:ext cx="9379974" cy="5368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02349-4DD2-4950-B05D-5FC8DB7D4FFA}"/>
              </a:ext>
            </a:extLst>
          </p:cNvPr>
          <p:cNvSpPr txBox="1"/>
          <p:nvPr/>
        </p:nvSpPr>
        <p:spPr>
          <a:xfrm>
            <a:off x="1671484" y="1170039"/>
            <a:ext cx="327414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আজকের</a:t>
            </a:r>
            <a:endParaRPr lang="en-SG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13AE5-650C-4E70-82AB-65F2A9D62AD7}"/>
              </a:ext>
            </a:extLst>
          </p:cNvPr>
          <p:cNvSpPr txBox="1"/>
          <p:nvPr/>
        </p:nvSpPr>
        <p:spPr>
          <a:xfrm>
            <a:off x="4817807" y="2062073"/>
            <a:ext cx="93406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SG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8A405-EF1E-4AB9-AE3C-EC34A2F0F9EA}"/>
              </a:ext>
            </a:extLst>
          </p:cNvPr>
          <p:cNvSpPr txBox="1"/>
          <p:nvPr/>
        </p:nvSpPr>
        <p:spPr>
          <a:xfrm>
            <a:off x="4626078" y="3236262"/>
            <a:ext cx="64253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বাংলাদেশের জলবায়ুর প্রকৃতি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2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76BB4-CBCD-4335-A5CA-247D1DCB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76" y="178802"/>
            <a:ext cx="4084674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29608E-2B8C-47B0-AA5D-69AF6575F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0" y="1180226"/>
            <a:ext cx="5474682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21301-7B4F-49E0-A6C8-B70DEB19D6BD}"/>
              </a:ext>
            </a:extLst>
          </p:cNvPr>
          <p:cNvSpPr txBox="1"/>
          <p:nvPr/>
        </p:nvSpPr>
        <p:spPr>
          <a:xfrm>
            <a:off x="2359742" y="2526890"/>
            <a:ext cx="75806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জলবায়ুর উপাদান বর্ণনা করতে পারবে।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3CD5F-0AA6-4EB7-8D66-3A629509C008}"/>
              </a:ext>
            </a:extLst>
          </p:cNvPr>
          <p:cNvSpPr txBox="1"/>
          <p:nvPr/>
        </p:nvSpPr>
        <p:spPr>
          <a:xfrm>
            <a:off x="2359742" y="3871452"/>
            <a:ext cx="758067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জলবায়ুর বৈশিষ্ট্য ব্যাখা করতে পারবে।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50A9A-E8B0-409D-AF1D-78758E03AC3E}"/>
              </a:ext>
            </a:extLst>
          </p:cNvPr>
          <p:cNvSpPr txBox="1"/>
          <p:nvPr/>
        </p:nvSpPr>
        <p:spPr>
          <a:xfrm>
            <a:off x="2359742" y="5216015"/>
            <a:ext cx="775765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মৌসুমি বায়ুর প্রভাব ব্যাখা করতে পারবে।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3FB0CF-5FDA-4276-BC79-1617BA351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74" y="194186"/>
            <a:ext cx="4474852" cy="12619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8D5212-E25A-4997-BBD6-3E8E76F35732}"/>
              </a:ext>
            </a:extLst>
          </p:cNvPr>
          <p:cNvSpPr/>
          <p:nvPr/>
        </p:nvSpPr>
        <p:spPr>
          <a:xfrm>
            <a:off x="1633369" y="933332"/>
            <a:ext cx="8778991" cy="4158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B50082-643A-4DD9-9E17-4FFA7B3B5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094271" y="3231495"/>
            <a:ext cx="2002709" cy="121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1A356-37F6-4DBA-B539-90DF228A8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279" y="1972331"/>
            <a:ext cx="1414395" cy="1329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F01B3-B67C-4A68-87CD-2A516EEA2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346" y="4279877"/>
            <a:ext cx="1871634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CC796-CB84-4ADC-AE52-A710482DE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271" y="1092965"/>
            <a:ext cx="1066892" cy="804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60EB3-1593-4D16-A2BE-CD730E2B8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7787" y="4293045"/>
            <a:ext cx="1902117" cy="872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89CAE-7FE2-464B-A98C-8EF4AA3B0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1691" y="963100"/>
            <a:ext cx="1908213" cy="2206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B2B9B-E695-4C34-8D7B-98EC49FFA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754" y="3162289"/>
            <a:ext cx="1158340" cy="1176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DEEFCC-7876-48CE-9299-FBEB08A504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1094" y="4342328"/>
            <a:ext cx="2530059" cy="74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5F8C3A-F365-4960-BE01-7E3A01415F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6551" y="1239202"/>
            <a:ext cx="1827762" cy="2733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699D6D-8492-4F1D-A727-34B7CFEF1B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6454" y="4354376"/>
            <a:ext cx="2712955" cy="749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89B788-1796-4DE0-8CAF-7F39352B18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7325" y="1239202"/>
            <a:ext cx="2118265" cy="26659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359CF71-459B-4122-98F4-B30802110B14}"/>
              </a:ext>
            </a:extLst>
          </p:cNvPr>
          <p:cNvSpPr txBox="1"/>
          <p:nvPr/>
        </p:nvSpPr>
        <p:spPr>
          <a:xfrm>
            <a:off x="442452" y="5565058"/>
            <a:ext cx="11621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এই স্লাডে আবহাওয়ার চারটি উপাদান বুঝাো হয়েছে।</a:t>
            </a:r>
          </a:p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চারটি উপাদান হলোঃ১।সূর্য তাপ ২।বায়ুর চাপ ৩।বাতাসের আদ্রতা ৪।বৃষ্টি পাতেরপরিমাণ।</a:t>
            </a:r>
            <a:endParaRPr lang="en-S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BD3D90-6497-4A2D-AA92-C0725FD96BB9}"/>
              </a:ext>
            </a:extLst>
          </p:cNvPr>
          <p:cNvSpPr/>
          <p:nvPr/>
        </p:nvSpPr>
        <p:spPr>
          <a:xfrm>
            <a:off x="2433483" y="108155"/>
            <a:ext cx="6935639" cy="552572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FE612-1AEB-4F68-8D65-E966BCAEC4B7}"/>
              </a:ext>
            </a:extLst>
          </p:cNvPr>
          <p:cNvSpPr txBox="1"/>
          <p:nvPr/>
        </p:nvSpPr>
        <p:spPr>
          <a:xfrm>
            <a:off x="2315496" y="5735043"/>
            <a:ext cx="7300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তারতম্য ঘটার জন্য রোদ ও দায়ী </a:t>
            </a:r>
            <a:endParaRPr lang="en-S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279BF-2A70-411C-B3E5-D7F35A812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73" y="2181322"/>
            <a:ext cx="7129849" cy="3503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8633E4-5FC4-4ACA-B7D8-E17057E4D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273" y="-331505"/>
            <a:ext cx="6937849" cy="2737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FDDD0B-459F-4059-A6B7-E7216B680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273" y="415071"/>
            <a:ext cx="1213209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88DF1-F559-4194-A1BD-DFEADABD99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9613" y="1504336"/>
            <a:ext cx="4345858" cy="36166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DE62F-D3C0-4DDB-A9F6-B083919A6DE6}"/>
              </a:ext>
            </a:extLst>
          </p:cNvPr>
          <p:cNvSpPr txBox="1"/>
          <p:nvPr/>
        </p:nvSpPr>
        <p:spPr>
          <a:xfrm>
            <a:off x="4532670" y="511277"/>
            <a:ext cx="248756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83033-C3DF-479D-B949-5FB6C2F67B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41" t="7938" r="3362" b="15601"/>
          <a:stretch/>
        </p:blipFill>
        <p:spPr>
          <a:xfrm>
            <a:off x="3165987" y="5447071"/>
            <a:ext cx="6951408" cy="8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E6AAB9-EFB9-4065-8762-DAB544FB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552" y="268188"/>
            <a:ext cx="5279594" cy="8352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27AFC0-4294-4B21-8BB9-693EC30AF53F}"/>
              </a:ext>
            </a:extLst>
          </p:cNvPr>
          <p:cNvSpPr/>
          <p:nvPr/>
        </p:nvSpPr>
        <p:spPr>
          <a:xfrm>
            <a:off x="2035277" y="1103413"/>
            <a:ext cx="7940861" cy="510280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8EFF3-633A-4CF4-8BD6-BEF8CBD779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27747"/>
            <a:ext cx="3712601" cy="2280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F5FB74-D4CB-4AAE-BF3F-352D7F998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081" y="4102807"/>
            <a:ext cx="2517866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3E9AE6-A95B-437F-8D18-4455B6BB6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22" y="1223352"/>
            <a:ext cx="3744097" cy="23724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533E73-9222-4CCC-B263-30C196AAF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841" y="1485832"/>
            <a:ext cx="2511770" cy="786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CB9110-04B1-41C9-B9E7-B52648BE3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03" y="1259042"/>
            <a:ext cx="3676797" cy="2313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95F9BB-7C34-4881-9413-1254CE243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6695" y="1659727"/>
            <a:ext cx="3127519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16B2D8-7F3F-4184-8248-4B6010145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66" y="3754943"/>
            <a:ext cx="3737919" cy="22921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8048EA-BB64-4BAE-89AF-FA2B0D96A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9766" y="3992564"/>
            <a:ext cx="312751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161</Words>
  <Application>Microsoft Office PowerPoint</Application>
  <PresentationFormat>Widescreen</PresentationFormat>
  <Paragraphs>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196</cp:revision>
  <dcterms:created xsi:type="dcterms:W3CDTF">2020-05-11T17:24:21Z</dcterms:created>
  <dcterms:modified xsi:type="dcterms:W3CDTF">2020-05-12T20:24:43Z</dcterms:modified>
</cp:coreProperties>
</file>