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3" r:id="rId3"/>
    <p:sldId id="274" r:id="rId4"/>
    <p:sldId id="257" r:id="rId5"/>
    <p:sldId id="275" r:id="rId6"/>
    <p:sldId id="282" r:id="rId7"/>
    <p:sldId id="259" r:id="rId8"/>
    <p:sldId id="260" r:id="rId9"/>
    <p:sldId id="261" r:id="rId10"/>
    <p:sldId id="279" r:id="rId11"/>
    <p:sldId id="277" r:id="rId12"/>
    <p:sldId id="262" r:id="rId13"/>
    <p:sldId id="263" r:id="rId14"/>
    <p:sldId id="264" r:id="rId15"/>
    <p:sldId id="265" r:id="rId16"/>
    <p:sldId id="280" r:id="rId17"/>
    <p:sldId id="281" r:id="rId18"/>
    <p:sldId id="268" r:id="rId19"/>
    <p:sldId id="269" r:id="rId20"/>
    <p:sldId id="271" r:id="rId21"/>
    <p:sldId id="270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367"/>
    <a:srgbClr val="E64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261A-54DE-446C-B059-72A300952E0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E12C2-8A7D-4D12-910E-068B5A9EF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2886-6BDA-429E-AAFA-C71CE01E497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776-1C22-4800-8E6D-476822ACE5FB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9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D1D4-2B2D-45B9-B784-5CCA1CA07A11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6FD-B42A-40F5-8286-550ADE4E28D3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77E0-FC41-461E-BA13-C80346F96BB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7878-844D-4A02-B399-05407CCEA328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1B7-CFBE-4D85-BB6A-EBB1CF425A42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6AA3-54AD-4E79-B712-449A82A65443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831-C41F-4B7B-A4AF-AD0CCD6B173F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1DB-7A52-463E-A8E9-6D0788DC4600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0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0513-614F-4710-B0CA-122865FED57A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9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C0B4-21A1-42A6-8109-59442F29C439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4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AC05-AC9F-40B1-AFCE-1B6B06001564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CD07-620F-4B7C-A81B-3D08A0E1E0B9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E952-0AC7-4BCC-AFF9-C2829DB66E8A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0676-04A1-462E-AD26-287EE881A2F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4AE9-1A5A-42BE-B7F3-7928E9792630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44E-A9CB-4655-8B39-CBD18075C922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1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F5C9-971C-42D1-B3A2-657DF311685C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8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2581-58CC-45BE-86C8-09904C2D7806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631-C2F4-42C8-8C88-AB9B74726155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855-C1D0-4AAB-9811-1B419432C734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7B854-5F1A-4822-B1F8-99CD1954D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3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DBB2-FAC0-4AC6-9ED3-636462C9E37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Taufiq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63DE-E04D-4725-A85D-A47262FE6ADE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Taufiq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169B-6826-42ED-8056-F976277A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FF0000"/>
                </a:solidFill>
                <a:latin typeface="Alton"/>
              </a:rPr>
              <a:t>Taufiq</a:t>
            </a:r>
            <a:endParaRPr lang="en-US" sz="1800" b="1" dirty="0">
              <a:solidFill>
                <a:srgbClr val="FF0000"/>
              </a:solidFill>
              <a:latin typeface="Alton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920156" y="289746"/>
            <a:ext cx="5854875" cy="2335237"/>
          </a:xfrm>
          <a:prstGeom prst="frame">
            <a:avLst>
              <a:gd name="adj1" fmla="val 1715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379" y="289746"/>
            <a:ext cx="3052689" cy="2335237"/>
            <a:chOff x="0" y="759655"/>
            <a:chExt cx="3052689" cy="2335237"/>
          </a:xfrm>
        </p:grpSpPr>
        <p:sp>
          <p:nvSpPr>
            <p:cNvPr id="5" name="Rectangle 4"/>
            <p:cNvSpPr/>
            <p:nvPr/>
          </p:nvSpPr>
          <p:spPr>
            <a:xfrm>
              <a:off x="0" y="759655"/>
              <a:ext cx="2828778" cy="2335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28778" y="759655"/>
              <a:ext cx="223911" cy="23352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44102" r="45657"/>
          <a:stretch/>
        </p:blipFill>
        <p:spPr>
          <a:xfrm>
            <a:off x="6026046" y="2651087"/>
            <a:ext cx="45719" cy="3805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2191" y="2951747"/>
            <a:ext cx="1167618" cy="3474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3221" y="1052946"/>
            <a:ext cx="464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5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83107" y="6147132"/>
            <a:ext cx="387705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>
                <a:solidFill>
                  <a:srgbClr val="FF0000">
                    <a:alpha val="80000"/>
                  </a:srgbClr>
                </a:solidFill>
                <a:latin typeface="Alton"/>
              </a:rPr>
              <a:t>Taufiq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904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152F29E-C625-4313-96BF-5675B357C0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93391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2A5CB78-6497-4151-83B6-568BD27EC5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71281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2808" y="2979429"/>
            <a:ext cx="6130583" cy="2821960"/>
          </a:xfrm>
          <a:prstGeom prst="frame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লিংকঃ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https://www.youtube.com/watch?v=zAZun_6ASYA&amp;feature=youtu.be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94341" y="111080"/>
            <a:ext cx="864518" cy="8035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80343" y="2212284"/>
            <a:ext cx="3442109" cy="836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পরীক্ষণটির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220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9145"/>
            <a:ext cx="553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পরীক্ষণঃ বায়ুতে আগুন জ্বলে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Callout 2"/>
          <p:cNvSpPr/>
          <p:nvPr/>
        </p:nvSpPr>
        <p:spPr>
          <a:xfrm rot="7206654">
            <a:off x="5930427" y="286062"/>
            <a:ext cx="2107362" cy="2030826"/>
          </a:xfrm>
          <a:prstGeom prst="wedgeEllipseCallout">
            <a:avLst>
              <a:gd name="adj1" fmla="val 35960"/>
              <a:gd name="adj2" fmla="val 1061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28978" y="978309"/>
            <a:ext cx="185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728" t="17451" r="19562" b="20195"/>
          <a:stretch/>
        </p:blipFill>
        <p:spPr>
          <a:xfrm>
            <a:off x="1101436" y="1554769"/>
            <a:ext cx="2978728" cy="3954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t="26951" r="32425" b="8562"/>
          <a:stretch/>
        </p:blipFill>
        <p:spPr>
          <a:xfrm>
            <a:off x="2143990" y="3602182"/>
            <a:ext cx="893619" cy="1734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7728" t="17451" r="19562" b="20195"/>
          <a:stretch/>
        </p:blipFill>
        <p:spPr>
          <a:xfrm>
            <a:off x="8198867" y="1550001"/>
            <a:ext cx="2978728" cy="3954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t="26951" r="32425" b="8562"/>
          <a:stretch/>
        </p:blipFill>
        <p:spPr>
          <a:xfrm>
            <a:off x="9241420" y="3602182"/>
            <a:ext cx="893619" cy="17348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46172" y="5504220"/>
            <a:ext cx="778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Oval Callout 18"/>
          <p:cNvSpPr/>
          <p:nvPr/>
        </p:nvSpPr>
        <p:spPr>
          <a:xfrm rot="16200000">
            <a:off x="310478" y="3587254"/>
            <a:ext cx="663609" cy="785796"/>
          </a:xfrm>
          <a:prstGeom prst="wedgeEllipseCallout">
            <a:avLst>
              <a:gd name="adj1" fmla="val -14583"/>
              <a:gd name="adj2" fmla="val 9514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013" y="3791359"/>
            <a:ext cx="8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বোতল-১</a:t>
            </a:r>
          </a:p>
        </p:txBody>
      </p:sp>
      <p:sp>
        <p:nvSpPr>
          <p:cNvPr id="21" name="Oval Callout 20"/>
          <p:cNvSpPr/>
          <p:nvPr/>
        </p:nvSpPr>
        <p:spPr>
          <a:xfrm rot="5400000">
            <a:off x="11321422" y="3739654"/>
            <a:ext cx="663609" cy="785796"/>
          </a:xfrm>
          <a:prstGeom prst="wedgeEllipseCallout">
            <a:avLst>
              <a:gd name="adj1" fmla="val -14583"/>
              <a:gd name="adj2" fmla="val 9514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194669" y="3943759"/>
            <a:ext cx="8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বোতল-২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28" t="17451" r="19562" b="20195"/>
          <a:stretch/>
        </p:blipFill>
        <p:spPr>
          <a:xfrm>
            <a:off x="1101436" y="1554769"/>
            <a:ext cx="2978728" cy="3954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r="32425" b="8562"/>
          <a:stretch/>
        </p:blipFill>
        <p:spPr>
          <a:xfrm>
            <a:off x="2143971" y="2887438"/>
            <a:ext cx="893619" cy="2459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t="26951" r="32425" b="8562"/>
          <a:stretch/>
        </p:blipFill>
        <p:spPr>
          <a:xfrm>
            <a:off x="2171108" y="3632657"/>
            <a:ext cx="893619" cy="1734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728" t="17451" r="19562" b="20195"/>
          <a:stretch/>
        </p:blipFill>
        <p:spPr>
          <a:xfrm>
            <a:off x="8198867" y="1550001"/>
            <a:ext cx="2978728" cy="3954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t="26951" r="32425" b="8562"/>
          <a:stretch/>
        </p:blipFill>
        <p:spPr>
          <a:xfrm>
            <a:off x="9241420" y="3602182"/>
            <a:ext cx="893619" cy="1734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8475" y="5660000"/>
            <a:ext cx="678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r="32425" b="8562"/>
          <a:stretch/>
        </p:blipFill>
        <p:spPr>
          <a:xfrm>
            <a:off x="9237498" y="2887433"/>
            <a:ext cx="893619" cy="24598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1956" y="5609322"/>
            <a:ext cx="926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38222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4438" y="1370387"/>
            <a:ext cx="2657475" cy="2143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12678" y="3232850"/>
            <a:ext cx="418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ধরবে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3980685" y="3028955"/>
            <a:ext cx="675040" cy="608210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01387" y="3083473"/>
            <a:ext cx="500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r="51186" b="28644"/>
          <a:stretch/>
        </p:blipFill>
        <p:spPr>
          <a:xfrm rot="3222445" flipH="1">
            <a:off x="832765" y="643565"/>
            <a:ext cx="1037921" cy="2264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r="51186" b="28644"/>
          <a:stretch/>
        </p:blipFill>
        <p:spPr>
          <a:xfrm rot="16464460" flipH="1">
            <a:off x="9958125" y="417734"/>
            <a:ext cx="1048887" cy="22645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68837" y="2020567"/>
            <a:ext cx="135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98" y="2284455"/>
            <a:ext cx="135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382" y="5425660"/>
            <a:ext cx="1163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5" name="Oval Callout 24"/>
          <p:cNvSpPr/>
          <p:nvPr/>
        </p:nvSpPr>
        <p:spPr>
          <a:xfrm rot="16200000">
            <a:off x="310477" y="3587254"/>
            <a:ext cx="663609" cy="785796"/>
          </a:xfrm>
          <a:prstGeom prst="wedgeEllipseCallout">
            <a:avLst>
              <a:gd name="adj1" fmla="val -14583"/>
              <a:gd name="adj2" fmla="val 9514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8012" y="3791359"/>
            <a:ext cx="8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বোতল-১</a:t>
            </a:r>
          </a:p>
        </p:txBody>
      </p:sp>
      <p:sp>
        <p:nvSpPr>
          <p:cNvPr id="27" name="Oval Callout 26"/>
          <p:cNvSpPr/>
          <p:nvPr/>
        </p:nvSpPr>
        <p:spPr>
          <a:xfrm rot="16200000">
            <a:off x="310478" y="3587254"/>
            <a:ext cx="663609" cy="785796"/>
          </a:xfrm>
          <a:prstGeom prst="wedgeEllipseCallout">
            <a:avLst>
              <a:gd name="adj1" fmla="val -14583"/>
              <a:gd name="adj2" fmla="val 9514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8013" y="3791359"/>
            <a:ext cx="8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বোতল-১</a:t>
            </a:r>
          </a:p>
        </p:txBody>
      </p:sp>
      <p:sp>
        <p:nvSpPr>
          <p:cNvPr id="29" name="Oval Callout 28"/>
          <p:cNvSpPr/>
          <p:nvPr/>
        </p:nvSpPr>
        <p:spPr>
          <a:xfrm rot="5400000">
            <a:off x="11321422" y="3739654"/>
            <a:ext cx="663609" cy="785796"/>
          </a:xfrm>
          <a:prstGeom prst="wedgeEllipseCallout">
            <a:avLst>
              <a:gd name="adj1" fmla="val -14583"/>
              <a:gd name="adj2" fmla="val 9514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94669" y="3943759"/>
            <a:ext cx="8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বোতল-২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140" y="5529176"/>
            <a:ext cx="1067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1913" y="1550001"/>
            <a:ext cx="153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67584" y="1811611"/>
            <a:ext cx="477804" cy="52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34" name="Frame 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>
          <a:xfrm>
            <a:off x="4038600" y="6411770"/>
            <a:ext cx="4114800" cy="365125"/>
          </a:xfrm>
        </p:spPr>
        <p:txBody>
          <a:bodyPr/>
          <a:lstStyle/>
          <a:p>
            <a:r>
              <a:rPr lang="en-US" sz="1800" b="1">
                <a:solidFill>
                  <a:srgbClr val="C00000"/>
                </a:solidFill>
                <a:latin typeface="Alton" pitchFamily="2" charset="0"/>
              </a:rPr>
              <a:t>Taufiq</a:t>
            </a:r>
          </a:p>
        </p:txBody>
      </p:sp>
      <p:sp>
        <p:nvSpPr>
          <p:cNvPr id="36" name="Oval Callout 35"/>
          <p:cNvSpPr/>
          <p:nvPr/>
        </p:nvSpPr>
        <p:spPr>
          <a:xfrm rot="7175199">
            <a:off x="5930427" y="286062"/>
            <a:ext cx="2107362" cy="2030826"/>
          </a:xfrm>
          <a:prstGeom prst="wedgeEllipseCallout">
            <a:avLst>
              <a:gd name="adj1" fmla="val 35960"/>
              <a:gd name="adj2" fmla="val 1061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28978" y="978309"/>
            <a:ext cx="185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9733" y="3625957"/>
            <a:ext cx="896190" cy="17314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0" y="299145"/>
            <a:ext cx="553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পরীক্ষণঃ বায়ুতে আগুন জ্বলে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4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7" grpId="0"/>
      <p:bldP spid="18" grpId="0" animBg="1"/>
      <p:bldP spid="19" grpId="0"/>
      <p:bldP spid="22" grpId="0"/>
      <p:bldP spid="23" grpId="0"/>
      <p:bldP spid="24" grpId="0"/>
      <p:bldP spid="24" grpId="1"/>
      <p:bldP spid="31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02327" y="581891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33584"/>
              </p:ext>
            </p:extLst>
          </p:nvPr>
        </p:nvGraphicFramePr>
        <p:xfrm>
          <a:off x="1274617" y="2118973"/>
          <a:ext cx="9892146" cy="3339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273">
                  <a:extLst>
                    <a:ext uri="{9D8B030D-6E8A-4147-A177-3AD203B41FA5}">
                      <a16:colId xmlns:a16="http://schemas.microsoft.com/office/drawing/2014/main" val="497009273"/>
                    </a:ext>
                  </a:extLst>
                </a:gridCol>
                <a:gridCol w="4017818">
                  <a:extLst>
                    <a:ext uri="{9D8B030D-6E8A-4147-A177-3AD203B41FA5}">
                      <a16:colId xmlns:a16="http://schemas.microsoft.com/office/drawing/2014/main" val="603403415"/>
                    </a:ext>
                  </a:extLst>
                </a:gridCol>
                <a:gridCol w="4281055">
                  <a:extLst>
                    <a:ext uri="{9D8B030D-6E8A-4147-A177-3AD203B41FA5}">
                      <a16:colId xmlns:a16="http://schemas.microsoft.com/office/drawing/2014/main" val="2485205790"/>
                    </a:ext>
                  </a:extLst>
                </a:gridCol>
              </a:tblGrid>
              <a:tr h="111323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বোতল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মোমবাতির</a:t>
                      </a:r>
                      <a:r>
                        <a:rPr lang="en-US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en-US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হয়েছিল</a:t>
                      </a:r>
                      <a:r>
                        <a:rPr lang="en-US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আগরবাতির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ধোঁয়া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যাচ্ছিল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15464"/>
                  </a:ext>
                </a:extLst>
              </a:tr>
              <a:tr h="111323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678379"/>
                  </a:ext>
                </a:extLst>
              </a:tr>
              <a:tr h="111323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54661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3856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581890"/>
            <a:ext cx="110143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 rot="19195395">
            <a:off x="9661991" y="4930282"/>
            <a:ext cx="2233321" cy="1612425"/>
          </a:xfrm>
          <a:prstGeom prst="sun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8479" y="2555291"/>
            <a:ext cx="9501188" cy="2308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আগরবাতির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যাচ্ছিল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আগরবাতির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কোনদিকে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যাচ্ছিল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9382" y="184369"/>
            <a:ext cx="482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999" y="1062748"/>
            <a:ext cx="2975106" cy="395664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5400000">
            <a:off x="8065589" y="3337859"/>
            <a:ext cx="663609" cy="785796"/>
          </a:xfrm>
          <a:prstGeom prst="wedgeEllipseCallout">
            <a:avLst>
              <a:gd name="adj1" fmla="val -14583"/>
              <a:gd name="adj2" fmla="val 9514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38836" y="3541964"/>
            <a:ext cx="8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বোতল-২</a:t>
            </a:r>
          </a:p>
        </p:txBody>
      </p:sp>
      <p:sp>
        <p:nvSpPr>
          <p:cNvPr id="6" name="Curved Down Arrow 5"/>
          <p:cNvSpPr/>
          <p:nvPr/>
        </p:nvSpPr>
        <p:spPr>
          <a:xfrm rot="20932105">
            <a:off x="6204555" y="639474"/>
            <a:ext cx="2729603" cy="1390548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6531781">
            <a:off x="4392305" y="50782"/>
            <a:ext cx="1199763" cy="2706180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r="32425" b="8562"/>
          <a:stretch/>
        </p:blipFill>
        <p:spPr>
          <a:xfrm>
            <a:off x="5697205" y="2312044"/>
            <a:ext cx="893619" cy="2459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5053" y="1904008"/>
            <a:ext cx="172868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9284" y="1861486"/>
            <a:ext cx="175952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2561" y="4754056"/>
            <a:ext cx="562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5403273"/>
            <a:ext cx="12192000" cy="13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07642" y="5702400"/>
            <a:ext cx="630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0387" y="5738587"/>
            <a:ext cx="225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7837" y="5738587"/>
            <a:ext cx="820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017" y="5478887"/>
            <a:ext cx="1121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7634" y="5720493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038600" y="6425625"/>
            <a:ext cx="4114800" cy="365125"/>
          </a:xfrm>
        </p:spPr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999" y="1062748"/>
            <a:ext cx="2975106" cy="3956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38222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9248" y="898672"/>
            <a:ext cx="265747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66079">
            <a:off x="3332771" y="376888"/>
            <a:ext cx="2712955" cy="137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2805">
            <a:off x="5178852" y="2412892"/>
            <a:ext cx="1678268" cy="1256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t="26951" r="32425" b="8562"/>
          <a:stretch/>
        </p:blipFill>
        <p:spPr>
          <a:xfrm>
            <a:off x="5695138" y="3050552"/>
            <a:ext cx="893619" cy="1734808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rot="16200000">
            <a:off x="3704863" y="3587254"/>
            <a:ext cx="663609" cy="785796"/>
          </a:xfrm>
          <a:prstGeom prst="wedgeEllipseCallout">
            <a:avLst>
              <a:gd name="adj1" fmla="val -14583"/>
              <a:gd name="adj2" fmla="val 9514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92398" y="3791359"/>
            <a:ext cx="8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বোতল-১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73610" y="2775696"/>
            <a:ext cx="174027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6944934" y="3468194"/>
            <a:ext cx="1428676" cy="69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97930" y="1970234"/>
            <a:ext cx="217406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2788" y="4752549"/>
            <a:ext cx="709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বোতলের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27576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249382" y="184369"/>
            <a:ext cx="482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7078" y="5252285"/>
            <a:ext cx="734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নিভে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918" y="5275334"/>
            <a:ext cx="10888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ফুরিয়ে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6120" y="5269834"/>
            <a:ext cx="906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11200" y="145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8187" y="5264154"/>
            <a:ext cx="450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26" name="Frame 2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964" y="6383574"/>
            <a:ext cx="4114800" cy="365125"/>
          </a:xfrm>
        </p:spPr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xit" presetSubtype="0" fill="hold" grpId="1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500" tmFilter="0,0; .5, 0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2" fill="hold" grpId="1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/>
      <p:bldP spid="24" grpId="1"/>
      <p:bldP spid="25" grpId="0"/>
      <p:bldP spid="25" grpId="1"/>
      <p:bldP spid="2" grpId="0"/>
      <p:bldP spid="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239981"/>
            <a:ext cx="5427808" cy="3512128"/>
          </a:xfrm>
          <a:prstGeom prst="rect">
            <a:avLst/>
          </a:prstGeom>
        </p:spPr>
      </p:pic>
      <p:sp>
        <p:nvSpPr>
          <p:cNvPr id="3" name="AutoShape 2" descr="Top 30 Water Vapor GIFs | Find the best GIF on Gf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10" y="1271153"/>
            <a:ext cx="5492219" cy="351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49382" y="184369"/>
            <a:ext cx="482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64" y="5099835"/>
            <a:ext cx="1154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b="838"/>
          <a:stretch/>
        </p:blipFill>
        <p:spPr>
          <a:xfrm>
            <a:off x="1953467" y="886691"/>
            <a:ext cx="4077588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b="2078"/>
          <a:stretch/>
        </p:blipFill>
        <p:spPr>
          <a:xfrm>
            <a:off x="5920218" y="886691"/>
            <a:ext cx="4142857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17890" y="178805"/>
            <a:ext cx="260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908" y="6068291"/>
            <a:ext cx="508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৩৮ ও ৩৯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347" y="1924478"/>
            <a:ext cx="473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347" y="2632364"/>
            <a:ext cx="7578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নিভাতে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1019331" y="1924478"/>
            <a:ext cx="10064210" cy="3132944"/>
          </a:xfrm>
          <a:prstGeom prst="cube">
            <a:avLst>
              <a:gd name="adj" fmla="val 213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FF0000"/>
                </a:solidFill>
                <a:latin typeface="Alton"/>
              </a:rPr>
              <a:t>Taufiq</a:t>
            </a:r>
            <a:endParaRPr lang="en-US" sz="1800" b="1" dirty="0">
              <a:solidFill>
                <a:srgbClr val="FF0000"/>
              </a:solidFill>
              <a:latin typeface="Alton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828778" y="759655"/>
            <a:ext cx="1209822" cy="2335237"/>
          </a:xfrm>
          <a:prstGeom prst="frame">
            <a:avLst>
              <a:gd name="adj1" fmla="val 1715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2325" y="1005510"/>
            <a:ext cx="469391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759655"/>
            <a:ext cx="3052689" cy="2335237"/>
            <a:chOff x="0" y="759655"/>
            <a:chExt cx="3052689" cy="2335237"/>
          </a:xfrm>
        </p:grpSpPr>
        <p:sp>
          <p:nvSpPr>
            <p:cNvPr id="5" name="Rectangle 4"/>
            <p:cNvSpPr/>
            <p:nvPr/>
          </p:nvSpPr>
          <p:spPr>
            <a:xfrm>
              <a:off x="0" y="759655"/>
              <a:ext cx="2828778" cy="2335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28778" y="759655"/>
              <a:ext cx="223911" cy="23352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582" y="2651087"/>
            <a:ext cx="3805818" cy="3805818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0401" y="868985"/>
            <a:ext cx="464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7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334" y="226395"/>
            <a:ext cx="350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434" y="856511"/>
            <a:ext cx="2975106" cy="3956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38222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129" y="747856"/>
            <a:ext cx="265747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8585" y="911931"/>
            <a:ext cx="2975106" cy="3956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2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3400" y="1957219"/>
            <a:ext cx="2147455" cy="2855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38222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9085" y="1815114"/>
            <a:ext cx="1918186" cy="154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r="32425" b="8562"/>
          <a:stretch/>
        </p:blipFill>
        <p:spPr>
          <a:xfrm>
            <a:off x="10123636" y="2890980"/>
            <a:ext cx="821456" cy="1843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r="32425" b="8562"/>
          <a:stretch/>
        </p:blipFill>
        <p:spPr>
          <a:xfrm>
            <a:off x="1714138" y="2800437"/>
            <a:ext cx="821456" cy="1843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31022" r="32425" b="8562"/>
          <a:stretch/>
        </p:blipFill>
        <p:spPr>
          <a:xfrm>
            <a:off x="6355410" y="2834834"/>
            <a:ext cx="821456" cy="18430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5564" y="4677915"/>
            <a:ext cx="114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0848" y="4757738"/>
            <a:ext cx="114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2188" y="4734231"/>
            <a:ext cx="114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137" y="5353234"/>
            <a:ext cx="1086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নিভে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যাবে?তুমি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1">
                <a:lumMod val="45000"/>
                <a:lumOff val="55000"/>
              </a:schemeClr>
            </a:gs>
            <a:gs pos="63000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7" y="328344"/>
            <a:ext cx="8567223" cy="6028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13059"/>
            <a:ext cx="12309231" cy="6858000"/>
          </a:xfrm>
          <a:custGeom>
            <a:avLst/>
            <a:gdLst/>
            <a:ahLst/>
            <a:cxnLst/>
            <a:rect l="l" t="t" r="r" b="b"/>
            <a:pathLst>
              <a:path w="12309231" h="6858000">
                <a:moveTo>
                  <a:pt x="4243595" y="2924431"/>
                </a:moveTo>
                <a:lnTo>
                  <a:pt x="4243904" y="3463412"/>
                </a:lnTo>
                <a:cubicBezTo>
                  <a:pt x="4205107" y="3372927"/>
                  <a:pt x="4150909" y="3300371"/>
                  <a:pt x="4081312" y="3245744"/>
                </a:cubicBezTo>
                <a:cubicBezTo>
                  <a:pt x="4011716" y="3191116"/>
                  <a:pt x="3938466" y="3153429"/>
                  <a:pt x="3861564" y="3132683"/>
                </a:cubicBezTo>
                <a:cubicBezTo>
                  <a:pt x="3929069" y="3107904"/>
                  <a:pt x="3996566" y="3077015"/>
                  <a:pt x="4064058" y="3040015"/>
                </a:cubicBezTo>
                <a:cubicBezTo>
                  <a:pt x="4131549" y="3003015"/>
                  <a:pt x="4191395" y="2964487"/>
                  <a:pt x="4243595" y="2924431"/>
                </a:cubicBezTo>
                <a:close/>
                <a:moveTo>
                  <a:pt x="7136731" y="2872436"/>
                </a:moveTo>
                <a:lnTo>
                  <a:pt x="7136731" y="3446696"/>
                </a:lnTo>
                <a:cubicBezTo>
                  <a:pt x="7094415" y="3347815"/>
                  <a:pt x="7036501" y="3268634"/>
                  <a:pt x="6962989" y="3209154"/>
                </a:cubicBezTo>
                <a:cubicBezTo>
                  <a:pt x="6889476" y="3149674"/>
                  <a:pt x="6816413" y="3108354"/>
                  <a:pt x="6743799" y="3085193"/>
                </a:cubicBezTo>
                <a:close/>
                <a:moveTo>
                  <a:pt x="4243595" y="2218642"/>
                </a:moveTo>
                <a:lnTo>
                  <a:pt x="4243595" y="2694535"/>
                </a:lnTo>
                <a:cubicBezTo>
                  <a:pt x="4242389" y="2695228"/>
                  <a:pt x="4238845" y="2697058"/>
                  <a:pt x="4232965" y="2700023"/>
                </a:cubicBezTo>
                <a:cubicBezTo>
                  <a:pt x="4227085" y="2702989"/>
                  <a:pt x="4221309" y="2706398"/>
                  <a:pt x="4215633" y="2710249"/>
                </a:cubicBezTo>
                <a:cubicBezTo>
                  <a:pt x="4183794" y="2732691"/>
                  <a:pt x="4150716" y="2752911"/>
                  <a:pt x="4116400" y="2770910"/>
                </a:cubicBezTo>
                <a:cubicBezTo>
                  <a:pt x="4082083" y="2788910"/>
                  <a:pt x="4049954" y="2797909"/>
                  <a:pt x="4020015" y="2797909"/>
                </a:cubicBezTo>
                <a:cubicBezTo>
                  <a:pt x="3999217" y="2797909"/>
                  <a:pt x="3980448" y="2797197"/>
                  <a:pt x="3963706" y="2795772"/>
                </a:cubicBezTo>
                <a:cubicBezTo>
                  <a:pt x="3946965" y="2794347"/>
                  <a:pt x="3931270" y="2791259"/>
                  <a:pt x="3916622" y="2786509"/>
                </a:cubicBezTo>
                <a:cubicBezTo>
                  <a:pt x="3901973" y="2781759"/>
                  <a:pt x="3888422" y="2774043"/>
                  <a:pt x="3875969" y="2763361"/>
                </a:cubicBezTo>
                <a:cubicBezTo>
                  <a:pt x="3863516" y="2752680"/>
                  <a:pt x="3853091" y="2747057"/>
                  <a:pt x="3844695" y="2746492"/>
                </a:cubicBezTo>
                <a:cubicBezTo>
                  <a:pt x="3885444" y="2744361"/>
                  <a:pt x="3917745" y="2729840"/>
                  <a:pt x="3941599" y="2702931"/>
                </a:cubicBezTo>
                <a:cubicBezTo>
                  <a:pt x="3965452" y="2676022"/>
                  <a:pt x="3977379" y="2644440"/>
                  <a:pt x="3977379" y="2608184"/>
                </a:cubicBezTo>
                <a:cubicBezTo>
                  <a:pt x="3977379" y="2568128"/>
                  <a:pt x="3962352" y="2533041"/>
                  <a:pt x="3932297" y="2502922"/>
                </a:cubicBezTo>
                <a:cubicBezTo>
                  <a:pt x="3902243" y="2472803"/>
                  <a:pt x="3859985" y="2457744"/>
                  <a:pt x="3805525" y="2457744"/>
                </a:cubicBezTo>
                <a:cubicBezTo>
                  <a:pt x="3774841" y="2457744"/>
                  <a:pt x="3746334" y="2463220"/>
                  <a:pt x="3720002" y="2474171"/>
                </a:cubicBezTo>
                <a:cubicBezTo>
                  <a:pt x="3693671" y="2485122"/>
                  <a:pt x="3670607" y="2500104"/>
                  <a:pt x="3650810" y="2519118"/>
                </a:cubicBezTo>
                <a:cubicBezTo>
                  <a:pt x="3631013" y="2538132"/>
                  <a:pt x="3615170" y="2559604"/>
                  <a:pt x="3603282" y="2583535"/>
                </a:cubicBezTo>
                <a:cubicBezTo>
                  <a:pt x="3591394" y="2607465"/>
                  <a:pt x="3585450" y="2633604"/>
                  <a:pt x="3585450" y="2661951"/>
                </a:cubicBezTo>
                <a:cubicBezTo>
                  <a:pt x="3585450" y="2695357"/>
                  <a:pt x="3593891" y="2728146"/>
                  <a:pt x="3610773" y="2760319"/>
                </a:cubicBezTo>
                <a:cubicBezTo>
                  <a:pt x="3627656" y="2792492"/>
                  <a:pt x="3650489" y="2821301"/>
                  <a:pt x="3679272" y="2846747"/>
                </a:cubicBezTo>
                <a:cubicBezTo>
                  <a:pt x="3708056" y="2872192"/>
                  <a:pt x="3742341" y="2892310"/>
                  <a:pt x="3782127" y="2907100"/>
                </a:cubicBezTo>
                <a:cubicBezTo>
                  <a:pt x="3802020" y="2914495"/>
                  <a:pt x="3823388" y="2920041"/>
                  <a:pt x="3846231" y="2923738"/>
                </a:cubicBezTo>
                <a:lnTo>
                  <a:pt x="3871062" y="2926659"/>
                </a:lnTo>
                <a:lnTo>
                  <a:pt x="3519627" y="3102102"/>
                </a:lnTo>
                <a:lnTo>
                  <a:pt x="3672147" y="3310622"/>
                </a:lnTo>
                <a:cubicBezTo>
                  <a:pt x="3772774" y="3310622"/>
                  <a:pt x="3857366" y="3328333"/>
                  <a:pt x="3925923" y="3363754"/>
                </a:cubicBezTo>
                <a:cubicBezTo>
                  <a:pt x="3994480" y="3399175"/>
                  <a:pt x="4052939" y="3441079"/>
                  <a:pt x="4101302" y="3489467"/>
                </a:cubicBezTo>
                <a:cubicBezTo>
                  <a:pt x="4149664" y="3537855"/>
                  <a:pt x="4188448" y="3586923"/>
                  <a:pt x="4217655" y="3636672"/>
                </a:cubicBezTo>
                <a:cubicBezTo>
                  <a:pt x="4246863" y="3686420"/>
                  <a:pt x="4267667" y="3713323"/>
                  <a:pt x="4280069" y="3717380"/>
                </a:cubicBezTo>
                <a:lnTo>
                  <a:pt x="4277681" y="3717380"/>
                </a:lnTo>
                <a:lnTo>
                  <a:pt x="4293241" y="3779736"/>
                </a:lnTo>
                <a:lnTo>
                  <a:pt x="4421073" y="3882494"/>
                </a:lnTo>
                <a:lnTo>
                  <a:pt x="4421073" y="2620432"/>
                </a:lnTo>
                <a:lnTo>
                  <a:pt x="4594356" y="2620432"/>
                </a:lnTo>
                <a:lnTo>
                  <a:pt x="4631327" y="2620432"/>
                </a:lnTo>
                <a:lnTo>
                  <a:pt x="5411915" y="2620432"/>
                </a:lnTo>
                <a:lnTo>
                  <a:pt x="5411915" y="3264404"/>
                </a:lnTo>
                <a:cubicBezTo>
                  <a:pt x="5411119" y="3212075"/>
                  <a:pt x="5390282" y="3164669"/>
                  <a:pt x="5349405" y="3122187"/>
                </a:cubicBezTo>
                <a:cubicBezTo>
                  <a:pt x="5308528" y="3079705"/>
                  <a:pt x="5266418" y="3045305"/>
                  <a:pt x="5223075" y="3018986"/>
                </a:cubicBezTo>
                <a:cubicBezTo>
                  <a:pt x="5179733" y="2992667"/>
                  <a:pt x="5136911" y="2973480"/>
                  <a:pt x="5094608" y="2961425"/>
                </a:cubicBezTo>
                <a:cubicBezTo>
                  <a:pt x="5052306" y="2949370"/>
                  <a:pt x="5013990" y="2943342"/>
                  <a:pt x="4979660" y="2943342"/>
                </a:cubicBezTo>
                <a:cubicBezTo>
                  <a:pt x="4939014" y="2943342"/>
                  <a:pt x="4899221" y="2948959"/>
                  <a:pt x="4860283" y="2960193"/>
                </a:cubicBezTo>
                <a:cubicBezTo>
                  <a:pt x="4821344" y="2971426"/>
                  <a:pt x="4786738" y="2988598"/>
                  <a:pt x="4756465" y="3011707"/>
                </a:cubicBezTo>
                <a:cubicBezTo>
                  <a:pt x="4726192" y="3034816"/>
                  <a:pt x="4702152" y="3063702"/>
                  <a:pt x="4684345" y="3098366"/>
                </a:cubicBezTo>
                <a:cubicBezTo>
                  <a:pt x="4666538" y="3133029"/>
                  <a:pt x="4657635" y="3172456"/>
                  <a:pt x="4657635" y="3216646"/>
                </a:cubicBezTo>
                <a:cubicBezTo>
                  <a:pt x="4657635" y="3248741"/>
                  <a:pt x="4663002" y="3279072"/>
                  <a:pt x="4673735" y="3307637"/>
                </a:cubicBezTo>
                <a:cubicBezTo>
                  <a:pt x="4684467" y="3336203"/>
                  <a:pt x="4700233" y="3362220"/>
                  <a:pt x="4721031" y="3385688"/>
                </a:cubicBezTo>
                <a:cubicBezTo>
                  <a:pt x="4741829" y="3409157"/>
                  <a:pt x="4766980" y="3427573"/>
                  <a:pt x="4796482" y="3440938"/>
                </a:cubicBezTo>
                <a:cubicBezTo>
                  <a:pt x="4825985" y="3454303"/>
                  <a:pt x="4858928" y="3460985"/>
                  <a:pt x="4895312" y="3460985"/>
                </a:cubicBezTo>
                <a:cubicBezTo>
                  <a:pt x="4920193" y="3460985"/>
                  <a:pt x="4945561" y="3455927"/>
                  <a:pt x="4971418" y="3445810"/>
                </a:cubicBezTo>
                <a:cubicBezTo>
                  <a:pt x="4997274" y="3435694"/>
                  <a:pt x="5020897" y="3421289"/>
                  <a:pt x="5042285" y="3402596"/>
                </a:cubicBezTo>
                <a:cubicBezTo>
                  <a:pt x="5063674" y="3383904"/>
                  <a:pt x="5081327" y="3361141"/>
                  <a:pt x="5095244" y="3334309"/>
                </a:cubicBezTo>
                <a:cubicBezTo>
                  <a:pt x="5109160" y="3307477"/>
                  <a:pt x="5116119" y="3278719"/>
                  <a:pt x="5116119" y="3248035"/>
                </a:cubicBezTo>
                <a:cubicBezTo>
                  <a:pt x="5116119" y="3230755"/>
                  <a:pt x="5113860" y="3212640"/>
                  <a:pt x="5109340" y="3193691"/>
                </a:cubicBezTo>
                <a:cubicBezTo>
                  <a:pt x="5107081" y="3184216"/>
                  <a:pt x="5104096" y="3177209"/>
                  <a:pt x="5100385" y="3172671"/>
                </a:cubicBezTo>
                <a:lnTo>
                  <a:pt x="5096529" y="3169542"/>
                </a:lnTo>
                <a:lnTo>
                  <a:pt x="5109422" y="3173747"/>
                </a:lnTo>
                <a:cubicBezTo>
                  <a:pt x="5133696" y="3183891"/>
                  <a:pt x="5163762" y="3202607"/>
                  <a:pt x="5199620" y="3229895"/>
                </a:cubicBezTo>
                <a:cubicBezTo>
                  <a:pt x="5247430" y="3266279"/>
                  <a:pt x="5291266" y="3313344"/>
                  <a:pt x="5331129" y="3371091"/>
                </a:cubicBezTo>
                <a:cubicBezTo>
                  <a:pt x="5370992" y="3428838"/>
                  <a:pt x="5403050" y="3493646"/>
                  <a:pt x="5427301" y="3565515"/>
                </a:cubicBezTo>
                <a:cubicBezTo>
                  <a:pt x="5451553" y="3637384"/>
                  <a:pt x="5463679" y="3714248"/>
                  <a:pt x="5463679" y="3796105"/>
                </a:cubicBezTo>
                <a:lnTo>
                  <a:pt x="5589392" y="3876987"/>
                </a:lnTo>
                <a:lnTo>
                  <a:pt x="5589392" y="2620432"/>
                </a:lnTo>
                <a:lnTo>
                  <a:pt x="5992530" y="2620432"/>
                </a:lnTo>
                <a:cubicBezTo>
                  <a:pt x="5943641" y="2641127"/>
                  <a:pt x="5905724" y="2685728"/>
                  <a:pt x="5878775" y="2754233"/>
                </a:cubicBezTo>
                <a:cubicBezTo>
                  <a:pt x="5851828" y="2822739"/>
                  <a:pt x="5838354" y="2893311"/>
                  <a:pt x="5838354" y="2965951"/>
                </a:cubicBezTo>
                <a:cubicBezTo>
                  <a:pt x="5838354" y="2994811"/>
                  <a:pt x="5842346" y="3028281"/>
                  <a:pt x="5850332" y="3066360"/>
                </a:cubicBezTo>
                <a:cubicBezTo>
                  <a:pt x="5858317" y="3104438"/>
                  <a:pt x="5867407" y="3156613"/>
                  <a:pt x="5877600" y="3222885"/>
                </a:cubicBezTo>
                <a:cubicBezTo>
                  <a:pt x="5889746" y="3277833"/>
                  <a:pt x="5900209" y="3334065"/>
                  <a:pt x="5908990" y="3391581"/>
                </a:cubicBezTo>
                <a:cubicBezTo>
                  <a:pt x="5917772" y="3449097"/>
                  <a:pt x="5922163" y="3494314"/>
                  <a:pt x="5922163" y="3527231"/>
                </a:cubicBezTo>
                <a:cubicBezTo>
                  <a:pt x="5922163" y="3603234"/>
                  <a:pt x="5900793" y="3666784"/>
                  <a:pt x="5858054" y="3717881"/>
                </a:cubicBezTo>
                <a:cubicBezTo>
                  <a:pt x="5815315" y="3768977"/>
                  <a:pt x="5752414" y="3801382"/>
                  <a:pt x="5669350" y="3815093"/>
                </a:cubicBezTo>
                <a:lnTo>
                  <a:pt x="5771800" y="3926864"/>
                </a:lnTo>
                <a:cubicBezTo>
                  <a:pt x="5793985" y="3926864"/>
                  <a:pt x="5824302" y="3917229"/>
                  <a:pt x="5862753" y="3897958"/>
                </a:cubicBezTo>
                <a:cubicBezTo>
                  <a:pt x="5901204" y="3878688"/>
                  <a:pt x="5939578" y="3849448"/>
                  <a:pt x="5977875" y="3810240"/>
                </a:cubicBezTo>
                <a:cubicBezTo>
                  <a:pt x="6016172" y="3771032"/>
                  <a:pt x="6050559" y="3722156"/>
                  <a:pt x="6081037" y="3663613"/>
                </a:cubicBezTo>
                <a:cubicBezTo>
                  <a:pt x="6111516" y="3605070"/>
                  <a:pt x="6126755" y="3536218"/>
                  <a:pt x="6126755" y="3457057"/>
                </a:cubicBezTo>
                <a:cubicBezTo>
                  <a:pt x="6126755" y="3398873"/>
                  <a:pt x="6120888" y="3339335"/>
                  <a:pt x="6109153" y="3278443"/>
                </a:cubicBezTo>
                <a:cubicBezTo>
                  <a:pt x="6097420" y="3217550"/>
                  <a:pt x="6085056" y="3160105"/>
                  <a:pt x="6072063" y="3106107"/>
                </a:cubicBezTo>
                <a:cubicBezTo>
                  <a:pt x="6062640" y="3060223"/>
                  <a:pt x="6054609" y="3019390"/>
                  <a:pt x="6047972" y="2983610"/>
                </a:cubicBezTo>
                <a:cubicBezTo>
                  <a:pt x="6041335" y="2947829"/>
                  <a:pt x="6038017" y="2914520"/>
                  <a:pt x="6038017" y="2883683"/>
                </a:cubicBezTo>
                <a:cubicBezTo>
                  <a:pt x="6038017" y="2853410"/>
                  <a:pt x="6040994" y="2822996"/>
                  <a:pt x="6046951" y="2792440"/>
                </a:cubicBezTo>
                <a:cubicBezTo>
                  <a:pt x="6052908" y="2761885"/>
                  <a:pt x="6062897" y="2734051"/>
                  <a:pt x="6076916" y="2708940"/>
                </a:cubicBezTo>
                <a:cubicBezTo>
                  <a:pt x="6090936" y="2683828"/>
                  <a:pt x="6108126" y="2663126"/>
                  <a:pt x="6128488" y="2646834"/>
                </a:cubicBezTo>
                <a:cubicBezTo>
                  <a:pt x="6148850" y="2630542"/>
                  <a:pt x="6173576" y="2621742"/>
                  <a:pt x="6202668" y="2620432"/>
                </a:cubicBezTo>
                <a:lnTo>
                  <a:pt x="6360266" y="2620432"/>
                </a:lnTo>
                <a:lnTo>
                  <a:pt x="6388465" y="2620432"/>
                </a:lnTo>
                <a:lnTo>
                  <a:pt x="7136731" y="2620432"/>
                </a:lnTo>
                <a:lnTo>
                  <a:pt x="7136731" y="2646430"/>
                </a:lnTo>
                <a:lnTo>
                  <a:pt x="6404443" y="3052610"/>
                </a:lnTo>
                <a:lnTo>
                  <a:pt x="6553728" y="3252464"/>
                </a:lnTo>
                <a:cubicBezTo>
                  <a:pt x="6626983" y="3262710"/>
                  <a:pt x="6696156" y="3281165"/>
                  <a:pt x="6761247" y="3307830"/>
                </a:cubicBezTo>
                <a:cubicBezTo>
                  <a:pt x="6826337" y="3334495"/>
                  <a:pt x="6886016" y="3369923"/>
                  <a:pt x="6940284" y="3414112"/>
                </a:cubicBezTo>
                <a:cubicBezTo>
                  <a:pt x="6994552" y="3458302"/>
                  <a:pt x="7043582" y="3512852"/>
                  <a:pt x="7087373" y="3577763"/>
                </a:cubicBezTo>
                <a:cubicBezTo>
                  <a:pt x="7131165" y="3642674"/>
                  <a:pt x="7166374" y="3720089"/>
                  <a:pt x="7193001" y="3810009"/>
                </a:cubicBezTo>
                <a:lnTo>
                  <a:pt x="7316673" y="3875099"/>
                </a:lnTo>
                <a:lnTo>
                  <a:pt x="7316673" y="2620432"/>
                </a:lnTo>
                <a:lnTo>
                  <a:pt x="7422246" y="2620432"/>
                </a:lnTo>
                <a:lnTo>
                  <a:pt x="7524501" y="2620432"/>
                </a:lnTo>
                <a:lnTo>
                  <a:pt x="7535441" y="2620432"/>
                </a:lnTo>
                <a:cubicBezTo>
                  <a:pt x="7540217" y="2622486"/>
                  <a:pt x="7548549" y="2630504"/>
                  <a:pt x="7560438" y="2644484"/>
                </a:cubicBezTo>
                <a:cubicBezTo>
                  <a:pt x="7572326" y="2658466"/>
                  <a:pt x="7584503" y="2674815"/>
                  <a:pt x="7596969" y="2693533"/>
                </a:cubicBezTo>
                <a:cubicBezTo>
                  <a:pt x="7609436" y="2712252"/>
                  <a:pt x="7619642" y="2730283"/>
                  <a:pt x="7627589" y="2747628"/>
                </a:cubicBezTo>
                <a:cubicBezTo>
                  <a:pt x="7635536" y="2764973"/>
                  <a:pt x="7639509" y="2777214"/>
                  <a:pt x="7639509" y="2784352"/>
                </a:cubicBezTo>
                <a:lnTo>
                  <a:pt x="7639509" y="3748231"/>
                </a:lnTo>
                <a:lnTo>
                  <a:pt x="7816987" y="3877564"/>
                </a:lnTo>
                <a:lnTo>
                  <a:pt x="7816987" y="2620432"/>
                </a:lnTo>
                <a:lnTo>
                  <a:pt x="8036127" y="2620432"/>
                </a:lnTo>
                <a:lnTo>
                  <a:pt x="8087671" y="2620432"/>
                </a:lnTo>
                <a:lnTo>
                  <a:pt x="8167310" y="2620432"/>
                </a:lnTo>
                <a:lnTo>
                  <a:pt x="8167310" y="3275342"/>
                </a:lnTo>
                <a:lnTo>
                  <a:pt x="8364699" y="3435758"/>
                </a:lnTo>
                <a:lnTo>
                  <a:pt x="8512482" y="3277461"/>
                </a:lnTo>
                <a:cubicBezTo>
                  <a:pt x="8556825" y="3226184"/>
                  <a:pt x="8599911" y="3176937"/>
                  <a:pt x="8641738" y="3129717"/>
                </a:cubicBezTo>
                <a:cubicBezTo>
                  <a:pt x="8683566" y="3082497"/>
                  <a:pt x="8715854" y="3040965"/>
                  <a:pt x="8738604" y="3005121"/>
                </a:cubicBezTo>
                <a:cubicBezTo>
                  <a:pt x="8725868" y="3024044"/>
                  <a:pt x="8717029" y="3054458"/>
                  <a:pt x="8712086" y="3096363"/>
                </a:cubicBezTo>
                <a:cubicBezTo>
                  <a:pt x="8707144" y="3138267"/>
                  <a:pt x="8704672" y="3181083"/>
                  <a:pt x="8704672" y="3224811"/>
                </a:cubicBezTo>
                <a:cubicBezTo>
                  <a:pt x="8704672" y="3334039"/>
                  <a:pt x="8719424" y="3441734"/>
                  <a:pt x="8748926" y="3547894"/>
                </a:cubicBezTo>
                <a:cubicBezTo>
                  <a:pt x="8778428" y="3654055"/>
                  <a:pt x="8818202" y="3763919"/>
                  <a:pt x="8868246" y="3877487"/>
                </a:cubicBezTo>
                <a:lnTo>
                  <a:pt x="9008440" y="3926864"/>
                </a:lnTo>
                <a:cubicBezTo>
                  <a:pt x="8990466" y="3853428"/>
                  <a:pt x="8974913" y="3792870"/>
                  <a:pt x="8961780" y="3745188"/>
                </a:cubicBezTo>
                <a:cubicBezTo>
                  <a:pt x="8948646" y="3697506"/>
                  <a:pt x="8937759" y="3652816"/>
                  <a:pt x="8929118" y="3611117"/>
                </a:cubicBezTo>
                <a:cubicBezTo>
                  <a:pt x="8920478" y="3569418"/>
                  <a:pt x="8914188" y="3528797"/>
                  <a:pt x="8910246" y="3489255"/>
                </a:cubicBezTo>
                <a:cubicBezTo>
                  <a:pt x="8906305" y="3449713"/>
                  <a:pt x="8904334" y="3408335"/>
                  <a:pt x="8904334" y="3365121"/>
                </a:cubicBezTo>
                <a:cubicBezTo>
                  <a:pt x="8904334" y="3278257"/>
                  <a:pt x="8914894" y="3192541"/>
                  <a:pt x="8936013" y="3107975"/>
                </a:cubicBezTo>
                <a:cubicBezTo>
                  <a:pt x="8957132" y="3023409"/>
                  <a:pt x="9001354" y="2934997"/>
                  <a:pt x="9068678" y="2842741"/>
                </a:cubicBezTo>
                <a:lnTo>
                  <a:pt x="8809857" y="2699349"/>
                </a:lnTo>
                <a:cubicBezTo>
                  <a:pt x="8709564" y="2750652"/>
                  <a:pt x="8620401" y="2814863"/>
                  <a:pt x="8542370" y="2891982"/>
                </a:cubicBezTo>
                <a:cubicBezTo>
                  <a:pt x="8464338" y="2969103"/>
                  <a:pt x="8399298" y="3050864"/>
                  <a:pt x="8347252" y="3137266"/>
                </a:cubicBezTo>
                <a:lnTo>
                  <a:pt x="8347252" y="2620432"/>
                </a:lnTo>
                <a:lnTo>
                  <a:pt x="9229363" y="2620432"/>
                </a:lnTo>
                <a:lnTo>
                  <a:pt x="9123986" y="2455279"/>
                </a:lnTo>
                <a:lnTo>
                  <a:pt x="7982294" y="2455279"/>
                </a:lnTo>
                <a:lnTo>
                  <a:pt x="7944962" y="2455279"/>
                </a:lnTo>
                <a:lnTo>
                  <a:pt x="7807859" y="2455279"/>
                </a:lnTo>
                <a:lnTo>
                  <a:pt x="7801388" y="2434597"/>
                </a:lnTo>
                <a:cubicBezTo>
                  <a:pt x="7793737" y="2403913"/>
                  <a:pt x="7780635" y="2366540"/>
                  <a:pt x="7762084" y="2322479"/>
                </a:cubicBezTo>
                <a:cubicBezTo>
                  <a:pt x="7743532" y="2278418"/>
                  <a:pt x="7702674" y="2243806"/>
                  <a:pt x="7639509" y="2218642"/>
                </a:cubicBezTo>
                <a:lnTo>
                  <a:pt x="7639509" y="2508903"/>
                </a:lnTo>
                <a:lnTo>
                  <a:pt x="7635055" y="2505271"/>
                </a:lnTo>
                <a:cubicBezTo>
                  <a:pt x="7618664" y="2492221"/>
                  <a:pt x="7596681" y="2475557"/>
                  <a:pt x="7569104" y="2455279"/>
                </a:cubicBezTo>
                <a:lnTo>
                  <a:pt x="7416389" y="2455279"/>
                </a:lnTo>
                <a:lnTo>
                  <a:pt x="7318101" y="2455279"/>
                </a:lnTo>
                <a:lnTo>
                  <a:pt x="6283049" y="2455279"/>
                </a:lnTo>
                <a:lnTo>
                  <a:pt x="6269101" y="2455279"/>
                </a:lnTo>
                <a:lnTo>
                  <a:pt x="4523215" y="2455279"/>
                </a:lnTo>
                <a:lnTo>
                  <a:pt x="4503190" y="2455279"/>
                </a:lnTo>
                <a:lnTo>
                  <a:pt x="4413062" y="2455279"/>
                </a:lnTo>
                <a:lnTo>
                  <a:pt x="4407285" y="2432170"/>
                </a:lnTo>
                <a:cubicBezTo>
                  <a:pt x="4399504" y="2397969"/>
                  <a:pt x="4387751" y="2359499"/>
                  <a:pt x="4372024" y="2316760"/>
                </a:cubicBezTo>
                <a:cubicBezTo>
                  <a:pt x="4356297" y="2274021"/>
                  <a:pt x="4313487" y="2241315"/>
                  <a:pt x="4243595" y="2218642"/>
                </a:cubicBezTo>
                <a:close/>
                <a:moveTo>
                  <a:pt x="0" y="0"/>
                </a:moveTo>
                <a:lnTo>
                  <a:pt x="12309231" y="0"/>
                </a:lnTo>
                <a:lnTo>
                  <a:pt x="12309231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41000">
                <a:schemeClr val="accent1">
                  <a:lumMod val="45000"/>
                  <a:lumOff val="55000"/>
                </a:schemeClr>
              </a:gs>
              <a:gs pos="63000">
                <a:srgbClr val="92D05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09231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4038600" y="63180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8390" y="4108257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7" name="AutoShape 2" descr="Image result for পঞ্চম গনিত ব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10" y="1356398"/>
            <a:ext cx="2189018" cy="2533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332" y="1572403"/>
            <a:ext cx="2189018" cy="253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6990" y="233641"/>
            <a:ext cx="2771857" cy="1080135"/>
          </a:xfrm>
          <a:prstGeom prst="plaqu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rame 8"/>
          <p:cNvSpPr/>
          <p:nvPr/>
        </p:nvSpPr>
        <p:spPr>
          <a:xfrm rot="5400000">
            <a:off x="5728299" y="-441863"/>
            <a:ext cx="1129237" cy="2335237"/>
          </a:xfrm>
          <a:prstGeom prst="frame">
            <a:avLst>
              <a:gd name="adj1" fmla="val 1715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-1400482" y="1572403"/>
            <a:ext cx="1209822" cy="2880527"/>
          </a:xfrm>
          <a:prstGeom prst="frame">
            <a:avLst>
              <a:gd name="adj1" fmla="val 1715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4229260" y="1572403"/>
            <a:ext cx="3052689" cy="2880527"/>
            <a:chOff x="0" y="759655"/>
            <a:chExt cx="3052689" cy="2335237"/>
          </a:xfrm>
        </p:grpSpPr>
        <p:sp>
          <p:nvSpPr>
            <p:cNvPr id="16" name="Rectangle 15"/>
            <p:cNvSpPr/>
            <p:nvPr/>
          </p:nvSpPr>
          <p:spPr>
            <a:xfrm>
              <a:off x="0" y="759655"/>
              <a:ext cx="2828778" cy="2335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28778" y="759655"/>
              <a:ext cx="223911" cy="23352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43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3289153" y="1052946"/>
            <a:ext cx="1209822" cy="3346869"/>
          </a:xfrm>
          <a:prstGeom prst="frame">
            <a:avLst>
              <a:gd name="adj1" fmla="val 1715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5602" y="4108257"/>
            <a:ext cx="5094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৩০ মিনিট</a:t>
            </a:r>
          </a:p>
        </p:txBody>
      </p:sp>
      <p:sp>
        <p:nvSpPr>
          <p:cNvPr id="7" name="AutoShape 2" descr="Image result for পঞ্চম গনিত ব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792" y="1866164"/>
            <a:ext cx="2189018" cy="2533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409" y="1574607"/>
            <a:ext cx="2189018" cy="253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6990" y="233641"/>
            <a:ext cx="2771857" cy="1080135"/>
          </a:xfrm>
          <a:prstGeom prst="plaqu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" y="1052946"/>
            <a:ext cx="3513064" cy="3346869"/>
            <a:chOff x="0" y="759655"/>
            <a:chExt cx="3052689" cy="2335237"/>
          </a:xfrm>
        </p:grpSpPr>
        <p:sp>
          <p:nvSpPr>
            <p:cNvPr id="14" name="Rectangle 13"/>
            <p:cNvSpPr/>
            <p:nvPr/>
          </p:nvSpPr>
          <p:spPr>
            <a:xfrm>
              <a:off x="0" y="759655"/>
              <a:ext cx="2828778" cy="2335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28778" y="759655"/>
              <a:ext cx="223911" cy="23352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ame 16"/>
          <p:cNvSpPr/>
          <p:nvPr/>
        </p:nvSpPr>
        <p:spPr>
          <a:xfrm rot="5400000">
            <a:off x="5728299" y="-441863"/>
            <a:ext cx="1129237" cy="2335237"/>
          </a:xfrm>
          <a:prstGeom prst="frame">
            <a:avLst>
              <a:gd name="adj1" fmla="val 1715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2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65"/>
            <a:ext cx="12192000" cy="6732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09302" y="125260"/>
            <a:ext cx="632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000" y="3752850"/>
            <a:ext cx="155711" cy="2968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02650" y="2413084"/>
            <a:ext cx="2743200" cy="2743200"/>
            <a:chOff x="266700" y="2609922"/>
            <a:chExt cx="2743200" cy="2743200"/>
          </a:xfrm>
        </p:grpSpPr>
        <p:sp>
          <p:nvSpPr>
            <p:cNvPr id="18" name="Freeform 17"/>
            <p:cNvSpPr/>
            <p:nvPr/>
          </p:nvSpPr>
          <p:spPr>
            <a:xfrm>
              <a:off x="1441463" y="2609922"/>
              <a:ext cx="393674" cy="553498"/>
            </a:xfrm>
            <a:custGeom>
              <a:avLst/>
              <a:gdLst>
                <a:gd name="connsiteX0" fmla="*/ 196837 w 393674"/>
                <a:gd name="connsiteY0" fmla="*/ 0 h 553498"/>
                <a:gd name="connsiteX1" fmla="*/ 393674 w 393674"/>
                <a:gd name="connsiteY1" fmla="*/ 553498 h 553498"/>
                <a:gd name="connsiteX2" fmla="*/ 0 w 393674"/>
                <a:gd name="connsiteY2" fmla="*/ 553498 h 553498"/>
                <a:gd name="connsiteX3" fmla="*/ 196837 w 393674"/>
                <a:gd name="connsiteY3" fmla="*/ 0 h 5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674" h="553498">
                  <a:moveTo>
                    <a:pt x="196837" y="0"/>
                  </a:moveTo>
                  <a:lnTo>
                    <a:pt x="393674" y="553498"/>
                  </a:lnTo>
                  <a:lnTo>
                    <a:pt x="0" y="553498"/>
                  </a:lnTo>
                  <a:lnTo>
                    <a:pt x="19683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68401" y="3011623"/>
              <a:ext cx="530618" cy="530618"/>
            </a:xfrm>
            <a:custGeom>
              <a:avLst/>
              <a:gdLst>
                <a:gd name="connsiteX0" fmla="*/ 0 w 530618"/>
                <a:gd name="connsiteY0" fmla="*/ 0 h 530618"/>
                <a:gd name="connsiteX1" fmla="*/ 530618 w 530618"/>
                <a:gd name="connsiteY1" fmla="*/ 252253 h 530618"/>
                <a:gd name="connsiteX2" fmla="*/ 252253 w 530618"/>
                <a:gd name="connsiteY2" fmla="*/ 530618 h 530618"/>
                <a:gd name="connsiteX3" fmla="*/ 0 w 530618"/>
                <a:gd name="connsiteY3" fmla="*/ 0 h 5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618" h="530618">
                  <a:moveTo>
                    <a:pt x="0" y="0"/>
                  </a:moveTo>
                  <a:lnTo>
                    <a:pt x="530618" y="252253"/>
                  </a:lnTo>
                  <a:lnTo>
                    <a:pt x="252253" y="530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77582" y="3011623"/>
              <a:ext cx="530491" cy="530618"/>
            </a:xfrm>
            <a:custGeom>
              <a:avLst/>
              <a:gdLst>
                <a:gd name="connsiteX0" fmla="*/ 530491 w 530491"/>
                <a:gd name="connsiteY0" fmla="*/ 0 h 530618"/>
                <a:gd name="connsiteX1" fmla="*/ 278365 w 530491"/>
                <a:gd name="connsiteY1" fmla="*/ 530618 h 530618"/>
                <a:gd name="connsiteX2" fmla="*/ 0 w 530491"/>
                <a:gd name="connsiteY2" fmla="*/ 252253 h 530618"/>
                <a:gd name="connsiteX3" fmla="*/ 530491 w 530491"/>
                <a:gd name="connsiteY3" fmla="*/ 0 h 5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491" h="530618">
                  <a:moveTo>
                    <a:pt x="530491" y="0"/>
                  </a:moveTo>
                  <a:lnTo>
                    <a:pt x="278365" y="530618"/>
                  </a:lnTo>
                  <a:lnTo>
                    <a:pt x="0" y="252253"/>
                  </a:lnTo>
                  <a:lnTo>
                    <a:pt x="530491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52500" y="3295722"/>
              <a:ext cx="1371600" cy="1371600"/>
            </a:xfrm>
            <a:custGeom>
              <a:avLst/>
              <a:gdLst>
                <a:gd name="connsiteX0" fmla="*/ 685800 w 1371600"/>
                <a:gd name="connsiteY0" fmla="*/ 0 h 1371600"/>
                <a:gd name="connsiteX1" fmla="*/ 1371600 w 1371600"/>
                <a:gd name="connsiteY1" fmla="*/ 685800 h 1371600"/>
                <a:gd name="connsiteX2" fmla="*/ 685800 w 1371600"/>
                <a:gd name="connsiteY2" fmla="*/ 1371600 h 1371600"/>
                <a:gd name="connsiteX3" fmla="*/ 0 w 1371600"/>
                <a:gd name="connsiteY3" fmla="*/ 685800 h 1371600"/>
                <a:gd name="connsiteX4" fmla="*/ 685800 w 137160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64557"/>
                    <a:pt x="1064557" y="1371600"/>
                    <a:pt x="685800" y="1371600"/>
                  </a:cubicBez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6700" y="3784685"/>
              <a:ext cx="553498" cy="393674"/>
            </a:xfrm>
            <a:custGeom>
              <a:avLst/>
              <a:gdLst>
                <a:gd name="connsiteX0" fmla="*/ 553498 w 553498"/>
                <a:gd name="connsiteY0" fmla="*/ 0 h 393674"/>
                <a:gd name="connsiteX1" fmla="*/ 553498 w 553498"/>
                <a:gd name="connsiteY1" fmla="*/ 393674 h 393674"/>
                <a:gd name="connsiteX2" fmla="*/ 0 w 553498"/>
                <a:gd name="connsiteY2" fmla="*/ 196837 h 393674"/>
                <a:gd name="connsiteX3" fmla="*/ 553498 w 553498"/>
                <a:gd name="connsiteY3" fmla="*/ 0 h 3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98" h="393674">
                  <a:moveTo>
                    <a:pt x="553498" y="0"/>
                  </a:moveTo>
                  <a:lnTo>
                    <a:pt x="553498" y="393674"/>
                  </a:lnTo>
                  <a:lnTo>
                    <a:pt x="0" y="196837"/>
                  </a:lnTo>
                  <a:lnTo>
                    <a:pt x="55349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56402" y="3784685"/>
              <a:ext cx="553498" cy="393674"/>
            </a:xfrm>
            <a:custGeom>
              <a:avLst/>
              <a:gdLst>
                <a:gd name="connsiteX0" fmla="*/ 0 w 553498"/>
                <a:gd name="connsiteY0" fmla="*/ 0 h 393674"/>
                <a:gd name="connsiteX1" fmla="*/ 553498 w 553498"/>
                <a:gd name="connsiteY1" fmla="*/ 196837 h 393674"/>
                <a:gd name="connsiteX2" fmla="*/ 0 w 553498"/>
                <a:gd name="connsiteY2" fmla="*/ 393674 h 393674"/>
                <a:gd name="connsiteX3" fmla="*/ 0 w 553498"/>
                <a:gd name="connsiteY3" fmla="*/ 0 h 3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98" h="393674">
                  <a:moveTo>
                    <a:pt x="0" y="0"/>
                  </a:moveTo>
                  <a:lnTo>
                    <a:pt x="553498" y="196837"/>
                  </a:lnTo>
                  <a:lnTo>
                    <a:pt x="0" y="393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8401" y="4420804"/>
              <a:ext cx="530618" cy="530491"/>
            </a:xfrm>
            <a:custGeom>
              <a:avLst/>
              <a:gdLst>
                <a:gd name="connsiteX0" fmla="*/ 252253 w 530618"/>
                <a:gd name="connsiteY0" fmla="*/ 0 h 530491"/>
                <a:gd name="connsiteX1" fmla="*/ 530618 w 530618"/>
                <a:gd name="connsiteY1" fmla="*/ 278365 h 530491"/>
                <a:gd name="connsiteX2" fmla="*/ 0 w 530618"/>
                <a:gd name="connsiteY2" fmla="*/ 530491 h 530491"/>
                <a:gd name="connsiteX3" fmla="*/ 252253 w 530618"/>
                <a:gd name="connsiteY3" fmla="*/ 0 h 5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618" h="530491">
                  <a:moveTo>
                    <a:pt x="252253" y="0"/>
                  </a:moveTo>
                  <a:lnTo>
                    <a:pt x="530618" y="278365"/>
                  </a:lnTo>
                  <a:lnTo>
                    <a:pt x="0" y="530491"/>
                  </a:lnTo>
                  <a:lnTo>
                    <a:pt x="252253" y="0"/>
                  </a:lnTo>
                  <a:close/>
                </a:path>
              </a:pathLst>
            </a:custGeom>
            <a:solidFill>
              <a:srgbClr val="E64AEA"/>
            </a:solidFill>
            <a:ln>
              <a:solidFill>
                <a:srgbClr val="E64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77582" y="4420804"/>
              <a:ext cx="530491" cy="530491"/>
            </a:xfrm>
            <a:custGeom>
              <a:avLst/>
              <a:gdLst>
                <a:gd name="connsiteX0" fmla="*/ 278365 w 530491"/>
                <a:gd name="connsiteY0" fmla="*/ 0 h 530491"/>
                <a:gd name="connsiteX1" fmla="*/ 530491 w 530491"/>
                <a:gd name="connsiteY1" fmla="*/ 530491 h 530491"/>
                <a:gd name="connsiteX2" fmla="*/ 0 w 530491"/>
                <a:gd name="connsiteY2" fmla="*/ 278365 h 530491"/>
                <a:gd name="connsiteX3" fmla="*/ 278365 w 530491"/>
                <a:gd name="connsiteY3" fmla="*/ 0 h 5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491" h="530491">
                  <a:moveTo>
                    <a:pt x="278365" y="0"/>
                  </a:moveTo>
                  <a:lnTo>
                    <a:pt x="530491" y="530491"/>
                  </a:lnTo>
                  <a:lnTo>
                    <a:pt x="0" y="278365"/>
                  </a:lnTo>
                  <a:lnTo>
                    <a:pt x="278365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441463" y="4799624"/>
              <a:ext cx="393674" cy="553498"/>
            </a:xfrm>
            <a:custGeom>
              <a:avLst/>
              <a:gdLst>
                <a:gd name="connsiteX0" fmla="*/ 0 w 393674"/>
                <a:gd name="connsiteY0" fmla="*/ 0 h 553498"/>
                <a:gd name="connsiteX1" fmla="*/ 393674 w 393674"/>
                <a:gd name="connsiteY1" fmla="*/ 0 h 553498"/>
                <a:gd name="connsiteX2" fmla="*/ 196837 w 393674"/>
                <a:gd name="connsiteY2" fmla="*/ 553498 h 553498"/>
                <a:gd name="connsiteX3" fmla="*/ 0 w 393674"/>
                <a:gd name="connsiteY3" fmla="*/ 0 h 5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674" h="553498">
                  <a:moveTo>
                    <a:pt x="0" y="0"/>
                  </a:moveTo>
                  <a:lnTo>
                    <a:pt x="393674" y="0"/>
                  </a:lnTo>
                  <a:lnTo>
                    <a:pt x="196837" y="553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4367"/>
            </a:solidFill>
            <a:ln>
              <a:solidFill>
                <a:srgbClr val="ED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un 20"/>
          <p:cNvSpPr/>
          <p:nvPr/>
        </p:nvSpPr>
        <p:spPr>
          <a:xfrm>
            <a:off x="5378975" y="3393153"/>
            <a:ext cx="590550" cy="60960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9359" y="3397786"/>
            <a:ext cx="510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>
                <a:solidFill>
                  <a:srgbClr val="FF0000"/>
                </a:solidFill>
                <a:latin typeface="Alton"/>
              </a:rPr>
              <a:t>Taufiq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4.58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2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3018" y="3560618"/>
            <a:ext cx="151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23" y="3283618"/>
            <a:ext cx="201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9302" y="125260"/>
            <a:ext cx="632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 flipH="1">
            <a:off x="30572" y="380407"/>
            <a:ext cx="4501111" cy="2160572"/>
          </a:xfrm>
          <a:prstGeom prst="cloudCallout">
            <a:avLst>
              <a:gd name="adj1" fmla="val -22267"/>
              <a:gd name="adj2" fmla="val 913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83947"/>
            <a:ext cx="4299062" cy="237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08128" y="803282"/>
            <a:ext cx="323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উদ্ভিদ, প্রাণী এবং বায়ুর মাঝে কি কোন সম্পর্ক আছে?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623" y="874364"/>
            <a:ext cx="3623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অক্সিজেন, কার্বন ডাইঅক্সাইড এগুলো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36899" y="1085715"/>
            <a:ext cx="483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বায়ুর উপাদান।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50274" y="4530188"/>
            <a:ext cx="76289" cy="23687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053209" y="3560618"/>
            <a:ext cx="1652891" cy="1695780"/>
            <a:chOff x="266700" y="2609922"/>
            <a:chExt cx="2743200" cy="2743200"/>
          </a:xfrm>
        </p:grpSpPr>
        <p:sp>
          <p:nvSpPr>
            <p:cNvPr id="22" name="Freeform 21"/>
            <p:cNvSpPr/>
            <p:nvPr/>
          </p:nvSpPr>
          <p:spPr>
            <a:xfrm>
              <a:off x="1441463" y="2609922"/>
              <a:ext cx="393674" cy="553498"/>
            </a:xfrm>
            <a:custGeom>
              <a:avLst/>
              <a:gdLst>
                <a:gd name="connsiteX0" fmla="*/ 196837 w 393674"/>
                <a:gd name="connsiteY0" fmla="*/ 0 h 553498"/>
                <a:gd name="connsiteX1" fmla="*/ 393674 w 393674"/>
                <a:gd name="connsiteY1" fmla="*/ 553498 h 553498"/>
                <a:gd name="connsiteX2" fmla="*/ 0 w 393674"/>
                <a:gd name="connsiteY2" fmla="*/ 553498 h 553498"/>
                <a:gd name="connsiteX3" fmla="*/ 196837 w 393674"/>
                <a:gd name="connsiteY3" fmla="*/ 0 h 5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674" h="553498">
                  <a:moveTo>
                    <a:pt x="196837" y="0"/>
                  </a:moveTo>
                  <a:lnTo>
                    <a:pt x="393674" y="553498"/>
                  </a:lnTo>
                  <a:lnTo>
                    <a:pt x="0" y="553498"/>
                  </a:lnTo>
                  <a:lnTo>
                    <a:pt x="19683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8401" y="3011623"/>
              <a:ext cx="530618" cy="530618"/>
            </a:xfrm>
            <a:custGeom>
              <a:avLst/>
              <a:gdLst>
                <a:gd name="connsiteX0" fmla="*/ 0 w 530618"/>
                <a:gd name="connsiteY0" fmla="*/ 0 h 530618"/>
                <a:gd name="connsiteX1" fmla="*/ 530618 w 530618"/>
                <a:gd name="connsiteY1" fmla="*/ 252253 h 530618"/>
                <a:gd name="connsiteX2" fmla="*/ 252253 w 530618"/>
                <a:gd name="connsiteY2" fmla="*/ 530618 h 530618"/>
                <a:gd name="connsiteX3" fmla="*/ 0 w 530618"/>
                <a:gd name="connsiteY3" fmla="*/ 0 h 5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618" h="530618">
                  <a:moveTo>
                    <a:pt x="0" y="0"/>
                  </a:moveTo>
                  <a:lnTo>
                    <a:pt x="530618" y="252253"/>
                  </a:lnTo>
                  <a:lnTo>
                    <a:pt x="252253" y="530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77582" y="3011623"/>
              <a:ext cx="530491" cy="530618"/>
            </a:xfrm>
            <a:custGeom>
              <a:avLst/>
              <a:gdLst>
                <a:gd name="connsiteX0" fmla="*/ 530491 w 530491"/>
                <a:gd name="connsiteY0" fmla="*/ 0 h 530618"/>
                <a:gd name="connsiteX1" fmla="*/ 278365 w 530491"/>
                <a:gd name="connsiteY1" fmla="*/ 530618 h 530618"/>
                <a:gd name="connsiteX2" fmla="*/ 0 w 530491"/>
                <a:gd name="connsiteY2" fmla="*/ 252253 h 530618"/>
                <a:gd name="connsiteX3" fmla="*/ 530491 w 530491"/>
                <a:gd name="connsiteY3" fmla="*/ 0 h 5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491" h="530618">
                  <a:moveTo>
                    <a:pt x="530491" y="0"/>
                  </a:moveTo>
                  <a:lnTo>
                    <a:pt x="278365" y="530618"/>
                  </a:lnTo>
                  <a:lnTo>
                    <a:pt x="0" y="252253"/>
                  </a:lnTo>
                  <a:lnTo>
                    <a:pt x="530491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52500" y="3295722"/>
              <a:ext cx="1371600" cy="1371600"/>
            </a:xfrm>
            <a:custGeom>
              <a:avLst/>
              <a:gdLst>
                <a:gd name="connsiteX0" fmla="*/ 685800 w 1371600"/>
                <a:gd name="connsiteY0" fmla="*/ 0 h 1371600"/>
                <a:gd name="connsiteX1" fmla="*/ 1371600 w 1371600"/>
                <a:gd name="connsiteY1" fmla="*/ 685800 h 1371600"/>
                <a:gd name="connsiteX2" fmla="*/ 685800 w 1371600"/>
                <a:gd name="connsiteY2" fmla="*/ 1371600 h 1371600"/>
                <a:gd name="connsiteX3" fmla="*/ 0 w 1371600"/>
                <a:gd name="connsiteY3" fmla="*/ 685800 h 1371600"/>
                <a:gd name="connsiteX4" fmla="*/ 685800 w 137160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64557"/>
                    <a:pt x="1064557" y="1371600"/>
                    <a:pt x="685800" y="1371600"/>
                  </a:cubicBezTo>
                  <a:cubicBezTo>
                    <a:pt x="307043" y="1371600"/>
                    <a:pt x="0" y="1064557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66700" y="3784685"/>
              <a:ext cx="553498" cy="393674"/>
            </a:xfrm>
            <a:custGeom>
              <a:avLst/>
              <a:gdLst>
                <a:gd name="connsiteX0" fmla="*/ 553498 w 553498"/>
                <a:gd name="connsiteY0" fmla="*/ 0 h 393674"/>
                <a:gd name="connsiteX1" fmla="*/ 553498 w 553498"/>
                <a:gd name="connsiteY1" fmla="*/ 393674 h 393674"/>
                <a:gd name="connsiteX2" fmla="*/ 0 w 553498"/>
                <a:gd name="connsiteY2" fmla="*/ 196837 h 393674"/>
                <a:gd name="connsiteX3" fmla="*/ 553498 w 553498"/>
                <a:gd name="connsiteY3" fmla="*/ 0 h 3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98" h="393674">
                  <a:moveTo>
                    <a:pt x="553498" y="0"/>
                  </a:moveTo>
                  <a:lnTo>
                    <a:pt x="553498" y="393674"/>
                  </a:lnTo>
                  <a:lnTo>
                    <a:pt x="0" y="196837"/>
                  </a:lnTo>
                  <a:lnTo>
                    <a:pt x="55349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56402" y="3784685"/>
              <a:ext cx="553498" cy="393674"/>
            </a:xfrm>
            <a:custGeom>
              <a:avLst/>
              <a:gdLst>
                <a:gd name="connsiteX0" fmla="*/ 0 w 553498"/>
                <a:gd name="connsiteY0" fmla="*/ 0 h 393674"/>
                <a:gd name="connsiteX1" fmla="*/ 553498 w 553498"/>
                <a:gd name="connsiteY1" fmla="*/ 196837 h 393674"/>
                <a:gd name="connsiteX2" fmla="*/ 0 w 553498"/>
                <a:gd name="connsiteY2" fmla="*/ 393674 h 393674"/>
                <a:gd name="connsiteX3" fmla="*/ 0 w 553498"/>
                <a:gd name="connsiteY3" fmla="*/ 0 h 3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98" h="393674">
                  <a:moveTo>
                    <a:pt x="0" y="0"/>
                  </a:moveTo>
                  <a:lnTo>
                    <a:pt x="553498" y="196837"/>
                  </a:lnTo>
                  <a:lnTo>
                    <a:pt x="0" y="393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68401" y="4420804"/>
              <a:ext cx="530618" cy="530491"/>
            </a:xfrm>
            <a:custGeom>
              <a:avLst/>
              <a:gdLst>
                <a:gd name="connsiteX0" fmla="*/ 252253 w 530618"/>
                <a:gd name="connsiteY0" fmla="*/ 0 h 530491"/>
                <a:gd name="connsiteX1" fmla="*/ 530618 w 530618"/>
                <a:gd name="connsiteY1" fmla="*/ 278365 h 530491"/>
                <a:gd name="connsiteX2" fmla="*/ 0 w 530618"/>
                <a:gd name="connsiteY2" fmla="*/ 530491 h 530491"/>
                <a:gd name="connsiteX3" fmla="*/ 252253 w 530618"/>
                <a:gd name="connsiteY3" fmla="*/ 0 h 5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618" h="530491">
                  <a:moveTo>
                    <a:pt x="252253" y="0"/>
                  </a:moveTo>
                  <a:lnTo>
                    <a:pt x="530618" y="278365"/>
                  </a:lnTo>
                  <a:lnTo>
                    <a:pt x="0" y="530491"/>
                  </a:lnTo>
                  <a:lnTo>
                    <a:pt x="252253" y="0"/>
                  </a:lnTo>
                  <a:close/>
                </a:path>
              </a:pathLst>
            </a:custGeom>
            <a:solidFill>
              <a:srgbClr val="E64AEA"/>
            </a:solidFill>
            <a:ln>
              <a:solidFill>
                <a:srgbClr val="E64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077582" y="4420804"/>
              <a:ext cx="530491" cy="530491"/>
            </a:xfrm>
            <a:custGeom>
              <a:avLst/>
              <a:gdLst>
                <a:gd name="connsiteX0" fmla="*/ 278365 w 530491"/>
                <a:gd name="connsiteY0" fmla="*/ 0 h 530491"/>
                <a:gd name="connsiteX1" fmla="*/ 530491 w 530491"/>
                <a:gd name="connsiteY1" fmla="*/ 530491 h 530491"/>
                <a:gd name="connsiteX2" fmla="*/ 0 w 530491"/>
                <a:gd name="connsiteY2" fmla="*/ 278365 h 530491"/>
                <a:gd name="connsiteX3" fmla="*/ 278365 w 530491"/>
                <a:gd name="connsiteY3" fmla="*/ 0 h 5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491" h="530491">
                  <a:moveTo>
                    <a:pt x="278365" y="0"/>
                  </a:moveTo>
                  <a:lnTo>
                    <a:pt x="530491" y="530491"/>
                  </a:lnTo>
                  <a:lnTo>
                    <a:pt x="0" y="278365"/>
                  </a:lnTo>
                  <a:lnTo>
                    <a:pt x="278365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41463" y="4799624"/>
              <a:ext cx="393674" cy="553498"/>
            </a:xfrm>
            <a:custGeom>
              <a:avLst/>
              <a:gdLst>
                <a:gd name="connsiteX0" fmla="*/ 0 w 393674"/>
                <a:gd name="connsiteY0" fmla="*/ 0 h 553498"/>
                <a:gd name="connsiteX1" fmla="*/ 393674 w 393674"/>
                <a:gd name="connsiteY1" fmla="*/ 0 h 553498"/>
                <a:gd name="connsiteX2" fmla="*/ 196837 w 393674"/>
                <a:gd name="connsiteY2" fmla="*/ 553498 h 553498"/>
                <a:gd name="connsiteX3" fmla="*/ 0 w 393674"/>
                <a:gd name="connsiteY3" fmla="*/ 0 h 55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674" h="553498">
                  <a:moveTo>
                    <a:pt x="0" y="0"/>
                  </a:moveTo>
                  <a:lnTo>
                    <a:pt x="393674" y="0"/>
                  </a:lnTo>
                  <a:lnTo>
                    <a:pt x="196837" y="553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4367"/>
            </a:solidFill>
            <a:ln>
              <a:solidFill>
                <a:srgbClr val="ED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un 30"/>
          <p:cNvSpPr/>
          <p:nvPr/>
        </p:nvSpPr>
        <p:spPr>
          <a:xfrm>
            <a:off x="9701738" y="4232206"/>
            <a:ext cx="355831" cy="37684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Right Arrow 3"/>
          <p:cNvSpPr/>
          <p:nvPr/>
        </p:nvSpPr>
        <p:spPr>
          <a:xfrm rot="20253417">
            <a:off x="3497416" y="2172263"/>
            <a:ext cx="1021547" cy="3277205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rot="9006376" flipH="1">
            <a:off x="2630341" y="2154606"/>
            <a:ext cx="1497091" cy="3874416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3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xit" presetSubtype="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/>
      <p:bldP spid="13" grpId="1"/>
      <p:bldP spid="16" grpId="0"/>
      <p:bldP spid="16" grpId="1"/>
      <p:bldP spid="17" grpId="0"/>
      <p:bldP spid="31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75697">
            <a:off x="7934321" y="454821"/>
            <a:ext cx="3144982" cy="1749811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0255" y="1651903"/>
            <a:ext cx="6830291" cy="463825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Alton" pitchFamily="2" charset="0"/>
              </a:rPr>
              <a:t>Taufiq</a:t>
            </a:r>
            <a:endParaRPr lang="en-US" sz="1800" b="1" dirty="0">
              <a:solidFill>
                <a:srgbClr val="C00000"/>
              </a:solidFill>
              <a:latin typeface="Al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5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144" y="1066801"/>
            <a:ext cx="2424547" cy="83099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669" y="3608088"/>
            <a:ext cx="8811491" cy="858857"/>
          </a:xfrm>
          <a:prstGeom prst="cube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৫.২.১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0184" b="28076"/>
          <a:stretch/>
        </p:blipFill>
        <p:spPr>
          <a:xfrm>
            <a:off x="2536019" y="1897798"/>
            <a:ext cx="7230793" cy="879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>
                <a:solidFill>
                  <a:srgbClr val="C00000"/>
                </a:solidFill>
                <a:latin typeface="Alton" pitchFamily="2" charset="0"/>
              </a:rPr>
              <a:t>Taufiq</a:t>
            </a:r>
          </a:p>
        </p:txBody>
      </p:sp>
    </p:spTree>
    <p:extLst>
      <p:ext uri="{BB962C8B-B14F-4D97-AF65-F5344CB8AC3E}">
        <p14:creationId xmlns:p14="http://schemas.microsoft.com/office/powerpoint/2010/main" val="25397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Taufiq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8898" y="169147"/>
            <a:ext cx="773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q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পরীক্ষণঃ বায়ুতে আগুন জ্বলে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207" y="1723868"/>
            <a:ext cx="411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558" y="2986651"/>
            <a:ext cx="5411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ঢাকনাওয়ালা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দিয়াশলাই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Sun 6"/>
          <p:cNvSpPr/>
          <p:nvPr/>
        </p:nvSpPr>
        <p:spPr>
          <a:xfrm>
            <a:off x="7026812" y="1712733"/>
            <a:ext cx="4023360" cy="4023360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21040" y="3432026"/>
            <a:ext cx="143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547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Alton</vt:lpstr>
      <vt:lpstr>Arial</vt:lpstr>
      <vt:lpstr>Calibri</vt:lpstr>
      <vt:lpstr>Calibri Light</vt:lpstr>
      <vt:lpstr>NikoshBAN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Mohanpur GPS</cp:lastModifiedBy>
  <cp:revision>104</cp:revision>
  <dcterms:created xsi:type="dcterms:W3CDTF">2020-04-05T05:50:32Z</dcterms:created>
  <dcterms:modified xsi:type="dcterms:W3CDTF">2020-05-19T08:40:56Z</dcterms:modified>
</cp:coreProperties>
</file>