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7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E8468-B672-4940-A9A0-C3EE3525ED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83B25E-CDE2-45AD-9D37-3A0E30305B72}">
      <dgm:prSet phldrT="[Text]" custT="1"/>
      <dgm:spPr/>
      <dgm:t>
        <a:bodyPr/>
        <a:lstStyle/>
        <a:p>
          <a:r>
            <a:rPr lang="bn-IN" sz="4400" dirty="0" smtClean="0">
              <a:latin typeface="NikoshBAN" pitchFamily="2" charset="0"/>
              <a:cs typeface="NikoshBAN" pitchFamily="2" charset="0"/>
            </a:rPr>
            <a:t>দল - ক</a:t>
          </a:r>
          <a:endParaRPr lang="en-US" sz="5000" dirty="0"/>
        </a:p>
      </dgm:t>
    </dgm:pt>
    <dgm:pt modelId="{A1DEAFB3-D601-4281-AB67-B3A39FE9B57C}" type="parTrans" cxnId="{E52587A5-2D46-4A90-A6F5-8A03C01AE26C}">
      <dgm:prSet/>
      <dgm:spPr/>
      <dgm:t>
        <a:bodyPr/>
        <a:lstStyle/>
        <a:p>
          <a:endParaRPr lang="en-US"/>
        </a:p>
      </dgm:t>
    </dgm:pt>
    <dgm:pt modelId="{5CFAF6CB-C0B9-414D-ABB7-366815C4A232}" type="sibTrans" cxnId="{E52587A5-2D46-4A90-A6F5-8A03C01AE26C}">
      <dgm:prSet/>
      <dgm:spPr/>
      <dgm:t>
        <a:bodyPr/>
        <a:lstStyle/>
        <a:p>
          <a:endParaRPr lang="en-US"/>
        </a:p>
      </dgm:t>
    </dgm:pt>
    <dgm:pt modelId="{F3035C13-83EE-4153-ADEE-7FB1A9969FC0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ইন্টারনেট স্থাপনের জন্য কী কী হার্ডওয়্যার প্রয়োজন। তাদের তালিকা তৈরী কর।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2A1FE66-4588-4672-B254-A973D6390D91}" type="parTrans" cxnId="{5CE08C40-7C0E-4EC0-B624-C061DE060F75}">
      <dgm:prSet/>
      <dgm:spPr/>
      <dgm:t>
        <a:bodyPr/>
        <a:lstStyle/>
        <a:p>
          <a:endParaRPr lang="en-US"/>
        </a:p>
      </dgm:t>
    </dgm:pt>
    <dgm:pt modelId="{57738B98-AC62-460A-95E0-BABA39B18377}" type="sibTrans" cxnId="{5CE08C40-7C0E-4EC0-B624-C061DE060F75}">
      <dgm:prSet/>
      <dgm:spPr/>
      <dgm:t>
        <a:bodyPr/>
        <a:lstStyle/>
        <a:p>
          <a:endParaRPr lang="en-US"/>
        </a:p>
      </dgm:t>
    </dgm:pt>
    <dgm:pt modelId="{CB5A7F6A-8167-4E68-8BE9-892290FCCCDA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দল – খ </a:t>
          </a:r>
          <a:endParaRPr lang="en-US" dirty="0"/>
        </a:p>
      </dgm:t>
    </dgm:pt>
    <dgm:pt modelId="{431F1028-62B5-45A9-BC50-67B013FCE426}" type="parTrans" cxnId="{85A76A85-68C3-4452-A3D9-404B0B67665D}">
      <dgm:prSet/>
      <dgm:spPr/>
      <dgm:t>
        <a:bodyPr/>
        <a:lstStyle/>
        <a:p>
          <a:endParaRPr lang="en-US"/>
        </a:p>
      </dgm:t>
    </dgm:pt>
    <dgm:pt modelId="{91C3EB6D-4C00-4668-A8C1-ABD10B6C23F9}" type="sibTrans" cxnId="{85A76A85-68C3-4452-A3D9-404B0B67665D}">
      <dgm:prSet/>
      <dgm:spPr/>
      <dgm:t>
        <a:bodyPr/>
        <a:lstStyle/>
        <a:p>
          <a:endParaRPr lang="en-US"/>
        </a:p>
      </dgm:t>
    </dgm:pt>
    <dgm:pt modelId="{14BC77A8-788B-4AF6-B975-492CC9C5CC9C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চিত্রের মাধ্যমে ই-মেইল প্রেরণ ও গ্রহণ পদ্ধতি উল্লেখ কর।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791F646-AA2D-4054-9E8A-3D691B358163}" type="parTrans" cxnId="{A7E26C56-5EFB-443E-B82C-D3D5FAC729FA}">
      <dgm:prSet/>
      <dgm:spPr/>
      <dgm:t>
        <a:bodyPr/>
        <a:lstStyle/>
        <a:p>
          <a:endParaRPr lang="en-US"/>
        </a:p>
      </dgm:t>
    </dgm:pt>
    <dgm:pt modelId="{0106CFC4-42B2-4DE2-B0BA-0880977D28C9}" type="sibTrans" cxnId="{A7E26C56-5EFB-443E-B82C-D3D5FAC729FA}">
      <dgm:prSet/>
      <dgm:spPr/>
      <dgm:t>
        <a:bodyPr/>
        <a:lstStyle/>
        <a:p>
          <a:endParaRPr lang="en-US"/>
        </a:p>
      </dgm:t>
    </dgm:pt>
    <dgm:pt modelId="{9ABA4F85-0B02-4204-ACCF-1363A2463E50}" type="pres">
      <dgm:prSet presAssocID="{41FE8468-B672-4940-A9A0-C3EE3525ED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901BF1-F9CB-409C-8DBF-5DD040F18164}" type="pres">
      <dgm:prSet presAssocID="{E683B25E-CDE2-45AD-9D37-3A0E30305B7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36D18-314E-4068-847B-00C0ECCDAC1B}" type="pres">
      <dgm:prSet presAssocID="{E683B25E-CDE2-45AD-9D37-3A0E30305B7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C9BB2-1D94-4312-9FAE-248FA7DD7B3C}" type="pres">
      <dgm:prSet presAssocID="{CB5A7F6A-8167-4E68-8BE9-892290FCCCD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CF93B-AEAC-4F54-B530-C30D21A7A4D9}" type="pres">
      <dgm:prSet presAssocID="{CB5A7F6A-8167-4E68-8BE9-892290FCCCD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A76A85-68C3-4452-A3D9-404B0B67665D}" srcId="{41FE8468-B672-4940-A9A0-C3EE3525EDA3}" destId="{CB5A7F6A-8167-4E68-8BE9-892290FCCCDA}" srcOrd="1" destOrd="0" parTransId="{431F1028-62B5-45A9-BC50-67B013FCE426}" sibTransId="{91C3EB6D-4C00-4668-A8C1-ABD10B6C23F9}"/>
    <dgm:cxn modelId="{CCDD6B5F-CB15-4B08-9BE1-47FC197C5FC8}" type="presOf" srcId="{F3035C13-83EE-4153-ADEE-7FB1A9969FC0}" destId="{64136D18-314E-4068-847B-00C0ECCDAC1B}" srcOrd="0" destOrd="0" presId="urn:microsoft.com/office/officeart/2005/8/layout/vList2"/>
    <dgm:cxn modelId="{B4DD5C98-2DA9-4D8E-AE20-5A82BB5F82DA}" type="presOf" srcId="{E683B25E-CDE2-45AD-9D37-3A0E30305B72}" destId="{66901BF1-F9CB-409C-8DBF-5DD040F18164}" srcOrd="0" destOrd="0" presId="urn:microsoft.com/office/officeart/2005/8/layout/vList2"/>
    <dgm:cxn modelId="{8CE5AD59-2A1D-4963-9C6F-E2602B6B7CBE}" type="presOf" srcId="{41FE8468-B672-4940-A9A0-C3EE3525EDA3}" destId="{9ABA4F85-0B02-4204-ACCF-1363A2463E50}" srcOrd="0" destOrd="0" presId="urn:microsoft.com/office/officeart/2005/8/layout/vList2"/>
    <dgm:cxn modelId="{E52587A5-2D46-4A90-A6F5-8A03C01AE26C}" srcId="{41FE8468-B672-4940-A9A0-C3EE3525EDA3}" destId="{E683B25E-CDE2-45AD-9D37-3A0E30305B72}" srcOrd="0" destOrd="0" parTransId="{A1DEAFB3-D601-4281-AB67-B3A39FE9B57C}" sibTransId="{5CFAF6CB-C0B9-414D-ABB7-366815C4A232}"/>
    <dgm:cxn modelId="{A7E26C56-5EFB-443E-B82C-D3D5FAC729FA}" srcId="{CB5A7F6A-8167-4E68-8BE9-892290FCCCDA}" destId="{14BC77A8-788B-4AF6-B975-492CC9C5CC9C}" srcOrd="0" destOrd="0" parTransId="{0791F646-AA2D-4054-9E8A-3D691B358163}" sibTransId="{0106CFC4-42B2-4DE2-B0BA-0880977D28C9}"/>
    <dgm:cxn modelId="{EA47E991-7043-46EA-AA3A-F55C1AF1A22C}" type="presOf" srcId="{14BC77A8-788B-4AF6-B975-492CC9C5CC9C}" destId="{342CF93B-AEAC-4F54-B530-C30D21A7A4D9}" srcOrd="0" destOrd="0" presId="urn:microsoft.com/office/officeart/2005/8/layout/vList2"/>
    <dgm:cxn modelId="{40F1B4A3-BDF8-4FEB-80EF-595AA8E81C5F}" type="presOf" srcId="{CB5A7F6A-8167-4E68-8BE9-892290FCCCDA}" destId="{AD3C9BB2-1D94-4312-9FAE-248FA7DD7B3C}" srcOrd="0" destOrd="0" presId="urn:microsoft.com/office/officeart/2005/8/layout/vList2"/>
    <dgm:cxn modelId="{5CE08C40-7C0E-4EC0-B624-C061DE060F75}" srcId="{E683B25E-CDE2-45AD-9D37-3A0E30305B72}" destId="{F3035C13-83EE-4153-ADEE-7FB1A9969FC0}" srcOrd="0" destOrd="0" parTransId="{32A1FE66-4588-4672-B254-A973D6390D91}" sibTransId="{57738B98-AC62-460A-95E0-BABA39B18377}"/>
    <dgm:cxn modelId="{0555723B-2A44-4DCA-9C69-CE9441520958}" type="presParOf" srcId="{9ABA4F85-0B02-4204-ACCF-1363A2463E50}" destId="{66901BF1-F9CB-409C-8DBF-5DD040F18164}" srcOrd="0" destOrd="0" presId="urn:microsoft.com/office/officeart/2005/8/layout/vList2"/>
    <dgm:cxn modelId="{679AC7F2-E8C8-480E-A13C-7A98570A2344}" type="presParOf" srcId="{9ABA4F85-0B02-4204-ACCF-1363A2463E50}" destId="{64136D18-314E-4068-847B-00C0ECCDAC1B}" srcOrd="1" destOrd="0" presId="urn:microsoft.com/office/officeart/2005/8/layout/vList2"/>
    <dgm:cxn modelId="{06A313E0-FF64-4C54-A19B-D45BFAB080C7}" type="presParOf" srcId="{9ABA4F85-0B02-4204-ACCF-1363A2463E50}" destId="{AD3C9BB2-1D94-4312-9FAE-248FA7DD7B3C}" srcOrd="2" destOrd="0" presId="urn:microsoft.com/office/officeart/2005/8/layout/vList2"/>
    <dgm:cxn modelId="{91CB0DB1-187B-4CEF-85AF-5990882B6BE2}" type="presParOf" srcId="{9ABA4F85-0B02-4204-ACCF-1363A2463E50}" destId="{342CF93B-AEAC-4F54-B530-C30D21A7A4D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01BF1-F9CB-409C-8DBF-5DD040F18164}">
      <dsp:nvSpPr>
        <dsp:cNvPr id="0" name=""/>
        <dsp:cNvSpPr/>
      </dsp:nvSpPr>
      <dsp:spPr>
        <a:xfrm>
          <a:off x="0" y="5852"/>
          <a:ext cx="6096000" cy="11179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>
              <a:latin typeface="NikoshBAN" pitchFamily="2" charset="0"/>
              <a:cs typeface="NikoshBAN" pitchFamily="2" charset="0"/>
            </a:rPr>
            <a:t>দল - ক</a:t>
          </a:r>
          <a:endParaRPr lang="en-US" sz="5000" kern="1200" dirty="0"/>
        </a:p>
      </dsp:txBody>
      <dsp:txXfrm>
        <a:off x="54573" y="60425"/>
        <a:ext cx="5986854" cy="1008789"/>
      </dsp:txXfrm>
    </dsp:sp>
    <dsp:sp modelId="{64136D18-314E-4068-847B-00C0ECCDAC1B}">
      <dsp:nvSpPr>
        <dsp:cNvPr id="0" name=""/>
        <dsp:cNvSpPr/>
      </dsp:nvSpPr>
      <dsp:spPr>
        <a:xfrm>
          <a:off x="0" y="1123787"/>
          <a:ext cx="6096000" cy="908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n-IN" sz="3000" kern="1200" dirty="0" smtClean="0">
              <a:latin typeface="NikoshBAN" pitchFamily="2" charset="0"/>
              <a:cs typeface="NikoshBAN" pitchFamily="2" charset="0"/>
            </a:rPr>
            <a:t>ইন্টারনেট স্থাপনের জন্য কী কী হার্ডওয়্যার প্রয়োজন। তাদের তালিকা তৈরী কর। 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0" y="1123787"/>
        <a:ext cx="6096000" cy="908212"/>
      </dsp:txXfrm>
    </dsp:sp>
    <dsp:sp modelId="{AD3C9BB2-1D94-4312-9FAE-248FA7DD7B3C}">
      <dsp:nvSpPr>
        <dsp:cNvPr id="0" name=""/>
        <dsp:cNvSpPr/>
      </dsp:nvSpPr>
      <dsp:spPr>
        <a:xfrm>
          <a:off x="0" y="2032000"/>
          <a:ext cx="6096000" cy="11179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900" kern="1200" dirty="0" smtClean="0">
              <a:latin typeface="NikoshBAN" pitchFamily="2" charset="0"/>
              <a:cs typeface="NikoshBAN" pitchFamily="2" charset="0"/>
            </a:rPr>
            <a:t>দল – খ </a:t>
          </a:r>
          <a:endParaRPr lang="en-US" sz="3900" kern="1200" dirty="0"/>
        </a:p>
      </dsp:txBody>
      <dsp:txXfrm>
        <a:off x="54573" y="2086573"/>
        <a:ext cx="5986854" cy="1008789"/>
      </dsp:txXfrm>
    </dsp:sp>
    <dsp:sp modelId="{342CF93B-AEAC-4F54-B530-C30D21A7A4D9}">
      <dsp:nvSpPr>
        <dsp:cNvPr id="0" name=""/>
        <dsp:cNvSpPr/>
      </dsp:nvSpPr>
      <dsp:spPr>
        <a:xfrm>
          <a:off x="0" y="3149934"/>
          <a:ext cx="6096000" cy="908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n-IN" sz="3000" kern="1200" dirty="0" smtClean="0">
              <a:latin typeface="NikoshBAN" pitchFamily="2" charset="0"/>
              <a:cs typeface="NikoshBAN" pitchFamily="2" charset="0"/>
            </a:rPr>
            <a:t>চিত্রের মাধ্যমে ই-মেইল প্রেরণ ও গ্রহণ পদ্ধতি উল্লেখ কর। 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0" y="3149934"/>
        <a:ext cx="6096000" cy="908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6375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381000"/>
            <a:ext cx="6324600" cy="533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ইন্টারনেট এবং ইমেইলের মধ্যে পার্থক্যঃ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9906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ইন্টারনেট ও ই-মেইল একে অপরের পরিপূরক। একটি ছাড়া অপরটির কোন অস্তিত্ব নেই। ইন্টারনেটের সাহায্যে অডিও ও ভিডিও কনফারেন্সিং করা যায় তেমনি সামাজিক যোগাযোগ মাধ্যম, ই-কমার্স, ই-ব্যাংকিং, রেডিও শোনা, সিনেমা দেখা বা লাইভ টিভি দেখাও সম্ভব। অপরপক্ষে ই-মেইলের সাহায্যে কোন ডকুমেন্ট, চিঠি, ছবি ইত্যাদি পাঠানো যায়।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895600"/>
            <a:ext cx="7924800" cy="8042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ইন্টারনেট এবং ইমেইলের মাধ্যমে যোগাযোগ করতে হলে নিম্ন লিখিত হার্ডয়্যার ও সফটওয়্যার প্রয়োজনঃ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219200" y="4191000"/>
            <a:ext cx="6324600" cy="2286000"/>
          </a:xfrm>
          <a:prstGeom prst="cloudCallout">
            <a:avLst>
              <a:gd name="adj1" fmla="val 15204"/>
              <a:gd name="adj2" fmla="val -70833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হার্ডওয়্যার সমূহঃ কম্পিউটার, মডেম, নেটওয়ার্ক কার্ড, টেলিফোন লাইন, ইন্টারনেটযুক্ত মোবাইল ফোন ইত্যাদি।</a:t>
            </a:r>
          </a:p>
          <a:p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সফটও্যারসমূহঃ  ব্রাঊজিং সফটওয়্যার, নেটওয়ার্ক সফটওয়্যার ইত্যাদি। 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6600" y="533400"/>
            <a:ext cx="2667000" cy="533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0339921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253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6600" y="533400"/>
            <a:ext cx="2667000" cy="533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9812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ই-মেইল অর্থ কি?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ইন্টারনেট প্রথম কখন চালু হয়?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ই-মেইলের সুবিধা কি?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558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" y="738187"/>
            <a:ext cx="8086725" cy="5381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810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57600" y="609600"/>
            <a:ext cx="182880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3533" y="1538407"/>
            <a:ext cx="4191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মোঃ আলমগীর কবির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সহকারি শিক্ষক (বিজ্ঞান)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হাটবোয়ালিয়া মাধ্যমিক বালিকা বিদ্যালয়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আলমডাংগা, চুয়াডাংগা।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মোবাইল নং- ০১৯১৫৫১৭৫৮৪ </a:t>
            </a:r>
          </a:p>
          <a:p>
            <a:r>
              <a:rPr lang="en-US" dirty="0" smtClean="0">
                <a:latin typeface="Bookman Old Style" pitchFamily="18" charset="0"/>
                <a:cs typeface="NikoshBAN" pitchFamily="2" charset="0"/>
              </a:rPr>
              <a:t>E-mail: alamgir.kabir78@gmail.com</a:t>
            </a:r>
            <a:endParaRPr lang="en-US" dirty="0">
              <a:latin typeface="Bookman Old Style" pitchFamily="18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162961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শ্রেণি – দশম 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বিষয় – বিজ্ঞান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অধ্যায় – ১৩, সবাই কাছাকাছি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সময় – ৫০ মিনিট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137160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9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57600" y="609600"/>
            <a:ext cx="18288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404408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 – </a:t>
            </a:r>
          </a:p>
          <a:p>
            <a:pPr marL="457200" indent="-457200">
              <a:buAutoNum type="arabicPeriod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ইন্টারনেট কী তা ব্যাখ্যা করতে পারবে।</a:t>
            </a:r>
          </a:p>
          <a:p>
            <a:pPr marL="457200" indent="-457200">
              <a:buAutoNum type="arabicPeriod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ই-মেইলের কার্যক্রম ব্যাখ্যা করতে পারবে।</a:t>
            </a:r>
          </a:p>
          <a:p>
            <a:pPr marL="457200" indent="-457200">
              <a:buAutoNum type="arabicPeriod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ইন্টারনেট ও ই-মেইলের মাধ্যমে যোগাযোগ করতে হলে কি ধরনের হার্ডওয়্যার ও সফটওয়্যার প্রয়োজন তা উল্লেখ করতে পারবে।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793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609600"/>
            <a:ext cx="27432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পাঠশিরোনাম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28671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যোগাযোগ বলতে কি বুঝ?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যোগাযোগের মাধ্যমগুলো কী কী?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তথ্যপ্রযুক্তির যুগে কোন কোন মাধ্যম দ্বারা যোগাযোগ রক্ষা করা যায়?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505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আজকের পাঠের বিষয় – </a:t>
            </a:r>
            <a:r>
              <a:rPr lang="bn-IN" sz="3200" u="sng" dirty="0" smtClean="0">
                <a:latin typeface="NikoshBAN" pitchFamily="2" charset="0"/>
                <a:cs typeface="NikoshBAN" pitchFamily="2" charset="0"/>
              </a:rPr>
              <a:t>ইন্টারনেট ও ই-মেইল </a:t>
            </a:r>
            <a:endParaRPr lang="en-US" sz="32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7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9" y="381000"/>
            <a:ext cx="6306671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9530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dirty="0">
                <a:latin typeface="NikoshBAN" pitchFamily="2" charset="0"/>
                <a:cs typeface="NikoshBAN" pitchFamily="2" charset="0"/>
              </a:rPr>
              <a:t>ইন্টারনেট হলো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এমন একদল নেটওয়ার্ক যা তৈরী অসংখ্য কম্পিঊটার, মোডেম ও টেলিফোন লাইন দিয়ে।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ইন্টারনেট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অনেকগুলো নেটওয়ার্কের সমষ্টি এবং সকলে মিলে একটি একক নেটওয়ার্কের মত কাজ করা যায়। ইন্টারনেট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হলো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‘নেটওয়ার্কের নেটওয়ার্ক’ বা ‘সকল নেটওয়ার্কের জননী’। এটি একটি আন্তর্জাতিক নেটওয়ার্ক যা সংযুক্ত করেছে ২০০ এর বেশি দেশের প্রায় ৪ লক্ষ ছোট ছোট নেটওয়ার্ক। ১৯৬৯ সালে আমেরিকার প্রতিরক্ষা বিভাগ  প্রথম ইন্টারনেট চালু করেছে।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37" y="283192"/>
            <a:ext cx="8382000" cy="427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8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0050"/>
            <a:ext cx="83820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485900"/>
            <a:ext cx="4762500" cy="2857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762000" y="4854714"/>
            <a:ext cx="762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ই-মেইল অর্থ ইলেকট্রনিক মেইল। ই-মেইলের সাহায্যে বার্তা আদান প্রদান করা হয়। এছাড়াও ডকুমেন্ট, ছবি, চিঠি ইত্যাদি মুহূর্তের মধ্যেই পৃথিবীর যেকোন প্রান্তে পৌছানো যায়। ইন্টারনেটের সাহায্যে ই-মেইলে দ্রুত আত্নীয়স্বজন বা সহকর্মীদের সাথে যোগাযোগ করা যায়। ই-মেইলে চিঠি পাঠাতে কোন ষ্ট্যাম্প, পোস্টকার্ড বা ডাকপিয়নের প্রয়োজন হয় না। গুগলের জিমেইল, মাইক্রোসফটের ইয়াহু, হটমেইল হলো কয়েকটি ই-মেইল সার্ভিস প্রোভাইডারের নাম।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533400"/>
            <a:ext cx="2057400" cy="685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i="1" dirty="0" smtClean="0">
                <a:latin typeface="NikoshBAN" pitchFamily="2" charset="0"/>
                <a:cs typeface="NikoshBAN" pitchFamily="2" charset="0"/>
              </a:rPr>
              <a:t>ই-মেইল </a:t>
            </a:r>
            <a:endParaRPr lang="en-US" sz="24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54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1" y="3178844"/>
            <a:ext cx="7132938" cy="2536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685800"/>
            <a:ext cx="7620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ই-মেইলে কিভাবে চিঠি পাঠানো হয় তা নীচের চিত্রে দেখানো হলোঃ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00" y="1419761"/>
            <a:ext cx="7772400" cy="1323439"/>
            <a:chOff x="762000" y="1219200"/>
            <a:chExt cx="7772400" cy="1323439"/>
          </a:xfrm>
        </p:grpSpPr>
        <p:grpSp>
          <p:nvGrpSpPr>
            <p:cNvPr id="17" name="Group 16"/>
            <p:cNvGrpSpPr/>
            <p:nvPr/>
          </p:nvGrpSpPr>
          <p:grpSpPr>
            <a:xfrm>
              <a:off x="792707" y="1447800"/>
              <a:ext cx="7589293" cy="762000"/>
              <a:chOff x="792707" y="1447800"/>
              <a:chExt cx="7589293" cy="7620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792707" y="1524000"/>
                <a:ext cx="2941093" cy="609600"/>
                <a:chOff x="792707" y="1524000"/>
                <a:chExt cx="2941093" cy="609600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792707" y="1524000"/>
                  <a:ext cx="1905000" cy="6096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Arrow Connector 7"/>
                <p:cNvCxnSpPr/>
                <p:nvPr/>
              </p:nvCxnSpPr>
              <p:spPr>
                <a:xfrm>
                  <a:off x="2667000" y="1600200"/>
                  <a:ext cx="10668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 flipH="1">
                  <a:off x="2667000" y="2057400"/>
                  <a:ext cx="10668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3733800" y="1524000"/>
                <a:ext cx="2971800" cy="609600"/>
                <a:chOff x="762000" y="1524000"/>
                <a:chExt cx="2971800" cy="609600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762000" y="1524000"/>
                  <a:ext cx="1905000" cy="6096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2667000" y="1600200"/>
                  <a:ext cx="10668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 flipH="1">
                  <a:off x="2667000" y="2057400"/>
                  <a:ext cx="10668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Rectangle 11"/>
              <p:cNvSpPr/>
              <p:nvPr/>
            </p:nvSpPr>
            <p:spPr>
              <a:xfrm>
                <a:off x="6705600" y="1447800"/>
                <a:ext cx="1676400" cy="762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62000" y="1501914"/>
              <a:ext cx="190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প্রেরক</a:t>
              </a:r>
            </a:p>
            <a:p>
              <a:pPr algn="ctr"/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কম্পিউটার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9400" y="1524000"/>
              <a:ext cx="190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গ্রাহক</a:t>
              </a:r>
            </a:p>
            <a:p>
              <a:pPr algn="ctr"/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কম্পিউটার 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33800" y="1657290"/>
              <a:ext cx="1905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ইন্টারনেট সংযোগ 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33600" y="1219200"/>
              <a:ext cx="2057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টেলিফোন</a:t>
              </a:r>
            </a:p>
            <a:p>
              <a:pPr algn="ctr"/>
              <a:endParaRPr lang="bn-IN" sz="2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0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লাইন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05400" y="1219200"/>
              <a:ext cx="2057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টেলিফোন</a:t>
              </a:r>
            </a:p>
            <a:p>
              <a:pPr algn="ctr"/>
              <a:endParaRPr lang="bn-IN" sz="2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20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লাইন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887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6600" y="533400"/>
            <a:ext cx="2667000" cy="533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28671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ই-মেইল কি?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ইন্টারনেট কীভাবে কাজ করে?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ই-মেইলের মাধ্যমে কী আদান প্রাদান করা যায়?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999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340</TotalTime>
  <Words>432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Simom</dc:creator>
  <cp:lastModifiedBy>Alamgir Kabir</cp:lastModifiedBy>
  <cp:revision>44</cp:revision>
  <dcterms:created xsi:type="dcterms:W3CDTF">2006-08-16T00:00:00Z</dcterms:created>
  <dcterms:modified xsi:type="dcterms:W3CDTF">2019-04-01T17:21:38Z</dcterms:modified>
</cp:coreProperties>
</file>