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61" r:id="rId4"/>
    <p:sldId id="262" r:id="rId5"/>
    <p:sldId id="260" r:id="rId6"/>
    <p:sldId id="259" r:id="rId7"/>
    <p:sldId id="263" r:id="rId8"/>
    <p:sldId id="28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80" r:id="rId20"/>
    <p:sldId id="273" r:id="rId21"/>
    <p:sldId id="275" r:id="rId22"/>
    <p:sldId id="276" r:id="rId23"/>
    <p:sldId id="277" r:id="rId24"/>
    <p:sldId id="278" r:id="rId25"/>
    <p:sldId id="279" r:id="rId26"/>
    <p:sldId id="281" r:id="rId27"/>
    <p:sldId id="284" r:id="rId28"/>
    <p:sldId id="283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757E1C"/>
    <a:srgbClr val="F4EE00"/>
    <a:srgbClr val="FFD347"/>
    <a:srgbClr val="FFC000"/>
    <a:srgbClr val="767171"/>
    <a:srgbClr val="A6A6A6"/>
    <a:srgbClr val="00B0F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02" autoAdjust="0"/>
  </p:normalViewPr>
  <p:slideViewPr>
    <p:cSldViewPr snapToGrid="0">
      <p:cViewPr varScale="1">
        <p:scale>
          <a:sx n="64" d="100"/>
          <a:sy n="64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BD95A-3698-4156-8C39-44FD802EEE6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4C692-FB5F-4BC9-BB7F-04A8C0EF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9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4C692-FB5F-4BC9-BB7F-04A8C0EF5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F2F5-109E-4C81-B7EA-BC585BE24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37DF5-3C68-4FDA-82CF-A768E2B95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2C014-6165-4CDC-8DE0-609E88E3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2236-4405-4DC5-9187-64029AB74BB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10307-DD7D-46F6-BB97-F76BE579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08F5F-AF29-468A-A73B-E6960E3D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FF13-41AE-4DB3-A8C1-9E9EB9A8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6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A194-91AE-432A-BF48-3C3DF52C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3DDCB-3A2B-4161-A851-187DE00EF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EC2AE-8A22-4EFF-8472-D9241415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2236-4405-4DC5-9187-64029AB74BB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7C1F5-61D0-40A0-AF50-8093154F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1D46B-1FDA-4ABC-AFE9-3A3BBB97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FF13-41AE-4DB3-A8C1-9E9EB9A8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0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1C780-6260-454D-9347-33DCCD50E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98B24-46EE-4D96-882C-024E8CF2A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D3C4C-E8E1-4222-A5A0-85347576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2236-4405-4DC5-9187-64029AB74BB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5BBDC-F523-4D39-9987-C8BFF7EB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43842-0D31-4B5A-8937-4C44FD29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FF13-41AE-4DB3-A8C1-9E9EB9A8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8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DCFA-E2CE-4574-99D6-6FEF10B1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39867-6B9D-4CB2-BE07-1180AB26F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8E620-6AB9-4C7A-BE75-0EAD6671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2236-4405-4DC5-9187-64029AB74BB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92601-D2BD-4384-82F8-E4F5B41D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80FCD-CAA4-400D-A87D-152D494E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FF13-41AE-4DB3-A8C1-9E9EB9A8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4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514B-853E-46CF-88B8-1BE700B5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3B0F8-2515-4056-A2B0-32F2C42A4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2F18C-64F6-498D-9888-DD153473A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2236-4405-4DC5-9187-64029AB74BB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D458D-CBC6-40B8-BEE5-4A54A275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95BB0-0280-4DEE-BFE7-46743D6B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FF13-41AE-4DB3-A8C1-9E9EB9A8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8275-D15D-4581-97D0-5E52A6832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18901-9280-48B7-A88E-C8B3FB9B4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C36F5-8200-42F3-A42E-529FEA6CA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35F82-ADCD-4918-9E88-7F0BFE25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2236-4405-4DC5-9187-64029AB74BB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50E1D-EE23-4B62-A8ED-B315BE47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39304-F773-4FEF-83AC-38F4B86A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FF13-41AE-4DB3-A8C1-9E9EB9A8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9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1A1BF-A61F-41ED-825E-488B91318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7D534-5153-465D-9842-51A69C29C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1C60B-8C3C-4815-A6A1-C9AA594BA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A39E1-96F5-407B-924B-CD0E9E012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3F1570-D34C-46AC-BA28-EB5945E54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5DF62F-B42C-4FFE-8FEC-A626130C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2236-4405-4DC5-9187-64029AB74BB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A79644-1609-4B5A-B707-5F9F9D71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B0F5C-470E-48A5-8A8C-D4A372BA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FF13-41AE-4DB3-A8C1-9E9EB9A8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231BD-5D23-4084-8A49-BCA1F4D3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B714B-3553-44D7-B329-AFF5F078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2236-4405-4DC5-9187-64029AB74BB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1489B-8A04-4F4F-A42F-C4956415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58026-5F92-4314-B6F9-8CA1996D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FF13-41AE-4DB3-A8C1-9E9EB9A8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alpha val="39000"/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62837B-A445-4570-A7F2-14838CC950CB}"/>
              </a:ext>
            </a:extLst>
          </p:cNvPr>
          <p:cNvSpPr/>
          <p:nvPr userDrawn="1"/>
        </p:nvSpPr>
        <p:spPr>
          <a:xfrm>
            <a:off x="0" y="0"/>
            <a:ext cx="4920343" cy="3991429"/>
          </a:xfrm>
          <a:custGeom>
            <a:avLst/>
            <a:gdLst>
              <a:gd name="connsiteX0" fmla="*/ 0 w 4920343"/>
              <a:gd name="connsiteY0" fmla="*/ 0 h 3991429"/>
              <a:gd name="connsiteX1" fmla="*/ 4920343 w 4920343"/>
              <a:gd name="connsiteY1" fmla="*/ 0 h 3991429"/>
              <a:gd name="connsiteX2" fmla="*/ 4920343 w 4920343"/>
              <a:gd name="connsiteY2" fmla="*/ 3991429 h 3991429"/>
              <a:gd name="connsiteX3" fmla="*/ 0 w 4920343"/>
              <a:gd name="connsiteY3" fmla="*/ 3991429 h 3991429"/>
              <a:gd name="connsiteX4" fmla="*/ 0 w 4920343"/>
              <a:gd name="connsiteY4" fmla="*/ 0 h 3991429"/>
              <a:gd name="connsiteX0" fmla="*/ 0 w 4920343"/>
              <a:gd name="connsiteY0" fmla="*/ 0 h 3991429"/>
              <a:gd name="connsiteX1" fmla="*/ 4920343 w 4920343"/>
              <a:gd name="connsiteY1" fmla="*/ 0 h 3991429"/>
              <a:gd name="connsiteX2" fmla="*/ 0 w 4920343"/>
              <a:gd name="connsiteY2" fmla="*/ 3991429 h 3991429"/>
              <a:gd name="connsiteX3" fmla="*/ 0 w 4920343"/>
              <a:gd name="connsiteY3" fmla="*/ 0 h 39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0343" h="3991429">
                <a:moveTo>
                  <a:pt x="0" y="0"/>
                </a:moveTo>
                <a:lnTo>
                  <a:pt x="4920343" y="0"/>
                </a:lnTo>
                <a:lnTo>
                  <a:pt x="0" y="39914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AFAC0D9-2746-4E27-8D6A-A7C36AB37E0A}"/>
              </a:ext>
            </a:extLst>
          </p:cNvPr>
          <p:cNvSpPr/>
          <p:nvPr userDrawn="1"/>
        </p:nvSpPr>
        <p:spPr>
          <a:xfrm rot="10800000">
            <a:off x="8224157" y="3639248"/>
            <a:ext cx="3967843" cy="3218752"/>
          </a:xfrm>
          <a:custGeom>
            <a:avLst/>
            <a:gdLst>
              <a:gd name="connsiteX0" fmla="*/ 0 w 4920343"/>
              <a:gd name="connsiteY0" fmla="*/ 0 h 3991429"/>
              <a:gd name="connsiteX1" fmla="*/ 4920343 w 4920343"/>
              <a:gd name="connsiteY1" fmla="*/ 0 h 3991429"/>
              <a:gd name="connsiteX2" fmla="*/ 4920343 w 4920343"/>
              <a:gd name="connsiteY2" fmla="*/ 3991429 h 3991429"/>
              <a:gd name="connsiteX3" fmla="*/ 0 w 4920343"/>
              <a:gd name="connsiteY3" fmla="*/ 3991429 h 3991429"/>
              <a:gd name="connsiteX4" fmla="*/ 0 w 4920343"/>
              <a:gd name="connsiteY4" fmla="*/ 0 h 3991429"/>
              <a:gd name="connsiteX0" fmla="*/ 0 w 4920343"/>
              <a:gd name="connsiteY0" fmla="*/ 0 h 3991429"/>
              <a:gd name="connsiteX1" fmla="*/ 4920343 w 4920343"/>
              <a:gd name="connsiteY1" fmla="*/ 0 h 3991429"/>
              <a:gd name="connsiteX2" fmla="*/ 0 w 4920343"/>
              <a:gd name="connsiteY2" fmla="*/ 3991429 h 3991429"/>
              <a:gd name="connsiteX3" fmla="*/ 0 w 4920343"/>
              <a:gd name="connsiteY3" fmla="*/ 0 h 39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0343" h="3991429">
                <a:moveTo>
                  <a:pt x="0" y="0"/>
                </a:moveTo>
                <a:lnTo>
                  <a:pt x="4920343" y="0"/>
                </a:lnTo>
                <a:lnTo>
                  <a:pt x="0" y="39914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745B39-3EA8-426D-AC19-887E0B159E8F}"/>
              </a:ext>
            </a:extLst>
          </p:cNvPr>
          <p:cNvSpPr/>
          <p:nvPr userDrawn="1"/>
        </p:nvSpPr>
        <p:spPr>
          <a:xfrm rot="5400000">
            <a:off x="10548256" y="189328"/>
            <a:ext cx="2005693" cy="1627037"/>
          </a:xfrm>
          <a:custGeom>
            <a:avLst/>
            <a:gdLst>
              <a:gd name="connsiteX0" fmla="*/ 0 w 4920343"/>
              <a:gd name="connsiteY0" fmla="*/ 0 h 3991429"/>
              <a:gd name="connsiteX1" fmla="*/ 4920343 w 4920343"/>
              <a:gd name="connsiteY1" fmla="*/ 0 h 3991429"/>
              <a:gd name="connsiteX2" fmla="*/ 4920343 w 4920343"/>
              <a:gd name="connsiteY2" fmla="*/ 3991429 h 3991429"/>
              <a:gd name="connsiteX3" fmla="*/ 0 w 4920343"/>
              <a:gd name="connsiteY3" fmla="*/ 3991429 h 3991429"/>
              <a:gd name="connsiteX4" fmla="*/ 0 w 4920343"/>
              <a:gd name="connsiteY4" fmla="*/ 0 h 3991429"/>
              <a:gd name="connsiteX0" fmla="*/ 0 w 4920343"/>
              <a:gd name="connsiteY0" fmla="*/ 0 h 3991429"/>
              <a:gd name="connsiteX1" fmla="*/ 4920343 w 4920343"/>
              <a:gd name="connsiteY1" fmla="*/ 0 h 3991429"/>
              <a:gd name="connsiteX2" fmla="*/ 0 w 4920343"/>
              <a:gd name="connsiteY2" fmla="*/ 3991429 h 3991429"/>
              <a:gd name="connsiteX3" fmla="*/ 0 w 4920343"/>
              <a:gd name="connsiteY3" fmla="*/ 0 h 39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0343" h="3991429">
                <a:moveTo>
                  <a:pt x="0" y="0"/>
                </a:moveTo>
                <a:lnTo>
                  <a:pt x="4920343" y="0"/>
                </a:lnTo>
                <a:lnTo>
                  <a:pt x="0" y="39914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14EC6FC-743F-4454-8EFF-9E29B2318BA9}"/>
              </a:ext>
            </a:extLst>
          </p:cNvPr>
          <p:cNvSpPr/>
          <p:nvPr userDrawn="1"/>
        </p:nvSpPr>
        <p:spPr>
          <a:xfrm rot="16200000">
            <a:off x="-189328" y="5041635"/>
            <a:ext cx="2005693" cy="1627037"/>
          </a:xfrm>
          <a:custGeom>
            <a:avLst/>
            <a:gdLst>
              <a:gd name="connsiteX0" fmla="*/ 0 w 4920343"/>
              <a:gd name="connsiteY0" fmla="*/ 0 h 3991429"/>
              <a:gd name="connsiteX1" fmla="*/ 4920343 w 4920343"/>
              <a:gd name="connsiteY1" fmla="*/ 0 h 3991429"/>
              <a:gd name="connsiteX2" fmla="*/ 4920343 w 4920343"/>
              <a:gd name="connsiteY2" fmla="*/ 3991429 h 3991429"/>
              <a:gd name="connsiteX3" fmla="*/ 0 w 4920343"/>
              <a:gd name="connsiteY3" fmla="*/ 3991429 h 3991429"/>
              <a:gd name="connsiteX4" fmla="*/ 0 w 4920343"/>
              <a:gd name="connsiteY4" fmla="*/ 0 h 3991429"/>
              <a:gd name="connsiteX0" fmla="*/ 0 w 4920343"/>
              <a:gd name="connsiteY0" fmla="*/ 0 h 3991429"/>
              <a:gd name="connsiteX1" fmla="*/ 4920343 w 4920343"/>
              <a:gd name="connsiteY1" fmla="*/ 0 h 3991429"/>
              <a:gd name="connsiteX2" fmla="*/ 0 w 4920343"/>
              <a:gd name="connsiteY2" fmla="*/ 3991429 h 3991429"/>
              <a:gd name="connsiteX3" fmla="*/ 0 w 4920343"/>
              <a:gd name="connsiteY3" fmla="*/ 0 h 39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0343" h="3991429">
                <a:moveTo>
                  <a:pt x="0" y="0"/>
                </a:moveTo>
                <a:lnTo>
                  <a:pt x="4920343" y="0"/>
                </a:lnTo>
                <a:lnTo>
                  <a:pt x="0" y="39914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2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324C0-A677-4991-B2D7-392FBEB0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FF5F1-3BB1-4197-A270-3236B44C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1E3D8-897C-43DD-B615-6A2F990BB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9723F-7C85-4257-B9E8-9AB8E07E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2236-4405-4DC5-9187-64029AB74BB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7D00D-E2B0-41BE-A205-54C9C071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53D89-7704-460C-B7A3-F46E536AE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FF13-41AE-4DB3-A8C1-9E9EB9A8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8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2606-BA09-4DE3-9080-D9CF09A7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36833-3B12-499E-8D84-42B45ABEE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4506C-AD92-471F-9F11-6BFB2D318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6083B-8C7A-43CF-9B4B-88E4CBA48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2236-4405-4DC5-9187-64029AB74BB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C670B-F212-4BE7-8804-6F785C172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43FDB-0ECA-4220-BEF6-B2B28FEE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FF13-41AE-4DB3-A8C1-9E9EB9A8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8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E5C6C-FE51-4F15-B45F-006F8FA7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6A117-FB54-4B20-A016-E99067054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F7851-A64C-49AA-927F-321AA5C58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62236-4405-4DC5-9187-64029AB74BB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5F58F-84CE-46C0-B8E8-930029050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B9C7C-6736-4B47-9683-202E4703D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8FF13-41AE-4DB3-A8C1-9E9EB9A8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3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weather-sunshine-clouds-157114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weather-report-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eather-sunshine-clouds-157114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erling-adventures.co.uk/blog/2006/02/26/weather-statio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rling-adventures.co.uk/blog/2006/02/26/weather-statio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clipart.org/detail/94147/new-year-icon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6 Innovative Ideas to Make Your Teaching Methods Effective">
            <a:extLst>
              <a:ext uri="{FF2B5EF4-FFF2-40B4-BE49-F238E27FC236}">
                <a16:creationId xmlns:a16="http://schemas.microsoft.com/office/drawing/2014/main" id="{A5508731-28BB-4C38-A010-FE80525F4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A05569-6991-4C27-AAEB-153252B357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A8839-FD7F-4801-BEC9-D4BFB72E00A2}"/>
              </a:ext>
            </a:extLst>
          </p:cNvPr>
          <p:cNvSpPr txBox="1"/>
          <p:nvPr/>
        </p:nvSpPr>
        <p:spPr>
          <a:xfrm>
            <a:off x="266700" y="3143250"/>
            <a:ext cx="1165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Haettenschweiler" panose="020B0706040902060204" pitchFamily="34" charset="0"/>
              </a:rPr>
              <a:t>Imagine the Future and Fill the Gaps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111FA-E761-4D42-8028-4A29C46E1583}"/>
              </a:ext>
            </a:extLst>
          </p:cNvPr>
          <p:cNvSpPr txBox="1"/>
          <p:nvPr/>
        </p:nvSpPr>
        <p:spPr>
          <a:xfrm>
            <a:off x="7086600" y="4514314"/>
            <a:ext cx="455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opalanga" panose="02000503000000000000" pitchFamily="2" charset="0"/>
              </a:rPr>
              <a:t>Achintya </a:t>
            </a:r>
            <a:r>
              <a:rPr lang="en-US" sz="2800" dirty="0" err="1">
                <a:solidFill>
                  <a:srgbClr val="002060"/>
                </a:solidFill>
                <a:latin typeface="copalanga" panose="02000503000000000000" pitchFamily="2" charset="0"/>
              </a:rPr>
              <a:t>kumar</a:t>
            </a:r>
            <a:r>
              <a:rPr lang="en-US" sz="2800" dirty="0">
                <a:solidFill>
                  <a:srgbClr val="002060"/>
                </a:solidFill>
                <a:latin typeface="copalanga" panose="02000503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opalanga" panose="02000503000000000000" pitchFamily="2" charset="0"/>
              </a:rPr>
              <a:t>mondal</a:t>
            </a:r>
            <a:r>
              <a:rPr lang="en-US" sz="2800" dirty="0">
                <a:solidFill>
                  <a:srgbClr val="002060"/>
                </a:solidFill>
                <a:latin typeface="copalanga" panose="020005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272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FF6B49-DB12-4555-908D-F1E9284A0154}"/>
              </a:ext>
            </a:extLst>
          </p:cNvPr>
          <p:cNvSpPr txBox="1"/>
          <p:nvPr/>
        </p:nvSpPr>
        <p:spPr>
          <a:xfrm>
            <a:off x="6096000" y="3075057"/>
            <a:ext cx="3657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DDD0E-B1E8-43BD-A038-0FA47216DA6C}"/>
              </a:ext>
            </a:extLst>
          </p:cNvPr>
          <p:cNvSpPr txBox="1"/>
          <p:nvPr/>
        </p:nvSpPr>
        <p:spPr>
          <a:xfrm>
            <a:off x="6096000" y="3875721"/>
            <a:ext cx="3657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লবায়ু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6146" name="Picture 2" descr="Happy cute kid boy study with smile | Premium Vector">
            <a:extLst>
              <a:ext uri="{FF2B5EF4-FFF2-40B4-BE49-F238E27FC236}">
                <a16:creationId xmlns:a16="http://schemas.microsoft.com/office/drawing/2014/main" id="{4A7308BA-C06E-4BBA-AC9E-EBC9EED73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2" b="92173" l="18690" r="89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67" t="5368" r="17514" b="9025"/>
          <a:stretch/>
        </p:blipFill>
        <p:spPr bwMode="auto">
          <a:xfrm>
            <a:off x="1503336" y="821409"/>
            <a:ext cx="4401518" cy="585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BDCD93-9333-464F-A11F-52DA3860FCA1}"/>
              </a:ext>
            </a:extLst>
          </p:cNvPr>
          <p:cNvSpPr/>
          <p:nvPr/>
        </p:nvSpPr>
        <p:spPr>
          <a:xfrm>
            <a:off x="4422098" y="2128603"/>
            <a:ext cx="3526424" cy="9743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26D0A-28AC-48CD-9761-640709F7B3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6881"/>
          <a:stretch/>
        </p:blipFill>
        <p:spPr>
          <a:xfrm>
            <a:off x="7948522" y="138050"/>
            <a:ext cx="4243478" cy="67136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6B0769-179C-479D-8D24-2EE679023181}"/>
              </a:ext>
            </a:extLst>
          </p:cNvPr>
          <p:cNvSpPr/>
          <p:nvPr/>
        </p:nvSpPr>
        <p:spPr>
          <a:xfrm>
            <a:off x="2006051" y="3494868"/>
            <a:ext cx="81798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স্থানের </a:t>
            </a:r>
            <a:r>
              <a:rPr lang="en-US" sz="40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0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 বছরের আবহাওয়া অর্থাৎ বায়ু, তাপ, বৃষ্টিপাত প্রভৃতির গড়কে জলবায়ু বলা হয়।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AF0C7-A10A-4F1E-BE17-A54547EA20B5}"/>
              </a:ext>
            </a:extLst>
          </p:cNvPr>
          <p:cNvSpPr txBox="1"/>
          <p:nvPr/>
        </p:nvSpPr>
        <p:spPr>
          <a:xfrm>
            <a:off x="4566833" y="2242800"/>
            <a:ext cx="3058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37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আয়ন বায়ু (Trade Winds): | bhoogolok.com">
            <a:extLst>
              <a:ext uri="{FF2B5EF4-FFF2-40B4-BE49-F238E27FC236}">
                <a16:creationId xmlns:a16="http://schemas.microsoft.com/office/drawing/2014/main" id="{1210E79E-DD2E-47DC-B261-834375EE1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3552" r="2597" b="3125"/>
          <a:stretch/>
        </p:blipFill>
        <p:spPr bwMode="auto">
          <a:xfrm>
            <a:off x="854167" y="1441338"/>
            <a:ext cx="4819091" cy="3897178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বাংলাদেশের উপজেলা সমূহের তালিকা - Wikiwand">
            <a:extLst>
              <a:ext uri="{FF2B5EF4-FFF2-40B4-BE49-F238E27FC236}">
                <a16:creationId xmlns:a16="http://schemas.microsoft.com/office/drawing/2014/main" id="{01CB3127-CC88-42C9-8387-F04058BD9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3"/>
          <a:stretch/>
        </p:blipFill>
        <p:spPr bwMode="auto">
          <a:xfrm>
            <a:off x="6409395" y="1441338"/>
            <a:ext cx="5080115" cy="3897178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BA1632-E64F-48A8-87F8-4071FDC843B8}"/>
              </a:ext>
            </a:extLst>
          </p:cNvPr>
          <p:cNvSpPr txBox="1"/>
          <p:nvPr/>
        </p:nvSpPr>
        <p:spPr>
          <a:xfrm rot="21325725">
            <a:off x="2166272" y="5653989"/>
            <a:ext cx="2770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E1E3F3-7948-4A50-9C95-E6E2FC0B2A02}"/>
              </a:ext>
            </a:extLst>
          </p:cNvPr>
          <p:cNvSpPr txBox="1"/>
          <p:nvPr/>
        </p:nvSpPr>
        <p:spPr>
          <a:xfrm rot="21325725">
            <a:off x="7471098" y="5588778"/>
            <a:ext cx="362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্ষিনে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াশি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86277-6774-4CF2-9895-CAC1DA423C60}"/>
              </a:ext>
            </a:extLst>
          </p:cNvPr>
          <p:cNvSpPr txBox="1"/>
          <p:nvPr/>
        </p:nvSpPr>
        <p:spPr>
          <a:xfrm>
            <a:off x="3018503" y="264180"/>
            <a:ext cx="6154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01873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lifornia Current Regional Ecosystem | NOAA Fisheries">
            <a:extLst>
              <a:ext uri="{FF2B5EF4-FFF2-40B4-BE49-F238E27FC236}">
                <a16:creationId xmlns:a16="http://schemas.microsoft.com/office/drawing/2014/main" id="{A6668F26-AC06-47EF-BE76-03B3ACF21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7" y="1497480"/>
            <a:ext cx="4911668" cy="3267897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pal, Himalayas, Mountain, Nature, Landscape, Hill, Trees ...">
            <a:extLst>
              <a:ext uri="{FF2B5EF4-FFF2-40B4-BE49-F238E27FC236}">
                <a16:creationId xmlns:a16="http://schemas.microsoft.com/office/drawing/2014/main" id="{2D9D86C6-6E94-43FD-96E9-82BD46674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45" y="1497480"/>
            <a:ext cx="4911669" cy="3267897"/>
          </a:xfrm>
          <a:prstGeom prst="rect">
            <a:avLst/>
          </a:prstGeom>
          <a:ln>
            <a:noFill/>
          </a:ln>
          <a:effectLst/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D522D-ACAA-4F07-93FD-D1C65687DEFB}"/>
              </a:ext>
            </a:extLst>
          </p:cNvPr>
          <p:cNvSpPr txBox="1"/>
          <p:nvPr/>
        </p:nvSpPr>
        <p:spPr>
          <a:xfrm rot="21157150">
            <a:off x="1772305" y="4905098"/>
            <a:ext cx="287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7B929-5467-4B43-A077-2ED9D496526C}"/>
              </a:ext>
            </a:extLst>
          </p:cNvPr>
          <p:cNvSpPr txBox="1"/>
          <p:nvPr/>
        </p:nvSpPr>
        <p:spPr>
          <a:xfrm rot="187476">
            <a:off x="7588838" y="4905097"/>
            <a:ext cx="287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2A6F4-AA15-4195-8422-7B39B46F3256}"/>
              </a:ext>
            </a:extLst>
          </p:cNvPr>
          <p:cNvSpPr txBox="1"/>
          <p:nvPr/>
        </p:nvSpPr>
        <p:spPr>
          <a:xfrm rot="21157150">
            <a:off x="1464180" y="5409573"/>
            <a:ext cx="3757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জলীয়বাষ্প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D4D94-36A6-4299-9118-123D250CCAB2}"/>
              </a:ext>
            </a:extLst>
          </p:cNvPr>
          <p:cNvSpPr txBox="1"/>
          <p:nvPr/>
        </p:nvSpPr>
        <p:spPr>
          <a:xfrm rot="306456">
            <a:off x="7915079" y="5306426"/>
            <a:ext cx="184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াধাপ্রাপ্ত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46E04-B782-40FB-99C8-7AC9BAB86875}"/>
              </a:ext>
            </a:extLst>
          </p:cNvPr>
          <p:cNvSpPr txBox="1"/>
          <p:nvPr/>
        </p:nvSpPr>
        <p:spPr>
          <a:xfrm>
            <a:off x="3018503" y="264180"/>
            <a:ext cx="6154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4762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শীত প্রেমীদের জন্য দুঃসংবাদ, এবারে ...">
            <a:extLst>
              <a:ext uri="{FF2B5EF4-FFF2-40B4-BE49-F238E27FC236}">
                <a16:creationId xmlns:a16="http://schemas.microsoft.com/office/drawing/2014/main" id="{9A9312C9-ED4D-4870-94FD-C22BA63FD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93" y="1335265"/>
            <a:ext cx="4314274" cy="32587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ello Summer! The Start of the Season Explained - WeatherNation">
            <a:extLst>
              <a:ext uri="{FF2B5EF4-FFF2-40B4-BE49-F238E27FC236}">
                <a16:creationId xmlns:a16="http://schemas.microsoft.com/office/drawing/2014/main" id="{7DE44D7B-0F05-4FC1-A244-22E46DE1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60" y="1335265"/>
            <a:ext cx="4314274" cy="3258779"/>
          </a:xfrm>
          <a:prstGeom prst="snip2DiagRect">
            <a:avLst>
              <a:gd name="adj1" fmla="val 16479"/>
              <a:gd name="adj2" fmla="val 0"/>
            </a:avLst>
          </a:prstGeom>
          <a:solidFill>
            <a:srgbClr val="FFFFFF">
              <a:shade val="85000"/>
            </a:srgbClr>
          </a:solidFill>
          <a:ln w="635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DC5D8A-5261-4033-A281-CBA658BB9103}"/>
              </a:ext>
            </a:extLst>
          </p:cNvPr>
          <p:cNvSpPr txBox="1"/>
          <p:nvPr/>
        </p:nvSpPr>
        <p:spPr>
          <a:xfrm>
            <a:off x="2639589" y="4877719"/>
            <a:ext cx="143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83F1E-9D3F-4AF6-A51E-A2E62697F770}"/>
              </a:ext>
            </a:extLst>
          </p:cNvPr>
          <p:cNvSpPr txBox="1"/>
          <p:nvPr/>
        </p:nvSpPr>
        <p:spPr>
          <a:xfrm>
            <a:off x="8454756" y="4877719"/>
            <a:ext cx="143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ীষ্ম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9711C3-1D88-4ECE-9DE8-1088940B7F84}"/>
              </a:ext>
            </a:extLst>
          </p:cNvPr>
          <p:cNvSpPr txBox="1"/>
          <p:nvPr/>
        </p:nvSpPr>
        <p:spPr>
          <a:xfrm>
            <a:off x="4549198" y="5559070"/>
            <a:ext cx="3093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নটাই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1C20E-6B1D-44B9-B552-ED7C080136D6}"/>
              </a:ext>
            </a:extLst>
          </p:cNvPr>
          <p:cNvSpPr txBox="1"/>
          <p:nvPr/>
        </p:nvSpPr>
        <p:spPr>
          <a:xfrm>
            <a:off x="4050890" y="264180"/>
            <a:ext cx="409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158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DB5A51-31CE-432F-911D-03F929875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3164" y="1499919"/>
            <a:ext cx="5222836" cy="37629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8CD2EF-8B7C-41D8-87DF-FE4AF53B1B74}"/>
              </a:ext>
            </a:extLst>
          </p:cNvPr>
          <p:cNvSpPr txBox="1"/>
          <p:nvPr/>
        </p:nvSpPr>
        <p:spPr>
          <a:xfrm>
            <a:off x="2159007" y="5521039"/>
            <a:ext cx="265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12FB2E-99B5-4824-94CD-4324060944DB}"/>
              </a:ext>
            </a:extLst>
          </p:cNvPr>
          <p:cNvSpPr txBox="1"/>
          <p:nvPr/>
        </p:nvSpPr>
        <p:spPr>
          <a:xfrm>
            <a:off x="8115174" y="2374440"/>
            <a:ext cx="265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D7672-3D68-4BD2-8D5C-B3626CB7FC47}"/>
              </a:ext>
            </a:extLst>
          </p:cNvPr>
          <p:cNvSpPr txBox="1"/>
          <p:nvPr/>
        </p:nvSpPr>
        <p:spPr>
          <a:xfrm>
            <a:off x="7982440" y="3930394"/>
            <a:ext cx="291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শ্চিমে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D8B84-B45E-479E-B095-A35027AC5717}"/>
              </a:ext>
            </a:extLst>
          </p:cNvPr>
          <p:cNvSpPr txBox="1"/>
          <p:nvPr/>
        </p:nvSpPr>
        <p:spPr>
          <a:xfrm>
            <a:off x="8115174" y="3152417"/>
            <a:ext cx="265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১১●-৩০●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CB2CE-F9AE-45FA-91F9-6CFBB948CAAA}"/>
              </a:ext>
            </a:extLst>
          </p:cNvPr>
          <p:cNvSpPr txBox="1"/>
          <p:nvPr/>
        </p:nvSpPr>
        <p:spPr>
          <a:xfrm>
            <a:off x="8115174" y="4507864"/>
            <a:ext cx="265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●-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5B025-9CBD-4F6C-9EDD-51BE3CD2964E}"/>
              </a:ext>
            </a:extLst>
          </p:cNvPr>
          <p:cNvSpPr txBox="1"/>
          <p:nvPr/>
        </p:nvSpPr>
        <p:spPr>
          <a:xfrm>
            <a:off x="4050890" y="264180"/>
            <a:ext cx="409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3300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B82E4C-E50A-4F4C-9E65-9434EEEE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709" y="2092170"/>
            <a:ext cx="3544529" cy="3539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A7F79B-A8F9-4B29-AF07-545283040EE8}"/>
              </a:ext>
            </a:extLst>
          </p:cNvPr>
          <p:cNvSpPr txBox="1"/>
          <p:nvPr/>
        </p:nvSpPr>
        <p:spPr>
          <a:xfrm>
            <a:off x="8960440" y="1838507"/>
            <a:ext cx="229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8C4B3-AB1F-43C3-B5CC-7131F66CC7DD}"/>
              </a:ext>
            </a:extLst>
          </p:cNvPr>
          <p:cNvSpPr txBox="1"/>
          <p:nvPr/>
        </p:nvSpPr>
        <p:spPr>
          <a:xfrm>
            <a:off x="8562235" y="3198167"/>
            <a:ext cx="298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শ্চিমে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AE621F-D586-4623-A239-7BEC71E46ECF}"/>
              </a:ext>
            </a:extLst>
          </p:cNvPr>
          <p:cNvSpPr txBox="1"/>
          <p:nvPr/>
        </p:nvSpPr>
        <p:spPr>
          <a:xfrm>
            <a:off x="8960440" y="2297117"/>
            <a:ext cx="229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৪●-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32C34-C2CE-4C13-A479-FC7DBC3E339F}"/>
              </a:ext>
            </a:extLst>
          </p:cNvPr>
          <p:cNvSpPr txBox="1"/>
          <p:nvPr/>
        </p:nvSpPr>
        <p:spPr>
          <a:xfrm>
            <a:off x="8960440" y="3628157"/>
            <a:ext cx="229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০●-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●</a:t>
            </a:r>
          </a:p>
        </p:txBody>
      </p:sp>
      <p:pic>
        <p:nvPicPr>
          <p:cNvPr id="1032" name="Picture 8" descr="বার বার আঘাত হানবে কালবৈশাখী ঝড়">
            <a:extLst>
              <a:ext uri="{FF2B5EF4-FFF2-40B4-BE49-F238E27FC236}">
                <a16:creationId xmlns:a16="http://schemas.microsoft.com/office/drawing/2014/main" id="{C7715042-DC3E-4A47-939B-E13818203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26" y="3655335"/>
            <a:ext cx="3206238" cy="1976448"/>
          </a:xfrm>
          <a:prstGeom prst="roundRect">
            <a:avLst>
              <a:gd name="adj" fmla="val 7152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E03E9F-3BA9-408C-B040-E44C90AD8836}"/>
              </a:ext>
            </a:extLst>
          </p:cNvPr>
          <p:cNvSpPr txBox="1"/>
          <p:nvPr/>
        </p:nvSpPr>
        <p:spPr>
          <a:xfrm>
            <a:off x="4988645" y="5822441"/>
            <a:ext cx="2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ৈশা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B30790-BE8A-44CC-8F37-45CD173D630B}"/>
              </a:ext>
            </a:extLst>
          </p:cNvPr>
          <p:cNvSpPr txBox="1"/>
          <p:nvPr/>
        </p:nvSpPr>
        <p:spPr>
          <a:xfrm>
            <a:off x="4050890" y="264180"/>
            <a:ext cx="409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8E296E-0DCF-4FDD-8A76-CD0BED3A805F}"/>
              </a:ext>
            </a:extLst>
          </p:cNvPr>
          <p:cNvSpPr txBox="1"/>
          <p:nvPr/>
        </p:nvSpPr>
        <p:spPr>
          <a:xfrm>
            <a:off x="1772202" y="5822440"/>
            <a:ext cx="128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প্রখর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</p:spTree>
    <p:extLst>
      <p:ext uri="{BB962C8B-B14F-4D97-AF65-F5344CB8AC3E}">
        <p14:creationId xmlns:p14="http://schemas.microsoft.com/office/powerpoint/2010/main" val="4982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পটুয়াখালীর আবহাওয়া | Facebook">
            <a:extLst>
              <a:ext uri="{FF2B5EF4-FFF2-40B4-BE49-F238E27FC236}">
                <a16:creationId xmlns:a16="http://schemas.microsoft.com/office/drawing/2014/main" id="{F45F8EB6-BBB3-4D1A-84CF-A9F85F7F8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94" y="1244858"/>
            <a:ext cx="3925374" cy="452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7BF2ED-20D3-4D13-89A0-BF41B78B76BD}"/>
              </a:ext>
            </a:extLst>
          </p:cNvPr>
          <p:cNvSpPr txBox="1"/>
          <p:nvPr/>
        </p:nvSpPr>
        <p:spPr>
          <a:xfrm>
            <a:off x="1180501" y="6044037"/>
            <a:ext cx="3447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ৌসুমি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52" name="Picture 4" descr="বৃষ্টিপাতের ধরন পাল্টানোর কারন ...">
            <a:extLst>
              <a:ext uri="{FF2B5EF4-FFF2-40B4-BE49-F238E27FC236}">
                <a16:creationId xmlns:a16="http://schemas.microsoft.com/office/drawing/2014/main" id="{DF5075C9-2ABD-410B-993F-8F0FBF08B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68" y="1244858"/>
            <a:ext cx="6441973" cy="45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06292E-863F-44FA-A45B-8BE3FABD5C41}"/>
              </a:ext>
            </a:extLst>
          </p:cNvPr>
          <p:cNvSpPr txBox="1"/>
          <p:nvPr/>
        </p:nvSpPr>
        <p:spPr>
          <a:xfrm>
            <a:off x="6417330" y="6044037"/>
            <a:ext cx="344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ৌসুমি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D0CBB-874C-46B6-9CF2-EDDD4996F7BC}"/>
              </a:ext>
            </a:extLst>
          </p:cNvPr>
          <p:cNvSpPr txBox="1"/>
          <p:nvPr/>
        </p:nvSpPr>
        <p:spPr>
          <a:xfrm>
            <a:off x="4050890" y="264180"/>
            <a:ext cx="409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068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scovery of Plant Growth Mechanisms May Lead to Insights About ...">
            <a:extLst>
              <a:ext uri="{FF2B5EF4-FFF2-40B4-BE49-F238E27FC236}">
                <a16:creationId xmlns:a16="http://schemas.microsoft.com/office/drawing/2014/main" id="{20F646CB-6286-45A3-9EAF-FE36C6224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0" y="2324340"/>
            <a:ext cx="3774738" cy="2621413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নতুন বছর থেকে চালু হচ্ছে শস্য বীমা">
            <a:extLst>
              <a:ext uri="{FF2B5EF4-FFF2-40B4-BE49-F238E27FC236}">
                <a16:creationId xmlns:a16="http://schemas.microsoft.com/office/drawing/2014/main" id="{BA60E59B-0697-4202-B5E3-7909FCBC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52" y="2385682"/>
            <a:ext cx="3774738" cy="25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রংপুর অঞ্চলের ৫ জেলা শাকসবজির ফসল ...">
            <a:extLst>
              <a:ext uri="{FF2B5EF4-FFF2-40B4-BE49-F238E27FC236}">
                <a16:creationId xmlns:a16="http://schemas.microsoft.com/office/drawing/2014/main" id="{F85305CB-41C3-4770-BF79-157289B20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16" y="2324340"/>
            <a:ext cx="3774738" cy="2636911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4EA61-168F-4EE2-A420-8533C9383447}"/>
              </a:ext>
            </a:extLst>
          </p:cNvPr>
          <p:cNvSpPr txBox="1"/>
          <p:nvPr/>
        </p:nvSpPr>
        <p:spPr>
          <a:xfrm>
            <a:off x="747375" y="5192644"/>
            <a:ext cx="10697250" cy="65638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32884"/>
              </a:avLst>
            </a:prstTxWarp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ভাবাপন্ন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ঋতুভেদে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0AD12-7931-455F-928E-A0263DC53497}"/>
              </a:ext>
            </a:extLst>
          </p:cNvPr>
          <p:cNvSpPr txBox="1"/>
          <p:nvPr/>
        </p:nvSpPr>
        <p:spPr>
          <a:xfrm>
            <a:off x="4050890" y="1041369"/>
            <a:ext cx="409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174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বন্যা কাটতে না কাটতেই খরা পরিস্থিতি ...">
            <a:extLst>
              <a:ext uri="{FF2B5EF4-FFF2-40B4-BE49-F238E27FC236}">
                <a16:creationId xmlns:a16="http://schemas.microsoft.com/office/drawing/2014/main" id="{D45CE96A-9FA8-4304-90B1-7BB23C14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5" y="2243138"/>
            <a:ext cx="3884049" cy="2822567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ট্রেনে ঈদযাত্রায় বন্যার প্রভাব">
            <a:extLst>
              <a:ext uri="{FF2B5EF4-FFF2-40B4-BE49-F238E27FC236}">
                <a16:creationId xmlns:a16="http://schemas.microsoft.com/office/drawing/2014/main" id="{F7D44281-353C-400E-92EC-777A5065B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51" y="2318598"/>
            <a:ext cx="3760839" cy="27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দীর্ঘ ৫০ বছরের ইতিহাসে সব থেকে ...">
            <a:extLst>
              <a:ext uri="{FF2B5EF4-FFF2-40B4-BE49-F238E27FC236}">
                <a16:creationId xmlns:a16="http://schemas.microsoft.com/office/drawing/2014/main" id="{FE20F1AC-D952-41DF-8E02-7DAECFF68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33" y="2243138"/>
            <a:ext cx="3760838" cy="2837315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165616-4ADF-40FE-90B1-1D0CF9DC0A12}"/>
              </a:ext>
            </a:extLst>
          </p:cNvPr>
          <p:cNvSpPr txBox="1"/>
          <p:nvPr/>
        </p:nvSpPr>
        <p:spPr>
          <a:xfrm>
            <a:off x="4050890" y="1027708"/>
            <a:ext cx="409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F7F70-47F6-424F-AFCE-D6001ED0B26B}"/>
              </a:ext>
            </a:extLst>
          </p:cNvPr>
          <p:cNvSpPr txBox="1"/>
          <p:nvPr/>
        </p:nvSpPr>
        <p:spPr>
          <a:xfrm>
            <a:off x="2310911" y="5184707"/>
            <a:ext cx="73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BAC8D-1BC8-4A10-BBC3-641D0CB41455}"/>
              </a:ext>
            </a:extLst>
          </p:cNvPr>
          <p:cNvSpPr txBox="1"/>
          <p:nvPr/>
        </p:nvSpPr>
        <p:spPr>
          <a:xfrm>
            <a:off x="5785512" y="5138713"/>
            <a:ext cx="73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5ACAF8-4BF4-4875-884E-EB5613F2CFC2}"/>
              </a:ext>
            </a:extLst>
          </p:cNvPr>
          <p:cNvSpPr txBox="1"/>
          <p:nvPr/>
        </p:nvSpPr>
        <p:spPr>
          <a:xfrm>
            <a:off x="9182109" y="5156334"/>
            <a:ext cx="149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</a:p>
        </p:txBody>
      </p:sp>
    </p:spTree>
    <p:extLst>
      <p:ext uri="{BB962C8B-B14F-4D97-AF65-F5344CB8AC3E}">
        <p14:creationId xmlns:p14="http://schemas.microsoft.com/office/powerpoint/2010/main" val="398426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A49B8-FF7F-43EB-8804-6F20A1604493}"/>
              </a:ext>
            </a:extLst>
          </p:cNvPr>
          <p:cNvSpPr/>
          <p:nvPr/>
        </p:nvSpPr>
        <p:spPr>
          <a:xfrm>
            <a:off x="11628740" y="0"/>
            <a:ext cx="573437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2000">
                <a:schemeClr val="bg2">
                  <a:lumMod val="90000"/>
                </a:schemeClr>
              </a:gs>
              <a:gs pos="87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9BFAB0-71F2-40CD-8A25-5B305827307D}"/>
              </a:ext>
            </a:extLst>
          </p:cNvPr>
          <p:cNvSpPr/>
          <p:nvPr/>
        </p:nvSpPr>
        <p:spPr>
          <a:xfrm>
            <a:off x="0" y="-68591"/>
            <a:ext cx="3463296" cy="6926592"/>
          </a:xfrm>
          <a:custGeom>
            <a:avLst/>
            <a:gdLst>
              <a:gd name="connsiteX0" fmla="*/ 0 w 3463296"/>
              <a:gd name="connsiteY0" fmla="*/ 0 h 6926592"/>
              <a:gd name="connsiteX1" fmla="*/ 3463296 w 3463296"/>
              <a:gd name="connsiteY1" fmla="*/ 3463296 h 6926592"/>
              <a:gd name="connsiteX2" fmla="*/ 0 w 3463296"/>
              <a:gd name="connsiteY2" fmla="*/ 6926592 h 6926592"/>
              <a:gd name="connsiteX3" fmla="*/ 0 w 3463296"/>
              <a:gd name="connsiteY3" fmla="*/ 0 h 692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3296" h="6926592">
                <a:moveTo>
                  <a:pt x="0" y="0"/>
                </a:moveTo>
                <a:cubicBezTo>
                  <a:pt x="1912726" y="0"/>
                  <a:pt x="3463296" y="1550570"/>
                  <a:pt x="3463296" y="3463296"/>
                </a:cubicBezTo>
                <a:cubicBezTo>
                  <a:pt x="3463296" y="5376022"/>
                  <a:pt x="1912726" y="6926592"/>
                  <a:pt x="0" y="692659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342900" dist="228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7DC3C-BDB0-411A-B5D7-89466749BD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968"/>
            <a:ext cx="3347633" cy="3750590"/>
          </a:xfrm>
          <a:prstGeom prst="rect">
            <a:avLst/>
          </a:prstGeom>
          <a:effectLst>
            <a:outerShdw blurRad="114300" dist="279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E26616D2-2FF9-4DE7-AD42-B405B507611C}"/>
              </a:ext>
            </a:extLst>
          </p:cNvPr>
          <p:cNvSpPr/>
          <p:nvPr/>
        </p:nvSpPr>
        <p:spPr>
          <a:xfrm>
            <a:off x="0" y="2774198"/>
            <a:ext cx="3504902" cy="4084157"/>
          </a:xfrm>
          <a:custGeom>
            <a:avLst/>
            <a:gdLst>
              <a:gd name="connsiteX0" fmla="*/ 0 w 3347633"/>
              <a:gd name="connsiteY0" fmla="*/ 0 h 2797442"/>
              <a:gd name="connsiteX1" fmla="*/ 3347633 w 3347633"/>
              <a:gd name="connsiteY1" fmla="*/ 0 h 2797442"/>
              <a:gd name="connsiteX2" fmla="*/ 3347633 w 3347633"/>
              <a:gd name="connsiteY2" fmla="*/ 2797442 h 2797442"/>
              <a:gd name="connsiteX3" fmla="*/ 0 w 3347633"/>
              <a:gd name="connsiteY3" fmla="*/ 2797442 h 2797442"/>
              <a:gd name="connsiteX4" fmla="*/ 0 w 3347633"/>
              <a:gd name="connsiteY4" fmla="*/ 0 h 2797442"/>
              <a:gd name="connsiteX0" fmla="*/ 0 w 3409626"/>
              <a:gd name="connsiteY0" fmla="*/ 1286359 h 4083801"/>
              <a:gd name="connsiteX1" fmla="*/ 3409626 w 3409626"/>
              <a:gd name="connsiteY1" fmla="*/ 0 h 4083801"/>
              <a:gd name="connsiteX2" fmla="*/ 3347633 w 3409626"/>
              <a:gd name="connsiteY2" fmla="*/ 4083801 h 4083801"/>
              <a:gd name="connsiteX3" fmla="*/ 0 w 3409626"/>
              <a:gd name="connsiteY3" fmla="*/ 4083801 h 4083801"/>
              <a:gd name="connsiteX4" fmla="*/ 0 w 3409626"/>
              <a:gd name="connsiteY4" fmla="*/ 1286359 h 4083801"/>
              <a:gd name="connsiteX0" fmla="*/ 0 w 3480023"/>
              <a:gd name="connsiteY0" fmla="*/ 1286359 h 4083801"/>
              <a:gd name="connsiteX1" fmla="*/ 3409626 w 3480023"/>
              <a:gd name="connsiteY1" fmla="*/ 0 h 4083801"/>
              <a:gd name="connsiteX2" fmla="*/ 3347633 w 3480023"/>
              <a:gd name="connsiteY2" fmla="*/ 4083801 h 4083801"/>
              <a:gd name="connsiteX3" fmla="*/ 0 w 3480023"/>
              <a:gd name="connsiteY3" fmla="*/ 4083801 h 4083801"/>
              <a:gd name="connsiteX4" fmla="*/ 0 w 3480023"/>
              <a:gd name="connsiteY4" fmla="*/ 1286359 h 4083801"/>
              <a:gd name="connsiteX0" fmla="*/ 30996 w 3480023"/>
              <a:gd name="connsiteY0" fmla="*/ 2076773 h 4083801"/>
              <a:gd name="connsiteX1" fmla="*/ 3409626 w 3480023"/>
              <a:gd name="connsiteY1" fmla="*/ 0 h 4083801"/>
              <a:gd name="connsiteX2" fmla="*/ 3347633 w 3480023"/>
              <a:gd name="connsiteY2" fmla="*/ 4083801 h 4083801"/>
              <a:gd name="connsiteX3" fmla="*/ 0 w 3480023"/>
              <a:gd name="connsiteY3" fmla="*/ 4083801 h 4083801"/>
              <a:gd name="connsiteX4" fmla="*/ 30996 w 3480023"/>
              <a:gd name="connsiteY4" fmla="*/ 2076773 h 4083801"/>
              <a:gd name="connsiteX0" fmla="*/ 0 w 3480024"/>
              <a:gd name="connsiteY0" fmla="*/ 1348353 h 4083801"/>
              <a:gd name="connsiteX1" fmla="*/ 3409627 w 3480024"/>
              <a:gd name="connsiteY1" fmla="*/ 0 h 4083801"/>
              <a:gd name="connsiteX2" fmla="*/ 3347634 w 3480024"/>
              <a:gd name="connsiteY2" fmla="*/ 4083801 h 4083801"/>
              <a:gd name="connsiteX3" fmla="*/ 1 w 3480024"/>
              <a:gd name="connsiteY3" fmla="*/ 4083801 h 4083801"/>
              <a:gd name="connsiteX4" fmla="*/ 0 w 3480024"/>
              <a:gd name="connsiteY4" fmla="*/ 1348353 h 4083801"/>
              <a:gd name="connsiteX0" fmla="*/ 0 w 3480024"/>
              <a:gd name="connsiteY0" fmla="*/ 1239865 h 4083801"/>
              <a:gd name="connsiteX1" fmla="*/ 3409627 w 3480024"/>
              <a:gd name="connsiteY1" fmla="*/ 0 h 4083801"/>
              <a:gd name="connsiteX2" fmla="*/ 3347634 w 3480024"/>
              <a:gd name="connsiteY2" fmla="*/ 4083801 h 4083801"/>
              <a:gd name="connsiteX3" fmla="*/ 1 w 3480024"/>
              <a:gd name="connsiteY3" fmla="*/ 4083801 h 4083801"/>
              <a:gd name="connsiteX4" fmla="*/ 0 w 3480024"/>
              <a:gd name="connsiteY4" fmla="*/ 1239865 h 4083801"/>
              <a:gd name="connsiteX0" fmla="*/ 0 w 3426605"/>
              <a:gd name="connsiteY0" fmla="*/ 1239865 h 4083801"/>
              <a:gd name="connsiteX1" fmla="*/ 3409627 w 3426605"/>
              <a:gd name="connsiteY1" fmla="*/ 0 h 4083801"/>
              <a:gd name="connsiteX2" fmla="*/ 2247254 w 3426605"/>
              <a:gd name="connsiteY2" fmla="*/ 2425483 h 4083801"/>
              <a:gd name="connsiteX3" fmla="*/ 1 w 3426605"/>
              <a:gd name="connsiteY3" fmla="*/ 4083801 h 4083801"/>
              <a:gd name="connsiteX4" fmla="*/ 0 w 3426605"/>
              <a:gd name="connsiteY4" fmla="*/ 1239865 h 4083801"/>
              <a:gd name="connsiteX0" fmla="*/ 0 w 3467306"/>
              <a:gd name="connsiteY0" fmla="*/ 1239865 h 4083801"/>
              <a:gd name="connsiteX1" fmla="*/ 3409627 w 3467306"/>
              <a:gd name="connsiteY1" fmla="*/ 0 h 4083801"/>
              <a:gd name="connsiteX2" fmla="*/ 2247254 w 3467306"/>
              <a:gd name="connsiteY2" fmla="*/ 2425483 h 4083801"/>
              <a:gd name="connsiteX3" fmla="*/ 1 w 3467306"/>
              <a:gd name="connsiteY3" fmla="*/ 4083801 h 4083801"/>
              <a:gd name="connsiteX4" fmla="*/ 0 w 3467306"/>
              <a:gd name="connsiteY4" fmla="*/ 1239865 h 4083801"/>
              <a:gd name="connsiteX0" fmla="*/ 0 w 3464106"/>
              <a:gd name="connsiteY0" fmla="*/ 1239865 h 4083801"/>
              <a:gd name="connsiteX1" fmla="*/ 3409627 w 3464106"/>
              <a:gd name="connsiteY1" fmla="*/ 0 h 4083801"/>
              <a:gd name="connsiteX2" fmla="*/ 2216258 w 3464106"/>
              <a:gd name="connsiteY2" fmla="*/ 3293388 h 4083801"/>
              <a:gd name="connsiteX3" fmla="*/ 1 w 3464106"/>
              <a:gd name="connsiteY3" fmla="*/ 4083801 h 4083801"/>
              <a:gd name="connsiteX4" fmla="*/ 0 w 3464106"/>
              <a:gd name="connsiteY4" fmla="*/ 1239865 h 4083801"/>
              <a:gd name="connsiteX0" fmla="*/ 0 w 3464106"/>
              <a:gd name="connsiteY0" fmla="*/ 1239865 h 4083801"/>
              <a:gd name="connsiteX1" fmla="*/ 3409627 w 3464106"/>
              <a:gd name="connsiteY1" fmla="*/ 0 h 4083801"/>
              <a:gd name="connsiteX2" fmla="*/ 2216258 w 3464106"/>
              <a:gd name="connsiteY2" fmla="*/ 3293388 h 4083801"/>
              <a:gd name="connsiteX3" fmla="*/ 1 w 3464106"/>
              <a:gd name="connsiteY3" fmla="*/ 4083801 h 4083801"/>
              <a:gd name="connsiteX4" fmla="*/ 0 w 3464106"/>
              <a:gd name="connsiteY4" fmla="*/ 1239865 h 4083801"/>
              <a:gd name="connsiteX0" fmla="*/ 0 w 3460093"/>
              <a:gd name="connsiteY0" fmla="*/ 1239865 h 4083801"/>
              <a:gd name="connsiteX1" fmla="*/ 3409627 w 3460093"/>
              <a:gd name="connsiteY1" fmla="*/ 0 h 4083801"/>
              <a:gd name="connsiteX2" fmla="*/ 2216258 w 3460093"/>
              <a:gd name="connsiteY2" fmla="*/ 3293388 h 4083801"/>
              <a:gd name="connsiteX3" fmla="*/ 1 w 3460093"/>
              <a:gd name="connsiteY3" fmla="*/ 4083801 h 4083801"/>
              <a:gd name="connsiteX4" fmla="*/ 0 w 3460093"/>
              <a:gd name="connsiteY4" fmla="*/ 1239865 h 4083801"/>
              <a:gd name="connsiteX0" fmla="*/ 0 w 3460093"/>
              <a:gd name="connsiteY0" fmla="*/ 1239865 h 4083801"/>
              <a:gd name="connsiteX1" fmla="*/ 3409627 w 3460093"/>
              <a:gd name="connsiteY1" fmla="*/ 0 h 4083801"/>
              <a:gd name="connsiteX2" fmla="*/ 2216258 w 3460093"/>
              <a:gd name="connsiteY2" fmla="*/ 3293388 h 4083801"/>
              <a:gd name="connsiteX3" fmla="*/ 1 w 3460093"/>
              <a:gd name="connsiteY3" fmla="*/ 4083801 h 4083801"/>
              <a:gd name="connsiteX4" fmla="*/ 0 w 3460093"/>
              <a:gd name="connsiteY4" fmla="*/ 1239865 h 4083801"/>
              <a:gd name="connsiteX0" fmla="*/ 0 w 3460093"/>
              <a:gd name="connsiteY0" fmla="*/ 1239865 h 4083801"/>
              <a:gd name="connsiteX1" fmla="*/ 3409627 w 3460093"/>
              <a:gd name="connsiteY1" fmla="*/ 0 h 4083801"/>
              <a:gd name="connsiteX2" fmla="*/ 2216258 w 3460093"/>
              <a:gd name="connsiteY2" fmla="*/ 3293388 h 4083801"/>
              <a:gd name="connsiteX3" fmla="*/ 1 w 3460093"/>
              <a:gd name="connsiteY3" fmla="*/ 4083801 h 4083801"/>
              <a:gd name="connsiteX4" fmla="*/ 0 w 3460093"/>
              <a:gd name="connsiteY4" fmla="*/ 1239865 h 4083801"/>
              <a:gd name="connsiteX0" fmla="*/ 0 w 3460093"/>
              <a:gd name="connsiteY0" fmla="*/ 1239865 h 4084894"/>
              <a:gd name="connsiteX1" fmla="*/ 3409627 w 3460093"/>
              <a:gd name="connsiteY1" fmla="*/ 0 h 4084894"/>
              <a:gd name="connsiteX2" fmla="*/ 2216258 w 3460093"/>
              <a:gd name="connsiteY2" fmla="*/ 3293388 h 4084894"/>
              <a:gd name="connsiteX3" fmla="*/ 1 w 3460093"/>
              <a:gd name="connsiteY3" fmla="*/ 4083801 h 4084894"/>
              <a:gd name="connsiteX4" fmla="*/ 0 w 3460093"/>
              <a:gd name="connsiteY4" fmla="*/ 1239865 h 4084894"/>
              <a:gd name="connsiteX0" fmla="*/ 0 w 3460093"/>
              <a:gd name="connsiteY0" fmla="*/ 1239865 h 4083801"/>
              <a:gd name="connsiteX1" fmla="*/ 3409627 w 3460093"/>
              <a:gd name="connsiteY1" fmla="*/ 0 h 4083801"/>
              <a:gd name="connsiteX2" fmla="*/ 2216258 w 3460093"/>
              <a:gd name="connsiteY2" fmla="*/ 3293388 h 4083801"/>
              <a:gd name="connsiteX3" fmla="*/ 1 w 3460093"/>
              <a:gd name="connsiteY3" fmla="*/ 4083801 h 4083801"/>
              <a:gd name="connsiteX4" fmla="*/ 0 w 3460093"/>
              <a:gd name="connsiteY4" fmla="*/ 1239865 h 4083801"/>
              <a:gd name="connsiteX0" fmla="*/ 0 w 3460093"/>
              <a:gd name="connsiteY0" fmla="*/ 1239865 h 4089306"/>
              <a:gd name="connsiteX1" fmla="*/ 3409627 w 3460093"/>
              <a:gd name="connsiteY1" fmla="*/ 0 h 4089306"/>
              <a:gd name="connsiteX2" fmla="*/ 2216258 w 3460093"/>
              <a:gd name="connsiteY2" fmla="*/ 3293388 h 4089306"/>
              <a:gd name="connsiteX3" fmla="*/ 1 w 3460093"/>
              <a:gd name="connsiteY3" fmla="*/ 4083801 h 4089306"/>
              <a:gd name="connsiteX4" fmla="*/ 0 w 3460093"/>
              <a:gd name="connsiteY4" fmla="*/ 1239865 h 4089306"/>
              <a:gd name="connsiteX0" fmla="*/ 0 w 3460093"/>
              <a:gd name="connsiteY0" fmla="*/ 1239865 h 4089306"/>
              <a:gd name="connsiteX1" fmla="*/ 3409627 w 3460093"/>
              <a:gd name="connsiteY1" fmla="*/ 0 h 4089306"/>
              <a:gd name="connsiteX2" fmla="*/ 2216258 w 3460093"/>
              <a:gd name="connsiteY2" fmla="*/ 3293388 h 4089306"/>
              <a:gd name="connsiteX3" fmla="*/ 1 w 3460093"/>
              <a:gd name="connsiteY3" fmla="*/ 4083801 h 4089306"/>
              <a:gd name="connsiteX4" fmla="*/ 0 w 3460093"/>
              <a:gd name="connsiteY4" fmla="*/ 1239865 h 4089306"/>
              <a:gd name="connsiteX0" fmla="*/ 0 w 3460093"/>
              <a:gd name="connsiteY0" fmla="*/ 1239865 h 4089306"/>
              <a:gd name="connsiteX1" fmla="*/ 3409627 w 3460093"/>
              <a:gd name="connsiteY1" fmla="*/ 0 h 4089306"/>
              <a:gd name="connsiteX2" fmla="*/ 2216258 w 3460093"/>
              <a:gd name="connsiteY2" fmla="*/ 3293388 h 4089306"/>
              <a:gd name="connsiteX3" fmla="*/ 1 w 3460093"/>
              <a:gd name="connsiteY3" fmla="*/ 4083801 h 4089306"/>
              <a:gd name="connsiteX4" fmla="*/ 0 w 3460093"/>
              <a:gd name="connsiteY4" fmla="*/ 1239865 h 4089306"/>
              <a:gd name="connsiteX0" fmla="*/ 0 w 3460093"/>
              <a:gd name="connsiteY0" fmla="*/ 1239865 h 4089306"/>
              <a:gd name="connsiteX1" fmla="*/ 3409627 w 3460093"/>
              <a:gd name="connsiteY1" fmla="*/ 0 h 4089306"/>
              <a:gd name="connsiteX2" fmla="*/ 2216258 w 3460093"/>
              <a:gd name="connsiteY2" fmla="*/ 3293388 h 4089306"/>
              <a:gd name="connsiteX3" fmla="*/ 1 w 3460093"/>
              <a:gd name="connsiteY3" fmla="*/ 4083801 h 4089306"/>
              <a:gd name="connsiteX4" fmla="*/ 0 w 3460093"/>
              <a:gd name="connsiteY4" fmla="*/ 1239865 h 4089306"/>
              <a:gd name="connsiteX0" fmla="*/ 0 w 3460093"/>
              <a:gd name="connsiteY0" fmla="*/ 1239865 h 4089306"/>
              <a:gd name="connsiteX1" fmla="*/ 3409627 w 3460093"/>
              <a:gd name="connsiteY1" fmla="*/ 0 h 4089306"/>
              <a:gd name="connsiteX2" fmla="*/ 2216258 w 3460093"/>
              <a:gd name="connsiteY2" fmla="*/ 3293388 h 4089306"/>
              <a:gd name="connsiteX3" fmla="*/ 1 w 3460093"/>
              <a:gd name="connsiteY3" fmla="*/ 4083801 h 4089306"/>
              <a:gd name="connsiteX4" fmla="*/ 0 w 3460093"/>
              <a:gd name="connsiteY4" fmla="*/ 1239865 h 4089306"/>
              <a:gd name="connsiteX0" fmla="*/ 0 w 3460093"/>
              <a:gd name="connsiteY0" fmla="*/ 1239865 h 4089306"/>
              <a:gd name="connsiteX1" fmla="*/ 3409627 w 3460093"/>
              <a:gd name="connsiteY1" fmla="*/ 0 h 4089306"/>
              <a:gd name="connsiteX2" fmla="*/ 2216258 w 3460093"/>
              <a:gd name="connsiteY2" fmla="*/ 3293388 h 4089306"/>
              <a:gd name="connsiteX3" fmla="*/ 1 w 3460093"/>
              <a:gd name="connsiteY3" fmla="*/ 4083801 h 4089306"/>
              <a:gd name="connsiteX4" fmla="*/ 0 w 3460093"/>
              <a:gd name="connsiteY4" fmla="*/ 1239865 h 4089306"/>
              <a:gd name="connsiteX0" fmla="*/ 0 w 3489392"/>
              <a:gd name="connsiteY0" fmla="*/ 1239865 h 4089306"/>
              <a:gd name="connsiteX1" fmla="*/ 3409627 w 3489392"/>
              <a:gd name="connsiteY1" fmla="*/ 0 h 4089306"/>
              <a:gd name="connsiteX2" fmla="*/ 2216258 w 3489392"/>
              <a:gd name="connsiteY2" fmla="*/ 3293388 h 4089306"/>
              <a:gd name="connsiteX3" fmla="*/ 1 w 3489392"/>
              <a:gd name="connsiteY3" fmla="*/ 4083801 h 4089306"/>
              <a:gd name="connsiteX4" fmla="*/ 0 w 3489392"/>
              <a:gd name="connsiteY4" fmla="*/ 1239865 h 4089306"/>
              <a:gd name="connsiteX0" fmla="*/ 0 w 3489392"/>
              <a:gd name="connsiteY0" fmla="*/ 1239865 h 4089306"/>
              <a:gd name="connsiteX1" fmla="*/ 3409627 w 3489392"/>
              <a:gd name="connsiteY1" fmla="*/ 0 h 4089306"/>
              <a:gd name="connsiteX2" fmla="*/ 2216258 w 3489392"/>
              <a:gd name="connsiteY2" fmla="*/ 3293388 h 4089306"/>
              <a:gd name="connsiteX3" fmla="*/ 1 w 3489392"/>
              <a:gd name="connsiteY3" fmla="*/ 4083801 h 4089306"/>
              <a:gd name="connsiteX4" fmla="*/ 0 w 3489392"/>
              <a:gd name="connsiteY4" fmla="*/ 1239865 h 4089306"/>
              <a:gd name="connsiteX0" fmla="*/ 0 w 3501530"/>
              <a:gd name="connsiteY0" fmla="*/ 1239865 h 4089306"/>
              <a:gd name="connsiteX1" fmla="*/ 3409627 w 3501530"/>
              <a:gd name="connsiteY1" fmla="*/ 0 h 4089306"/>
              <a:gd name="connsiteX2" fmla="*/ 2216258 w 3501530"/>
              <a:gd name="connsiteY2" fmla="*/ 3293388 h 4089306"/>
              <a:gd name="connsiteX3" fmla="*/ 1 w 3501530"/>
              <a:gd name="connsiteY3" fmla="*/ 4083801 h 4089306"/>
              <a:gd name="connsiteX4" fmla="*/ 0 w 3501530"/>
              <a:gd name="connsiteY4" fmla="*/ 1239865 h 4089306"/>
              <a:gd name="connsiteX0" fmla="*/ 0 w 3498334"/>
              <a:gd name="connsiteY0" fmla="*/ 1239865 h 4089306"/>
              <a:gd name="connsiteX1" fmla="*/ 3409627 w 3498334"/>
              <a:gd name="connsiteY1" fmla="*/ 0 h 4089306"/>
              <a:gd name="connsiteX2" fmla="*/ 2216258 w 3498334"/>
              <a:gd name="connsiteY2" fmla="*/ 3293388 h 4089306"/>
              <a:gd name="connsiteX3" fmla="*/ 1 w 3498334"/>
              <a:gd name="connsiteY3" fmla="*/ 4083801 h 4089306"/>
              <a:gd name="connsiteX4" fmla="*/ 0 w 3498334"/>
              <a:gd name="connsiteY4" fmla="*/ 1239865 h 4089306"/>
              <a:gd name="connsiteX0" fmla="*/ 0 w 3504902"/>
              <a:gd name="connsiteY0" fmla="*/ 1239865 h 4089306"/>
              <a:gd name="connsiteX1" fmla="*/ 3409627 w 3504902"/>
              <a:gd name="connsiteY1" fmla="*/ 0 h 4089306"/>
              <a:gd name="connsiteX2" fmla="*/ 2216258 w 3504902"/>
              <a:gd name="connsiteY2" fmla="*/ 3293388 h 4089306"/>
              <a:gd name="connsiteX3" fmla="*/ 1 w 3504902"/>
              <a:gd name="connsiteY3" fmla="*/ 4083801 h 4089306"/>
              <a:gd name="connsiteX4" fmla="*/ 0 w 3504902"/>
              <a:gd name="connsiteY4" fmla="*/ 1239865 h 4089306"/>
              <a:gd name="connsiteX0" fmla="*/ 0 w 3504902"/>
              <a:gd name="connsiteY0" fmla="*/ 1239865 h 4088978"/>
              <a:gd name="connsiteX1" fmla="*/ 3409627 w 3504902"/>
              <a:gd name="connsiteY1" fmla="*/ 0 h 4088978"/>
              <a:gd name="connsiteX2" fmla="*/ 2216258 w 3504902"/>
              <a:gd name="connsiteY2" fmla="*/ 3293388 h 4088978"/>
              <a:gd name="connsiteX3" fmla="*/ 1 w 3504902"/>
              <a:gd name="connsiteY3" fmla="*/ 4083801 h 4088978"/>
              <a:gd name="connsiteX4" fmla="*/ 0 w 3504902"/>
              <a:gd name="connsiteY4" fmla="*/ 1239865 h 4088978"/>
              <a:gd name="connsiteX0" fmla="*/ 0 w 3504902"/>
              <a:gd name="connsiteY0" fmla="*/ 1239865 h 4084157"/>
              <a:gd name="connsiteX1" fmla="*/ 3409627 w 3504902"/>
              <a:gd name="connsiteY1" fmla="*/ 0 h 4084157"/>
              <a:gd name="connsiteX2" fmla="*/ 2216258 w 3504902"/>
              <a:gd name="connsiteY2" fmla="*/ 3293388 h 4084157"/>
              <a:gd name="connsiteX3" fmla="*/ 1 w 3504902"/>
              <a:gd name="connsiteY3" fmla="*/ 4083801 h 4084157"/>
              <a:gd name="connsiteX4" fmla="*/ 0 w 3504902"/>
              <a:gd name="connsiteY4" fmla="*/ 1239865 h 408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4902" h="4084157">
                <a:moveTo>
                  <a:pt x="0" y="1239865"/>
                </a:moveTo>
                <a:cubicBezTo>
                  <a:pt x="900568" y="1180538"/>
                  <a:pt x="2140350" y="1593159"/>
                  <a:pt x="3409627" y="0"/>
                </a:cubicBezTo>
                <a:cubicBezTo>
                  <a:pt x="3698930" y="694840"/>
                  <a:pt x="3337303" y="2459062"/>
                  <a:pt x="2216258" y="3293388"/>
                </a:cubicBezTo>
                <a:cubicBezTo>
                  <a:pt x="1465882" y="3940656"/>
                  <a:pt x="675038" y="4092627"/>
                  <a:pt x="1" y="4083801"/>
                </a:cubicBezTo>
                <a:cubicBezTo>
                  <a:pt x="1" y="3171985"/>
                  <a:pt x="0" y="2151681"/>
                  <a:pt x="0" y="12398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28600" dist="127000" dir="15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1D88DC-11C2-4CCA-B894-FFDA5F5835B9}"/>
              </a:ext>
            </a:extLst>
          </p:cNvPr>
          <p:cNvGrpSpPr/>
          <p:nvPr/>
        </p:nvGrpSpPr>
        <p:grpSpPr>
          <a:xfrm>
            <a:off x="6410596" y="1146141"/>
            <a:ext cx="5593618" cy="2336801"/>
            <a:chOff x="6410596" y="1146141"/>
            <a:chExt cx="5593618" cy="233680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21F65C-3D80-48BC-8335-2DBBEA1445BD}"/>
                </a:ext>
              </a:extLst>
            </p:cNvPr>
            <p:cNvSpPr/>
            <p:nvPr/>
          </p:nvSpPr>
          <p:spPr>
            <a:xfrm>
              <a:off x="6410596" y="1146141"/>
              <a:ext cx="5593618" cy="2336801"/>
            </a:xfrm>
            <a:prstGeom prst="roundRect">
              <a:avLst>
                <a:gd name="adj" fmla="val 7975"/>
              </a:avLst>
            </a:prstGeom>
            <a:solidFill>
              <a:srgbClr val="FFC000"/>
            </a:solidFill>
            <a:ln w="142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14C283-4910-4F55-BC0E-C3F3DACC73AF}"/>
                </a:ext>
              </a:extLst>
            </p:cNvPr>
            <p:cNvSpPr txBox="1"/>
            <p:nvPr/>
          </p:nvSpPr>
          <p:spPr>
            <a:xfrm>
              <a:off x="6701657" y="1391213"/>
              <a:ext cx="474992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</a:p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জোবেদা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সোহরাব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মডেল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শ্যামনগর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সাত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্ষীরা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০১৭১১-০০৪৫৬৯ </a:t>
              </a:r>
            </a:p>
            <a:p>
              <a:pPr algn="ctr"/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https://www.teachers.gov.bd/profile/achintya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5B75C83-FC5D-4C1F-812E-F4FB6B8FCE7D}"/>
                </a:ext>
              </a:extLst>
            </p:cNvPr>
            <p:cNvSpPr/>
            <p:nvPr/>
          </p:nvSpPr>
          <p:spPr>
            <a:xfrm>
              <a:off x="11611446" y="1391215"/>
              <a:ext cx="311754" cy="311754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5000"/>
                  </a:schemeClr>
                </a:gs>
                <a:gs pos="42000">
                  <a:schemeClr val="bg1"/>
                </a:gs>
                <a:gs pos="3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E778E3B-0910-4641-866A-12E361B78681}"/>
                </a:ext>
              </a:extLst>
            </p:cNvPr>
            <p:cNvSpPr/>
            <p:nvPr/>
          </p:nvSpPr>
          <p:spPr>
            <a:xfrm>
              <a:off x="11611446" y="2881026"/>
              <a:ext cx="311754" cy="311754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5000"/>
                  </a:schemeClr>
                </a:gs>
                <a:gs pos="42000">
                  <a:schemeClr val="bg1"/>
                </a:gs>
                <a:gs pos="3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F467D7-CB31-45B6-A10C-AD38D18A71F9}"/>
              </a:ext>
            </a:extLst>
          </p:cNvPr>
          <p:cNvGrpSpPr/>
          <p:nvPr/>
        </p:nvGrpSpPr>
        <p:grpSpPr>
          <a:xfrm>
            <a:off x="6410596" y="4037282"/>
            <a:ext cx="5753481" cy="2336801"/>
            <a:chOff x="6410596" y="4037282"/>
            <a:chExt cx="5753481" cy="233680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4613E9C-BCB0-4EB6-8699-11946A27A9CB}"/>
                </a:ext>
              </a:extLst>
            </p:cNvPr>
            <p:cNvSpPr/>
            <p:nvPr/>
          </p:nvSpPr>
          <p:spPr>
            <a:xfrm>
              <a:off x="6410596" y="4037282"/>
              <a:ext cx="5593618" cy="2336801"/>
            </a:xfrm>
            <a:prstGeom prst="roundRect">
              <a:avLst>
                <a:gd name="adj" fmla="val 7975"/>
              </a:avLst>
            </a:prstGeom>
            <a:solidFill>
              <a:srgbClr val="FFC000"/>
            </a:solidFill>
            <a:ln w="1428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C8B48D-9225-4AA8-9767-A38D09250EFC}"/>
                </a:ext>
              </a:extLst>
            </p:cNvPr>
            <p:cNvSpPr/>
            <p:nvPr/>
          </p:nvSpPr>
          <p:spPr>
            <a:xfrm>
              <a:off x="11611446" y="4282356"/>
              <a:ext cx="311754" cy="311754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5000"/>
                  </a:schemeClr>
                </a:gs>
                <a:gs pos="42000">
                  <a:schemeClr val="bg1"/>
                </a:gs>
                <a:gs pos="3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D7C4B7-72DA-45D4-89C1-BE4170FEE2F1}"/>
                </a:ext>
              </a:extLst>
            </p:cNvPr>
            <p:cNvSpPr/>
            <p:nvPr/>
          </p:nvSpPr>
          <p:spPr>
            <a:xfrm>
              <a:off x="11611446" y="5772167"/>
              <a:ext cx="311754" cy="311754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5000"/>
                  </a:schemeClr>
                </a:gs>
                <a:gs pos="42000">
                  <a:schemeClr val="bg1"/>
                </a:gs>
                <a:gs pos="3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11FB0F-97DE-4E2D-8B6C-B34E9FC706CF}"/>
                </a:ext>
              </a:extLst>
            </p:cNvPr>
            <p:cNvSpPr txBox="1"/>
            <p:nvPr/>
          </p:nvSpPr>
          <p:spPr>
            <a:xfrm>
              <a:off x="6570459" y="4042405"/>
              <a:ext cx="55936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সপ্তম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</a:p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িশ্বপরিচয়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ষষ্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অ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সংজ্ঞা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প্রক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্তনে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প্রাক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ুর্যোগের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ভুমিকা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)     </a:t>
              </a:r>
            </a:p>
            <a:p>
              <a:pPr algn="ctr"/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৪৫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BF66F8-D8BD-4898-996E-3EE81ED6FD41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8D27E7-2E40-44B6-9B17-3D0EB0B5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E7F21B-2BC2-45EE-9888-CE211A8344AF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3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277C99-93C1-44C9-B739-9017B69AC188}"/>
              </a:ext>
            </a:extLst>
          </p:cNvPr>
          <p:cNvSpPr txBox="1"/>
          <p:nvPr/>
        </p:nvSpPr>
        <p:spPr>
          <a:xfrm>
            <a:off x="4833257" y="409901"/>
            <a:ext cx="2525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EF86C-E2C0-4367-A176-5B3F77C3923F}"/>
              </a:ext>
            </a:extLst>
          </p:cNvPr>
          <p:cNvSpPr txBox="1"/>
          <p:nvPr/>
        </p:nvSpPr>
        <p:spPr>
          <a:xfrm>
            <a:off x="3422516" y="5473224"/>
            <a:ext cx="534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লবায়ুর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শিষ্ট্যগু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122" name="Picture 2" descr="28,706 Smart Boy Stock Vector Illustration And Royalty Free Smart ...">
            <a:extLst>
              <a:ext uri="{FF2B5EF4-FFF2-40B4-BE49-F238E27FC236}">
                <a16:creationId xmlns:a16="http://schemas.microsoft.com/office/drawing/2014/main" id="{9485D87F-3C2D-46A4-8BC2-DEE1D6CB5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667" y1="33750" x2="28667" y2="33750"/>
                        <a14:foregroundMark x1="69333" y1="39500" x2="69333" y2="39500"/>
                        <a14:foregroundMark x1="39333" y1="63000" x2="39333" y2="63000"/>
                        <a14:foregroundMark x1="25778" y1="63250" x2="25778" y2="63250"/>
                        <a14:foregroundMark x1="34444" y1="76500" x2="34444" y2="76500"/>
                        <a14:foregroundMark x1="20667" y1="75750" x2="20667" y2="75750"/>
                        <a14:foregroundMark x1="30667" y1="77250" x2="30667" y2="77250"/>
                        <a14:foregroundMark x1="26000" y1="65750" x2="26000" y2="65750"/>
                        <a14:foregroundMark x1="31778" y1="31500" x2="31778" y2="31500"/>
                        <a14:foregroundMark x1="25556" y1="36500" x2="25556" y2="36500"/>
                        <a14:foregroundMark x1="41778" y1="38500" x2="41778" y2="38500"/>
                        <a14:foregroundMark x1="33556" y1="44750" x2="33556" y2="44750"/>
                        <a14:foregroundMark x1="32000" y1="43500" x2="32000" y2="43500"/>
                        <a14:foregroundMark x1="18667" y1="75000" x2="18667" y2="75000"/>
                        <a14:foregroundMark x1="26444" y1="79250" x2="26444" y2="79250"/>
                        <a14:foregroundMark x1="15778" y1="75250" x2="15778" y2="75250"/>
                        <a14:foregroundMark x1="31778" y1="83750" x2="31778" y2="83750"/>
                        <a14:foregroundMark x1="24000" y1="82000" x2="24000" y2="82000"/>
                        <a14:foregroundMark x1="20889" y1="67000" x2="20889" y2="6700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37" t="11718" r="10182" b="13566"/>
          <a:stretch/>
        </p:blipFill>
        <p:spPr bwMode="auto">
          <a:xfrm flipH="1">
            <a:off x="3737099" y="1518957"/>
            <a:ext cx="4108081" cy="361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27D8DD-CA32-4272-AFF4-D0ACE58D26E4}"/>
              </a:ext>
            </a:extLst>
          </p:cNvPr>
          <p:cNvGrpSpPr/>
          <p:nvPr/>
        </p:nvGrpSpPr>
        <p:grpSpPr>
          <a:xfrm>
            <a:off x="4646631" y="2298102"/>
            <a:ext cx="3376490" cy="515835"/>
            <a:chOff x="4646631" y="2298102"/>
            <a:chExt cx="3376490" cy="51583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C752F82-7FEE-4993-B9AE-AC3D5C895DEB}"/>
                </a:ext>
              </a:extLst>
            </p:cNvPr>
            <p:cNvSpPr/>
            <p:nvPr/>
          </p:nvSpPr>
          <p:spPr>
            <a:xfrm>
              <a:off x="4646631" y="2298102"/>
              <a:ext cx="3376490" cy="515835"/>
            </a:xfrm>
            <a:prstGeom prst="roundRect">
              <a:avLst>
                <a:gd name="adj" fmla="val 0"/>
              </a:avLst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3340A6-FEB7-4644-AE23-D8C765626148}"/>
                </a:ext>
              </a:extLst>
            </p:cNvPr>
            <p:cNvSpPr txBox="1"/>
            <p:nvPr/>
          </p:nvSpPr>
          <p:spPr>
            <a:xfrm>
              <a:off x="4646631" y="2372395"/>
              <a:ext cx="3155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# </a:t>
              </a:r>
              <a:r>
                <a:rPr lang="as-IN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কন্টিনেন্টাল ড্রিফট’ বা মহাদেশীয় সরণ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B58892-78EB-4712-AEDD-3AC9AEBDE1F0}"/>
              </a:ext>
            </a:extLst>
          </p:cNvPr>
          <p:cNvGrpSpPr/>
          <p:nvPr/>
        </p:nvGrpSpPr>
        <p:grpSpPr>
          <a:xfrm>
            <a:off x="4646631" y="2922551"/>
            <a:ext cx="3376490" cy="515835"/>
            <a:chOff x="4646631" y="2922551"/>
            <a:chExt cx="3376490" cy="51583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C16979A-CC8B-4AD6-BE1A-32A830C78E9D}"/>
                </a:ext>
              </a:extLst>
            </p:cNvPr>
            <p:cNvSpPr/>
            <p:nvPr/>
          </p:nvSpPr>
          <p:spPr>
            <a:xfrm>
              <a:off x="4646631" y="2922551"/>
              <a:ext cx="3376490" cy="515835"/>
            </a:xfrm>
            <a:prstGeom prst="roundRect">
              <a:avLst>
                <a:gd name="adj" fmla="val 0"/>
              </a:avLst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A2C4CD-28FA-49A8-8EB6-758410D1B186}"/>
                </a:ext>
              </a:extLst>
            </p:cNvPr>
            <p:cNvSpPr txBox="1"/>
            <p:nvPr/>
          </p:nvSpPr>
          <p:spPr>
            <a:xfrm>
              <a:off x="4646631" y="3014118"/>
              <a:ext cx="1276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# </a:t>
              </a:r>
              <a:r>
                <a:rPr lang="as-IN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আগ্নেয়গিরি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9EA81E-1F18-4D88-B479-9AAD2FF4C985}"/>
              </a:ext>
            </a:extLst>
          </p:cNvPr>
          <p:cNvGrpSpPr/>
          <p:nvPr/>
        </p:nvGrpSpPr>
        <p:grpSpPr>
          <a:xfrm>
            <a:off x="4646631" y="3544694"/>
            <a:ext cx="3376490" cy="515835"/>
            <a:chOff x="4646631" y="3544694"/>
            <a:chExt cx="3376490" cy="51583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D7125A7-9C09-44EE-8666-55080B7667D5}"/>
                </a:ext>
              </a:extLst>
            </p:cNvPr>
            <p:cNvSpPr/>
            <p:nvPr/>
          </p:nvSpPr>
          <p:spPr>
            <a:xfrm>
              <a:off x="4646631" y="3544694"/>
              <a:ext cx="3376490" cy="515835"/>
            </a:xfrm>
            <a:prstGeom prst="roundRect">
              <a:avLst>
                <a:gd name="adj" fmla="val 0"/>
              </a:avLst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CD6FCD-82A9-497E-A792-75BAD71212D3}"/>
                </a:ext>
              </a:extLst>
            </p:cNvPr>
            <p:cNvSpPr txBox="1"/>
            <p:nvPr/>
          </p:nvSpPr>
          <p:spPr>
            <a:xfrm>
              <a:off x="4646631" y="3629210"/>
              <a:ext cx="2965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# </a:t>
              </a:r>
              <a:r>
                <a:rPr lang="as-IN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আরথস টিল্ট’ বা পৃথিবীর হেলে থাকা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CFDDE6-D575-41A9-BF75-AEE109D6D438}"/>
              </a:ext>
            </a:extLst>
          </p:cNvPr>
          <p:cNvGrpSpPr/>
          <p:nvPr/>
        </p:nvGrpSpPr>
        <p:grpSpPr>
          <a:xfrm>
            <a:off x="4646631" y="4166885"/>
            <a:ext cx="3376490" cy="515835"/>
            <a:chOff x="4646631" y="4166885"/>
            <a:chExt cx="3376490" cy="51583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E12FEEA-5FD4-4419-8693-4259F393E62D}"/>
                </a:ext>
              </a:extLst>
            </p:cNvPr>
            <p:cNvSpPr/>
            <p:nvPr/>
          </p:nvSpPr>
          <p:spPr>
            <a:xfrm>
              <a:off x="4646631" y="4166885"/>
              <a:ext cx="3376490" cy="515835"/>
            </a:xfrm>
            <a:prstGeom prst="roundRect">
              <a:avLst>
                <a:gd name="adj" fmla="val 0"/>
              </a:avLst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BD67A1-00C6-46AE-908C-AA1AB8AC90F5}"/>
                </a:ext>
              </a:extLst>
            </p:cNvPr>
            <p:cNvSpPr txBox="1"/>
            <p:nvPr/>
          </p:nvSpPr>
          <p:spPr>
            <a:xfrm>
              <a:off x="4646631" y="4201633"/>
              <a:ext cx="1809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# </a:t>
              </a:r>
              <a:r>
                <a:rPr lang="as-IN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সমুদ্রের স্রোত</a:t>
              </a:r>
              <a:r>
                <a:rPr 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প্রবাহ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3F9D2EE-F6E3-41A9-B448-0D4D11AFB703}"/>
              </a:ext>
            </a:extLst>
          </p:cNvPr>
          <p:cNvGrpSpPr/>
          <p:nvPr/>
        </p:nvGrpSpPr>
        <p:grpSpPr>
          <a:xfrm>
            <a:off x="2615846" y="1690164"/>
            <a:ext cx="2917372" cy="516020"/>
            <a:chOff x="2615846" y="1690164"/>
            <a:chExt cx="2917372" cy="516020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729E726E-C6CE-4B39-BCC3-1B435CC9F24A}"/>
                </a:ext>
              </a:extLst>
            </p:cNvPr>
            <p:cNvSpPr/>
            <p:nvPr/>
          </p:nvSpPr>
          <p:spPr>
            <a:xfrm>
              <a:off x="2615846" y="1690164"/>
              <a:ext cx="2917372" cy="516020"/>
            </a:xfrm>
            <a:prstGeom prst="homePlate">
              <a:avLst>
                <a:gd name="adj" fmla="val 35488"/>
              </a:avLst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961FCF0-81F2-49B9-A69A-53847E733411}"/>
                </a:ext>
              </a:extLst>
            </p:cNvPr>
            <p:cNvSpPr txBox="1"/>
            <p:nvPr/>
          </p:nvSpPr>
          <p:spPr>
            <a:xfrm>
              <a:off x="2813429" y="1726999"/>
              <a:ext cx="2122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##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প্রাক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F41AB5-A594-4065-AB45-355286FABCCD}"/>
              </a:ext>
            </a:extLst>
          </p:cNvPr>
          <p:cNvGrpSpPr/>
          <p:nvPr/>
        </p:nvGrpSpPr>
        <p:grpSpPr>
          <a:xfrm>
            <a:off x="2615846" y="4803730"/>
            <a:ext cx="2917372" cy="516020"/>
            <a:chOff x="2615846" y="4803730"/>
            <a:chExt cx="2917372" cy="516020"/>
          </a:xfrm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A960CD9D-853D-4E58-B79A-7D7DC71F2C84}"/>
                </a:ext>
              </a:extLst>
            </p:cNvPr>
            <p:cNvSpPr/>
            <p:nvPr/>
          </p:nvSpPr>
          <p:spPr>
            <a:xfrm>
              <a:off x="2615846" y="4803730"/>
              <a:ext cx="2917372" cy="516020"/>
            </a:xfrm>
            <a:prstGeom prst="homePlate">
              <a:avLst>
                <a:gd name="adj" fmla="val 35488"/>
              </a:avLst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7A8E38-73DD-442D-9E16-19AF70D6144D}"/>
                </a:ext>
              </a:extLst>
            </p:cNvPr>
            <p:cNvSpPr txBox="1"/>
            <p:nvPr/>
          </p:nvSpPr>
          <p:spPr>
            <a:xfrm>
              <a:off x="2813429" y="4840565"/>
              <a:ext cx="2122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## ম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বস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ৃষ্ট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 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BDE435-8DF0-4F8B-B4C2-33AD56841C53}"/>
              </a:ext>
            </a:extLst>
          </p:cNvPr>
          <p:cNvGrpSpPr/>
          <p:nvPr/>
        </p:nvGrpSpPr>
        <p:grpSpPr>
          <a:xfrm>
            <a:off x="4646631" y="5440760"/>
            <a:ext cx="3376490" cy="515835"/>
            <a:chOff x="4646631" y="5440760"/>
            <a:chExt cx="3376490" cy="51583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F11F2F-1914-4903-B2FB-C5C6CE9AC6B3}"/>
                </a:ext>
              </a:extLst>
            </p:cNvPr>
            <p:cNvSpPr/>
            <p:nvPr/>
          </p:nvSpPr>
          <p:spPr>
            <a:xfrm>
              <a:off x="4646631" y="5440760"/>
              <a:ext cx="3376490" cy="515835"/>
            </a:xfrm>
            <a:prstGeom prst="roundRect">
              <a:avLst>
                <a:gd name="adj" fmla="val 0"/>
              </a:avLst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13B5312-AF1C-459F-AE3B-15418784A7C6}"/>
                </a:ext>
              </a:extLst>
            </p:cNvPr>
            <p:cNvSpPr/>
            <p:nvPr/>
          </p:nvSpPr>
          <p:spPr>
            <a:xfrm>
              <a:off x="4727944" y="5514011"/>
              <a:ext cx="1598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# </a:t>
              </a:r>
              <a:r>
                <a:rPr lang="as-IN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গ্রিন হাউস এফেক্ট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BE0B5F-FBE8-48FD-ADFC-825C09B4F7D3}"/>
              </a:ext>
            </a:extLst>
          </p:cNvPr>
          <p:cNvGrpSpPr/>
          <p:nvPr/>
        </p:nvGrpSpPr>
        <p:grpSpPr>
          <a:xfrm>
            <a:off x="4646631" y="6060270"/>
            <a:ext cx="4045084" cy="515835"/>
            <a:chOff x="4646631" y="6060270"/>
            <a:chExt cx="4045084" cy="51583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EC2A397-9F59-4F03-9669-20399605B3FC}"/>
                </a:ext>
              </a:extLst>
            </p:cNvPr>
            <p:cNvSpPr/>
            <p:nvPr/>
          </p:nvSpPr>
          <p:spPr>
            <a:xfrm>
              <a:off x="4646631" y="6060270"/>
              <a:ext cx="4045084" cy="515835"/>
            </a:xfrm>
            <a:prstGeom prst="roundRect">
              <a:avLst>
                <a:gd name="adj" fmla="val 0"/>
              </a:avLst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3CB9A6-3EAD-4D87-9CD7-A3F8A4067D9F}"/>
                </a:ext>
              </a:extLst>
            </p:cNvPr>
            <p:cNvSpPr txBox="1"/>
            <p:nvPr/>
          </p:nvSpPr>
          <p:spPr>
            <a:xfrm>
              <a:off x="4646631" y="6147592"/>
              <a:ext cx="4045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# </a:t>
              </a:r>
              <a:r>
                <a:rPr lang="as-IN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 ভাবে আমরা গ্রিন হাউস </a:t>
              </a:r>
              <a:r>
                <a:rPr lang="en-US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গ্যা</a:t>
              </a:r>
              <a:r>
                <a:rPr lang="as-IN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সের পরিমাণ বাড়াচ্ছি</a:t>
              </a:r>
            </a:p>
          </p:txBody>
        </p:sp>
      </p:grpSp>
      <p:sp>
        <p:nvSpPr>
          <p:cNvPr id="29" name="Callout: Down Arrow 28">
            <a:extLst>
              <a:ext uri="{FF2B5EF4-FFF2-40B4-BE49-F238E27FC236}">
                <a16:creationId xmlns:a16="http://schemas.microsoft.com/office/drawing/2014/main" id="{2D282AB0-4936-4F48-9D30-18421C240261}"/>
              </a:ext>
            </a:extLst>
          </p:cNvPr>
          <p:cNvSpPr/>
          <p:nvPr/>
        </p:nvSpPr>
        <p:spPr>
          <a:xfrm>
            <a:off x="2328416" y="375527"/>
            <a:ext cx="7757651" cy="1040808"/>
          </a:xfrm>
          <a:prstGeom prst="downArrowCallout">
            <a:avLst>
              <a:gd name="adj1" fmla="val 262552"/>
              <a:gd name="adj2" fmla="val 307491"/>
              <a:gd name="adj3" fmla="val 25000"/>
              <a:gd name="adj4" fmla="val 6497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D44192-3825-4B48-8712-D9E1D8D3C8EF}"/>
              </a:ext>
            </a:extLst>
          </p:cNvPr>
          <p:cNvSpPr txBox="1"/>
          <p:nvPr/>
        </p:nvSpPr>
        <p:spPr>
          <a:xfrm>
            <a:off x="3387325" y="427949"/>
            <a:ext cx="534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লবায়ুর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র্তনের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53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9D84C4-5657-4D5E-A84A-771E457037A8}"/>
              </a:ext>
            </a:extLst>
          </p:cNvPr>
          <p:cNvSpPr/>
          <p:nvPr/>
        </p:nvSpPr>
        <p:spPr>
          <a:xfrm>
            <a:off x="3022358" y="5263438"/>
            <a:ext cx="6750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757E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কৃষিতে যত্রতত্র সার, কীটনাশকের প্রয়োগ</a:t>
            </a:r>
            <a:endParaRPr lang="as-IN" sz="3200" b="1" i="0" dirty="0">
              <a:solidFill>
                <a:srgbClr val="757E1C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B1662227-BA29-40C2-93DD-B48EFFB1CFF8}"/>
              </a:ext>
            </a:extLst>
          </p:cNvPr>
          <p:cNvSpPr/>
          <p:nvPr/>
        </p:nvSpPr>
        <p:spPr>
          <a:xfrm>
            <a:off x="2328416" y="375527"/>
            <a:ext cx="7757651" cy="1040808"/>
          </a:xfrm>
          <a:prstGeom prst="downArrowCallout">
            <a:avLst>
              <a:gd name="adj1" fmla="val 155174"/>
              <a:gd name="adj2" fmla="val 131781"/>
              <a:gd name="adj3" fmla="val 29881"/>
              <a:gd name="adj4" fmla="val 6497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538AD6-1BC4-42AC-8244-F1E5B65FB128}"/>
              </a:ext>
            </a:extLst>
          </p:cNvPr>
          <p:cNvSpPr txBox="1"/>
          <p:nvPr/>
        </p:nvSpPr>
        <p:spPr>
          <a:xfrm>
            <a:off x="3387325" y="427949"/>
            <a:ext cx="534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লবায়ুর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র্তনের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80AB7D-E659-4AB3-A3A5-BDEC320B1018}"/>
              </a:ext>
            </a:extLst>
          </p:cNvPr>
          <p:cNvGrpSpPr/>
          <p:nvPr/>
        </p:nvGrpSpPr>
        <p:grpSpPr>
          <a:xfrm>
            <a:off x="2328415" y="1416335"/>
            <a:ext cx="7757651" cy="1040808"/>
            <a:chOff x="2328415" y="1416335"/>
            <a:chExt cx="7757651" cy="1040808"/>
          </a:xfrm>
        </p:grpSpPr>
        <p:sp>
          <p:nvSpPr>
            <p:cNvPr id="6" name="Callout: Down Arrow 5">
              <a:extLst>
                <a:ext uri="{FF2B5EF4-FFF2-40B4-BE49-F238E27FC236}">
                  <a16:creationId xmlns:a16="http://schemas.microsoft.com/office/drawing/2014/main" id="{176B223B-1420-473A-A1F1-D50A8EE365E5}"/>
                </a:ext>
              </a:extLst>
            </p:cNvPr>
            <p:cNvSpPr/>
            <p:nvPr/>
          </p:nvSpPr>
          <p:spPr>
            <a:xfrm>
              <a:off x="2328415" y="1416335"/>
              <a:ext cx="7757651" cy="1040808"/>
            </a:xfrm>
            <a:prstGeom prst="downArrowCallout">
              <a:avLst>
                <a:gd name="adj1" fmla="val 99044"/>
                <a:gd name="adj2" fmla="val 65890"/>
                <a:gd name="adj3" fmla="val 25000"/>
                <a:gd name="adj4" fmla="val 64977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511DBA-08C4-4C45-81F2-EE922685A3AB}"/>
                </a:ext>
              </a:extLst>
            </p:cNvPr>
            <p:cNvSpPr/>
            <p:nvPr/>
          </p:nvSpPr>
          <p:spPr>
            <a:xfrm>
              <a:off x="2981854" y="1468757"/>
              <a:ext cx="57775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 ভাবে আমরা গ্রিন হাউস </a:t>
              </a:r>
              <a:r>
                <a:rPr 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াসের পরিমাণ বাড়াচ্ছি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FC04B92-CFD5-4E17-B068-C9EBC1A1946D}"/>
              </a:ext>
            </a:extLst>
          </p:cNvPr>
          <p:cNvSpPr/>
          <p:nvPr/>
        </p:nvSpPr>
        <p:spPr>
          <a:xfrm>
            <a:off x="3022357" y="3472812"/>
            <a:ext cx="6147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757E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কয়লা, পেট্রলের মতো জীবাশ্ম জ্বালানির ব্যবহার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BA1566-15A1-4935-A1F1-57D9B4237A60}"/>
              </a:ext>
            </a:extLst>
          </p:cNvPr>
          <p:cNvSpPr/>
          <p:nvPr/>
        </p:nvSpPr>
        <p:spPr>
          <a:xfrm>
            <a:off x="3022358" y="4069687"/>
            <a:ext cx="6750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757E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 জমির চাহিদা মেটাতে যথেচ্ছ গাছ কেটে ফেলা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E8A9D4-0C8A-4F77-8A8A-30C7FAC92122}"/>
              </a:ext>
            </a:extLst>
          </p:cNvPr>
          <p:cNvSpPr/>
          <p:nvPr/>
        </p:nvSpPr>
        <p:spPr>
          <a:xfrm>
            <a:off x="3022357" y="4666562"/>
            <a:ext cx="7066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757E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 মেশে না এমন পদার্থ যেমন প্লাস্টিকের উৎপাদন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A4CB65-7F30-4312-982A-C818AAB62F80}"/>
              </a:ext>
            </a:extLst>
          </p:cNvPr>
          <p:cNvGrpSpPr/>
          <p:nvPr/>
        </p:nvGrpSpPr>
        <p:grpSpPr>
          <a:xfrm>
            <a:off x="2604292" y="3569209"/>
            <a:ext cx="364316" cy="379889"/>
            <a:chOff x="2486040" y="3062141"/>
            <a:chExt cx="364316" cy="379889"/>
          </a:xfrm>
        </p:grpSpPr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BE86E490-4AD4-4123-BE39-D7B76F6B1941}"/>
                </a:ext>
              </a:extLst>
            </p:cNvPr>
            <p:cNvSpPr/>
            <p:nvPr/>
          </p:nvSpPr>
          <p:spPr>
            <a:xfrm>
              <a:off x="2486040" y="3062141"/>
              <a:ext cx="364316" cy="364313"/>
            </a:xfrm>
            <a:prstGeom prst="donut">
              <a:avLst>
                <a:gd name="adj" fmla="val 20287"/>
              </a:avLst>
            </a:prstGeom>
            <a:gradFill flip="none" rotWithShape="1">
              <a:gsLst>
                <a:gs pos="48000">
                  <a:srgbClr val="F4EE00"/>
                </a:gs>
                <a:gs pos="7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7A596F-C91D-4EAC-9B27-DED6A9221654}"/>
                </a:ext>
              </a:extLst>
            </p:cNvPr>
            <p:cNvSpPr txBox="1"/>
            <p:nvPr/>
          </p:nvSpPr>
          <p:spPr>
            <a:xfrm>
              <a:off x="2545136" y="3072698"/>
              <a:ext cx="255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FBBDDE-E748-45BD-9A3E-726FBC801F37}"/>
              </a:ext>
            </a:extLst>
          </p:cNvPr>
          <p:cNvGrpSpPr/>
          <p:nvPr/>
        </p:nvGrpSpPr>
        <p:grpSpPr>
          <a:xfrm>
            <a:off x="2604292" y="4172129"/>
            <a:ext cx="364316" cy="379889"/>
            <a:chOff x="2486040" y="3062141"/>
            <a:chExt cx="364316" cy="379889"/>
          </a:xfrm>
        </p:grpSpPr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6BCD5967-E75A-4BB3-8143-7013EBCF1C6C}"/>
                </a:ext>
              </a:extLst>
            </p:cNvPr>
            <p:cNvSpPr/>
            <p:nvPr/>
          </p:nvSpPr>
          <p:spPr>
            <a:xfrm>
              <a:off x="2486040" y="3062141"/>
              <a:ext cx="364316" cy="364313"/>
            </a:xfrm>
            <a:prstGeom prst="donut">
              <a:avLst>
                <a:gd name="adj" fmla="val 20287"/>
              </a:avLst>
            </a:prstGeom>
            <a:gradFill flip="none" rotWithShape="1">
              <a:gsLst>
                <a:gs pos="48000">
                  <a:srgbClr val="F4EE00"/>
                </a:gs>
                <a:gs pos="7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9F2736-3BDC-43F0-9669-90E0FF906C15}"/>
                </a:ext>
              </a:extLst>
            </p:cNvPr>
            <p:cNvSpPr txBox="1"/>
            <p:nvPr/>
          </p:nvSpPr>
          <p:spPr>
            <a:xfrm>
              <a:off x="2545136" y="3072698"/>
              <a:ext cx="255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657D45E-A8A3-4F8D-962E-92EE0FF8F9C7}"/>
              </a:ext>
            </a:extLst>
          </p:cNvPr>
          <p:cNvGrpSpPr/>
          <p:nvPr/>
        </p:nvGrpSpPr>
        <p:grpSpPr>
          <a:xfrm>
            <a:off x="2604292" y="4769004"/>
            <a:ext cx="364316" cy="379889"/>
            <a:chOff x="2486040" y="3062141"/>
            <a:chExt cx="364316" cy="379889"/>
          </a:xfrm>
        </p:grpSpPr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540DA84F-AB13-4B0E-B793-27F8C85BAB50}"/>
                </a:ext>
              </a:extLst>
            </p:cNvPr>
            <p:cNvSpPr/>
            <p:nvPr/>
          </p:nvSpPr>
          <p:spPr>
            <a:xfrm>
              <a:off x="2486040" y="3062141"/>
              <a:ext cx="364316" cy="364313"/>
            </a:xfrm>
            <a:prstGeom prst="donut">
              <a:avLst>
                <a:gd name="adj" fmla="val 20287"/>
              </a:avLst>
            </a:prstGeom>
            <a:gradFill flip="none" rotWithShape="1">
              <a:gsLst>
                <a:gs pos="48000">
                  <a:srgbClr val="F4EE00"/>
                </a:gs>
                <a:gs pos="7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AD804C-C6C0-4395-9BBD-A503775B86D1}"/>
                </a:ext>
              </a:extLst>
            </p:cNvPr>
            <p:cNvSpPr txBox="1"/>
            <p:nvPr/>
          </p:nvSpPr>
          <p:spPr>
            <a:xfrm>
              <a:off x="2545136" y="3072698"/>
              <a:ext cx="255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83D3FD-85A4-478A-9D64-96EC59A7E033}"/>
              </a:ext>
            </a:extLst>
          </p:cNvPr>
          <p:cNvGrpSpPr/>
          <p:nvPr/>
        </p:nvGrpSpPr>
        <p:grpSpPr>
          <a:xfrm>
            <a:off x="2604292" y="5365880"/>
            <a:ext cx="364316" cy="379889"/>
            <a:chOff x="2486040" y="3062141"/>
            <a:chExt cx="364316" cy="379889"/>
          </a:xfrm>
        </p:grpSpPr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CCE7150D-B4E8-4E66-8818-E4CC169F0FDB}"/>
                </a:ext>
              </a:extLst>
            </p:cNvPr>
            <p:cNvSpPr/>
            <p:nvPr/>
          </p:nvSpPr>
          <p:spPr>
            <a:xfrm>
              <a:off x="2486040" y="3062141"/>
              <a:ext cx="364316" cy="364313"/>
            </a:xfrm>
            <a:prstGeom prst="donut">
              <a:avLst>
                <a:gd name="adj" fmla="val 20287"/>
              </a:avLst>
            </a:prstGeom>
            <a:gradFill flip="none" rotWithShape="1">
              <a:gsLst>
                <a:gs pos="48000">
                  <a:srgbClr val="F4EE00"/>
                </a:gs>
                <a:gs pos="7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02B134-4F09-4256-B5D4-322CFCF4CD91}"/>
                </a:ext>
              </a:extLst>
            </p:cNvPr>
            <p:cNvSpPr txBox="1"/>
            <p:nvPr/>
          </p:nvSpPr>
          <p:spPr>
            <a:xfrm>
              <a:off x="2545136" y="3072698"/>
              <a:ext cx="255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594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nesh sir">
            <a:extLst>
              <a:ext uri="{FF2B5EF4-FFF2-40B4-BE49-F238E27FC236}">
                <a16:creationId xmlns:a16="http://schemas.microsoft.com/office/drawing/2014/main" id="{B2A18FEF-EB49-4EB2-8551-B26767BE6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07" y="1850412"/>
            <a:ext cx="4738844" cy="315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বিশ্বের ৫ ভয়ংকর আগ্নেয়গিরি">
            <a:extLst>
              <a:ext uri="{FF2B5EF4-FFF2-40B4-BE49-F238E27FC236}">
                <a16:creationId xmlns:a16="http://schemas.microsoft.com/office/drawing/2014/main" id="{2DE04DC2-1525-4029-8873-ADC6D57DC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81" y="1850412"/>
            <a:ext cx="4738842" cy="315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3D0FE9-FBCA-4802-B325-52DD407767AC}"/>
              </a:ext>
            </a:extLst>
          </p:cNvPr>
          <p:cNvSpPr txBox="1"/>
          <p:nvPr/>
        </p:nvSpPr>
        <p:spPr>
          <a:xfrm>
            <a:off x="1711701" y="5218833"/>
            <a:ext cx="3155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কন্টিনেন্টাল ড্রিফট’ বা মহাদেশীয় সরণ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D022C-A9BF-424A-A8B8-AA944297D6BC}"/>
              </a:ext>
            </a:extLst>
          </p:cNvPr>
          <p:cNvSpPr txBox="1"/>
          <p:nvPr/>
        </p:nvSpPr>
        <p:spPr>
          <a:xfrm>
            <a:off x="7900527" y="5218833"/>
            <a:ext cx="190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E56FF3-174C-48B2-8915-2A1F6E643581}"/>
              </a:ext>
            </a:extLst>
          </p:cNvPr>
          <p:cNvSpPr txBox="1"/>
          <p:nvPr/>
        </p:nvSpPr>
        <p:spPr>
          <a:xfrm>
            <a:off x="4050890" y="323172"/>
            <a:ext cx="409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651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মহাবিশ্ব : geography">
            <a:extLst>
              <a:ext uri="{FF2B5EF4-FFF2-40B4-BE49-F238E27FC236}">
                <a16:creationId xmlns:a16="http://schemas.microsoft.com/office/drawing/2014/main" id="{63664A6A-8A83-4539-8258-C8CE51C05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87" y="1466234"/>
            <a:ext cx="4073013" cy="407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সার্ফিং: পাহাড়ে সাগরের ঢেউ ...">
            <a:extLst>
              <a:ext uri="{FF2B5EF4-FFF2-40B4-BE49-F238E27FC236}">
                <a16:creationId xmlns:a16="http://schemas.microsoft.com/office/drawing/2014/main" id="{8828DC75-44BF-47A6-8FC4-365AA1C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00" y="1466232"/>
            <a:ext cx="6249015" cy="407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183A46-13BC-4FEC-BC14-775BB81F7879}"/>
              </a:ext>
            </a:extLst>
          </p:cNvPr>
          <p:cNvSpPr txBox="1"/>
          <p:nvPr/>
        </p:nvSpPr>
        <p:spPr>
          <a:xfrm>
            <a:off x="1573201" y="5785047"/>
            <a:ext cx="2965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আরথস টিল্ট’ বা পৃথিবীর হেলে থাকা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32705-B95C-4FFD-AC63-24171C09EFCB}"/>
              </a:ext>
            </a:extLst>
          </p:cNvPr>
          <p:cNvSpPr txBox="1"/>
          <p:nvPr/>
        </p:nvSpPr>
        <p:spPr>
          <a:xfrm>
            <a:off x="6877059" y="5803473"/>
            <a:ext cx="267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স্রোত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B1B41-EFDC-4432-9EF2-2A526020A562}"/>
              </a:ext>
            </a:extLst>
          </p:cNvPr>
          <p:cNvSpPr txBox="1"/>
          <p:nvPr/>
        </p:nvSpPr>
        <p:spPr>
          <a:xfrm>
            <a:off x="4050890" y="323172"/>
            <a:ext cx="409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7155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ientists confirm 'greenhouse' effect of human's CO2 | Science ...">
            <a:extLst>
              <a:ext uri="{FF2B5EF4-FFF2-40B4-BE49-F238E27FC236}">
                <a16:creationId xmlns:a16="http://schemas.microsoft.com/office/drawing/2014/main" id="{8FBBD6D7-609E-436D-8C07-B5BBDD1C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31" y="2044933"/>
            <a:ext cx="5043947" cy="367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lack smoke | Smoke cloud, Forest fire, Wild fire">
            <a:extLst>
              <a:ext uri="{FF2B5EF4-FFF2-40B4-BE49-F238E27FC236}">
                <a16:creationId xmlns:a16="http://schemas.microsoft.com/office/drawing/2014/main" id="{FD68CF48-E3BC-4C06-9ABA-F36C90A16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145" y="2841395"/>
            <a:ext cx="2348422" cy="17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029BE9-672E-445C-AAA3-621747621B08}"/>
              </a:ext>
            </a:extLst>
          </p:cNvPr>
          <p:cNvSpPr/>
          <p:nvPr/>
        </p:nvSpPr>
        <p:spPr>
          <a:xfrm>
            <a:off x="1844748" y="5806008"/>
            <a:ext cx="1810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গ্রিন হাউস এফেক্ট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C3F4C-742C-43F4-8398-C01B54D27CE8}"/>
              </a:ext>
            </a:extLst>
          </p:cNvPr>
          <p:cNvSpPr txBox="1"/>
          <p:nvPr/>
        </p:nvSpPr>
        <p:spPr>
          <a:xfrm>
            <a:off x="8141110" y="568591"/>
            <a:ext cx="194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74F048-95C5-4C7B-AF6D-CD8D768612BB}"/>
              </a:ext>
            </a:extLst>
          </p:cNvPr>
          <p:cNvSpPr txBox="1"/>
          <p:nvPr/>
        </p:nvSpPr>
        <p:spPr>
          <a:xfrm>
            <a:off x="4050890" y="323172"/>
            <a:ext cx="409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D15CBC-FA8F-4C83-8199-6AEE32C7D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145" y="1277346"/>
            <a:ext cx="2348422" cy="156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ক্ষুদে বিজ্ঞানী - গাড়ি থেকে কেন ...">
            <a:extLst>
              <a:ext uri="{FF2B5EF4-FFF2-40B4-BE49-F238E27FC236}">
                <a16:creationId xmlns:a16="http://schemas.microsoft.com/office/drawing/2014/main" id="{142D1A78-9A41-4F31-891B-84241F40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145" y="4556291"/>
            <a:ext cx="2348422" cy="17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Chevron 1">
            <a:extLst>
              <a:ext uri="{FF2B5EF4-FFF2-40B4-BE49-F238E27FC236}">
                <a16:creationId xmlns:a16="http://schemas.microsoft.com/office/drawing/2014/main" id="{5E36D56B-E5CA-4634-88F9-13A56B97EFEE}"/>
              </a:ext>
            </a:extLst>
          </p:cNvPr>
          <p:cNvSpPr/>
          <p:nvPr/>
        </p:nvSpPr>
        <p:spPr>
          <a:xfrm>
            <a:off x="5271778" y="2994247"/>
            <a:ext cx="645247" cy="1711383"/>
          </a:xfrm>
          <a:prstGeom prst="chevron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684B2D7C-5DD6-43C6-9ECE-13E4D3ECFE71}"/>
              </a:ext>
            </a:extLst>
          </p:cNvPr>
          <p:cNvSpPr/>
          <p:nvPr/>
        </p:nvSpPr>
        <p:spPr>
          <a:xfrm>
            <a:off x="5670601" y="2994247"/>
            <a:ext cx="645247" cy="1711383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F8720003-3446-4763-B855-1869F5B69896}"/>
              </a:ext>
            </a:extLst>
          </p:cNvPr>
          <p:cNvSpPr/>
          <p:nvPr/>
        </p:nvSpPr>
        <p:spPr>
          <a:xfrm>
            <a:off x="6069424" y="2994247"/>
            <a:ext cx="645247" cy="1711383"/>
          </a:xfrm>
          <a:prstGeom prst="chevr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B05D5237-E5AD-4431-A80A-D81A23504F24}"/>
              </a:ext>
            </a:extLst>
          </p:cNvPr>
          <p:cNvSpPr/>
          <p:nvPr/>
        </p:nvSpPr>
        <p:spPr>
          <a:xfrm>
            <a:off x="6468247" y="2994247"/>
            <a:ext cx="645247" cy="1711383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38F23F78-4796-4AB7-9652-7B8E0B7EA8A1}"/>
              </a:ext>
            </a:extLst>
          </p:cNvPr>
          <p:cNvSpPr/>
          <p:nvPr/>
        </p:nvSpPr>
        <p:spPr>
          <a:xfrm>
            <a:off x="6878546" y="2994247"/>
            <a:ext cx="645247" cy="1711383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422E72-2790-46CE-B32C-EBDB56F9B207}"/>
              </a:ext>
            </a:extLst>
          </p:cNvPr>
          <p:cNvSpPr txBox="1"/>
          <p:nvPr/>
        </p:nvSpPr>
        <p:spPr>
          <a:xfrm>
            <a:off x="8141110" y="6361464"/>
            <a:ext cx="194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4330FF-57C4-436D-A5D4-B5E4E0164D3B}"/>
              </a:ext>
            </a:extLst>
          </p:cNvPr>
          <p:cNvSpPr txBox="1"/>
          <p:nvPr/>
        </p:nvSpPr>
        <p:spPr>
          <a:xfrm rot="5400000">
            <a:off x="9584406" y="3512420"/>
            <a:ext cx="221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কারখানার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6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6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0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4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5" presetClass="path" presetSubtype="0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17 -1.48148E-6 L -0.35078 -0.00208 " pathEditMode="relative" rAng="0" ptsTypes="AA" p14:bounceEnd="58000">
                                          <p:cBhvr>
                                            <p:cTn id="3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487" y="-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5" presetClass="path" presetSubtype="0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3.7037E-7 L -0.35143 -0.00347 " pathEditMode="relative" rAng="0" ptsTypes="AA" p14:bounceEnd="58000">
                                          <p:cBhvr>
                                            <p:cTn id="38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35" presetClass="path" presetSubtype="0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3.7037E-7 L -0.35416 -0.00162 " pathEditMode="relative" rAng="0" ptsTypes="AA" p14:bounceEnd="58000">
                                          <p:cBhvr>
                                            <p:cTn id="4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708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2" grpId="0" animBg="1"/>
          <p:bldP spid="10" grpId="0" animBg="1"/>
          <p:bldP spid="11" grpId="0" animBg="1"/>
          <p:bldP spid="12" grpId="0" animBg="1"/>
          <p:bldP spid="13" grpId="0" animBg="1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6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0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4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17 -1.48148E-6 L -0.35078 -0.00208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487" y="-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3.7037E-7 L -0.35143 -0.00347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3.7037E-7 L -0.35416 -0.00162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708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2" grpId="0" animBg="1"/>
          <p:bldP spid="10" grpId="0" animBg="1"/>
          <p:bldP spid="11" grpId="0" animBg="1"/>
          <p:bldP spid="12" grpId="0" animBg="1"/>
          <p:bldP spid="13" grpId="0" animBg="1"/>
          <p:bldP spid="14" grpId="0"/>
          <p:bldP spid="15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0BAB38-D643-4319-9E4C-7EE8A671AF7B}"/>
              </a:ext>
            </a:extLst>
          </p:cNvPr>
          <p:cNvSpPr txBox="1"/>
          <p:nvPr/>
        </p:nvSpPr>
        <p:spPr>
          <a:xfrm>
            <a:off x="2829188" y="1650892"/>
            <a:ext cx="6548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গ্রীনহাউজ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02A5A-AC1B-40C4-BA3F-E2E252833AC9}"/>
              </a:ext>
            </a:extLst>
          </p:cNvPr>
          <p:cNvSpPr txBox="1"/>
          <p:nvPr/>
        </p:nvSpPr>
        <p:spPr>
          <a:xfrm>
            <a:off x="4286250" y="658536"/>
            <a:ext cx="361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Yogyakarta State University Student School T-shirt Education ...">
            <a:extLst>
              <a:ext uri="{FF2B5EF4-FFF2-40B4-BE49-F238E27FC236}">
                <a16:creationId xmlns:a16="http://schemas.microsoft.com/office/drawing/2014/main" id="{9F0A1A3F-4057-4A3A-97D0-57E8901B3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3261" y1="47191" x2="93261" y2="47191"/>
                        <a14:foregroundMark x1="30870" y1="51311" x2="30870" y2="51311"/>
                        <a14:foregroundMark x1="9565" y1="51685" x2="9565" y2="51685"/>
                        <a14:backgroundMark x1="90435" y1="80150" x2="90217" y2="85393"/>
                        <a14:backgroundMark x1="75870" y1="74157" x2="76522" y2="77154"/>
                        <a14:backgroundMark x1="26957" y1="45318" x2="26957" y2="45318"/>
                        <a14:backgroundMark x1="22717" y1="21910" x2="22717" y2="21910"/>
                        <a14:backgroundMark x1="19239" y1="32022" x2="19239" y2="32022"/>
                        <a14:backgroundMark x1="25109" y1="61985" x2="25109" y2="61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3274069"/>
            <a:ext cx="12534900" cy="376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1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outh Day, Silhouette, Child, Youth Day in China, Portrait ...">
            <a:extLst>
              <a:ext uri="{FF2B5EF4-FFF2-40B4-BE49-F238E27FC236}">
                <a16:creationId xmlns:a16="http://schemas.microsoft.com/office/drawing/2014/main" id="{33A97E67-2E9B-4D0A-B0D4-A6D365A6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8045"/>
                    </a14:imgEffect>
                    <a14:imgEffect>
                      <a14:saturation sat="400000"/>
                    </a14:imgEffect>
                    <a14:imgEffect>
                      <a14:brightnessContrast bright="92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87" y="1"/>
            <a:ext cx="6963813" cy="686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41C04C-8C16-4925-9CE4-9EC2DF8F347F}"/>
              </a:ext>
            </a:extLst>
          </p:cNvPr>
          <p:cNvSpPr txBox="1"/>
          <p:nvPr/>
        </p:nvSpPr>
        <p:spPr>
          <a:xfrm>
            <a:off x="5308079" y="111521"/>
            <a:ext cx="157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6C1EA59-32A2-423C-9C0D-B9FF66FF97C7}"/>
              </a:ext>
            </a:extLst>
          </p:cNvPr>
          <p:cNvGrpSpPr/>
          <p:nvPr/>
        </p:nvGrpSpPr>
        <p:grpSpPr>
          <a:xfrm>
            <a:off x="982641" y="854573"/>
            <a:ext cx="4081729" cy="642505"/>
            <a:chOff x="982641" y="854573"/>
            <a:chExt cx="6645829" cy="64250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F70C4A-DD0E-433E-BAD2-20EDF01A5724}"/>
                </a:ext>
              </a:extLst>
            </p:cNvPr>
            <p:cNvSpPr/>
            <p:nvPr/>
          </p:nvSpPr>
          <p:spPr>
            <a:xfrm>
              <a:off x="982641" y="854573"/>
              <a:ext cx="6645829" cy="64250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3000">
                  <a:srgbClr val="FFCD36"/>
                </a:gs>
                <a:gs pos="0">
                  <a:schemeClr val="accent2"/>
                </a:gs>
                <a:gs pos="100000">
                  <a:schemeClr val="accent4">
                    <a:lumMod val="100000"/>
                  </a:schemeClr>
                </a:gs>
              </a:gsLst>
              <a:lin ang="13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E9E0E4-951E-479E-A13F-8AB1B894017A}"/>
                </a:ext>
              </a:extLst>
            </p:cNvPr>
            <p:cNvSpPr txBox="1"/>
            <p:nvPr/>
          </p:nvSpPr>
          <p:spPr>
            <a:xfrm>
              <a:off x="2079020" y="976215"/>
              <a:ext cx="3861636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বায়ু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কাকে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EFEDFF0-BD9A-4401-8C45-4D49675B2BEB}"/>
              </a:ext>
            </a:extLst>
          </p:cNvPr>
          <p:cNvGrpSpPr/>
          <p:nvPr/>
        </p:nvGrpSpPr>
        <p:grpSpPr>
          <a:xfrm>
            <a:off x="6060771" y="1582437"/>
            <a:ext cx="4769178" cy="642506"/>
            <a:chOff x="5064371" y="1801960"/>
            <a:chExt cx="4769178" cy="64250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F182130-B87B-47A4-858E-FDB489C95EBD}"/>
                </a:ext>
              </a:extLst>
            </p:cNvPr>
            <p:cNvSpPr/>
            <p:nvPr/>
          </p:nvSpPr>
          <p:spPr>
            <a:xfrm>
              <a:off x="5064371" y="1801960"/>
              <a:ext cx="4769178" cy="64250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3000">
                  <a:srgbClr val="FFCD36"/>
                </a:gs>
                <a:gs pos="0">
                  <a:schemeClr val="accent2"/>
                </a:gs>
                <a:gs pos="100000">
                  <a:schemeClr val="accent4">
                    <a:lumMod val="100000"/>
                  </a:schemeClr>
                </a:gs>
              </a:gsLst>
              <a:lin ang="13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68913C-FDE2-48F5-9E19-1C6D0C23E5ED}"/>
                </a:ext>
              </a:extLst>
            </p:cNvPr>
            <p:cNvSpPr txBox="1"/>
            <p:nvPr/>
          </p:nvSpPr>
          <p:spPr>
            <a:xfrm>
              <a:off x="5745838" y="1923602"/>
              <a:ext cx="38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ংলাদেশের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জল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কৃতির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43F6EF6-D88E-4CFA-A158-B41DCBA58C0C}"/>
              </a:ext>
            </a:extLst>
          </p:cNvPr>
          <p:cNvGrpSpPr/>
          <p:nvPr/>
        </p:nvGrpSpPr>
        <p:grpSpPr>
          <a:xfrm>
            <a:off x="2373342" y="2579123"/>
            <a:ext cx="6645829" cy="642506"/>
            <a:chOff x="1608754" y="2673545"/>
            <a:chExt cx="6645829" cy="64250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46AC5B4-59B5-4962-AD1E-F18BD1231AF0}"/>
                </a:ext>
              </a:extLst>
            </p:cNvPr>
            <p:cNvSpPr/>
            <p:nvPr/>
          </p:nvSpPr>
          <p:spPr>
            <a:xfrm>
              <a:off x="1608754" y="2673545"/>
              <a:ext cx="6645829" cy="64250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3000">
                  <a:srgbClr val="FFCD36"/>
                </a:gs>
                <a:gs pos="0">
                  <a:schemeClr val="accent2"/>
                </a:gs>
                <a:gs pos="100000">
                  <a:schemeClr val="accent4">
                    <a:lumMod val="100000"/>
                  </a:schemeClr>
                </a:gs>
              </a:gsLst>
              <a:lin ang="13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24B687-4CC1-403B-9252-214491AA9EF4}"/>
                </a:ext>
              </a:extLst>
            </p:cNvPr>
            <p:cNvSpPr txBox="1"/>
            <p:nvPr/>
          </p:nvSpPr>
          <p:spPr>
            <a:xfrm>
              <a:off x="2290222" y="2795187"/>
              <a:ext cx="58489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ংলাদেশের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জল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ৌসুমী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জল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4D313CE-D03B-4DCC-940A-D1085E0446CB}"/>
              </a:ext>
            </a:extLst>
          </p:cNvPr>
          <p:cNvGrpSpPr/>
          <p:nvPr/>
        </p:nvGrpSpPr>
        <p:grpSpPr>
          <a:xfrm>
            <a:off x="4307857" y="3736185"/>
            <a:ext cx="4362062" cy="642506"/>
            <a:chOff x="3974546" y="3637865"/>
            <a:chExt cx="6960956" cy="642506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164396C-E0F5-49A9-B7C4-0D63F061D4B4}"/>
                </a:ext>
              </a:extLst>
            </p:cNvPr>
            <p:cNvSpPr/>
            <p:nvPr/>
          </p:nvSpPr>
          <p:spPr>
            <a:xfrm>
              <a:off x="3974546" y="3637865"/>
              <a:ext cx="6645829" cy="64250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3000">
                  <a:srgbClr val="FFCD36"/>
                </a:gs>
                <a:gs pos="0">
                  <a:schemeClr val="accent2"/>
                </a:gs>
                <a:gs pos="100000">
                  <a:schemeClr val="accent4">
                    <a:lumMod val="100000"/>
                  </a:schemeClr>
                </a:gs>
              </a:gsLst>
              <a:lin ang="13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DF2A1E-532A-4DC7-A1A5-2B4568715318}"/>
                </a:ext>
              </a:extLst>
            </p:cNvPr>
            <p:cNvSpPr txBox="1"/>
            <p:nvPr/>
          </p:nvSpPr>
          <p:spPr>
            <a:xfrm>
              <a:off x="5086591" y="3759507"/>
              <a:ext cx="5848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ংলাদেশের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ষিনে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রয়েছে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FD19C81-325B-454F-9C86-8B55E3A4842E}"/>
              </a:ext>
            </a:extLst>
          </p:cNvPr>
          <p:cNvGrpSpPr/>
          <p:nvPr/>
        </p:nvGrpSpPr>
        <p:grpSpPr>
          <a:xfrm>
            <a:off x="2107940" y="4819770"/>
            <a:ext cx="5948174" cy="642506"/>
            <a:chOff x="2190961" y="4710329"/>
            <a:chExt cx="6645829" cy="64250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11D3EED-3376-4A8A-BDA9-DDCFE7269E29}"/>
                </a:ext>
              </a:extLst>
            </p:cNvPr>
            <p:cNvSpPr/>
            <p:nvPr/>
          </p:nvSpPr>
          <p:spPr>
            <a:xfrm>
              <a:off x="2190961" y="4710329"/>
              <a:ext cx="6645829" cy="64250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3000">
                  <a:srgbClr val="FFCD36"/>
                </a:gs>
                <a:gs pos="0">
                  <a:schemeClr val="accent2"/>
                </a:gs>
                <a:gs pos="100000">
                  <a:schemeClr val="accent4">
                    <a:lumMod val="100000"/>
                  </a:schemeClr>
                </a:gs>
              </a:gsLst>
              <a:lin ang="13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BEFFA1-EB3E-4C9C-905C-3589AC885F7A}"/>
                </a:ext>
              </a:extLst>
            </p:cNvPr>
            <p:cNvSpPr txBox="1"/>
            <p:nvPr/>
          </p:nvSpPr>
          <p:spPr>
            <a:xfrm>
              <a:off x="2872429" y="4831971"/>
              <a:ext cx="58489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ংলাদেশের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জল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্তনে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ূমিকা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রাখে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749FC72-A697-43AB-BDCA-21084E2F0649}"/>
              </a:ext>
            </a:extLst>
          </p:cNvPr>
          <p:cNvGrpSpPr/>
          <p:nvPr/>
        </p:nvGrpSpPr>
        <p:grpSpPr>
          <a:xfrm>
            <a:off x="5015932" y="5967327"/>
            <a:ext cx="6645829" cy="642506"/>
            <a:chOff x="5329772" y="5946352"/>
            <a:chExt cx="6645829" cy="642506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BB90256-736F-4DAB-AB98-A59D9708984E}"/>
                </a:ext>
              </a:extLst>
            </p:cNvPr>
            <p:cNvSpPr/>
            <p:nvPr/>
          </p:nvSpPr>
          <p:spPr>
            <a:xfrm>
              <a:off x="5329772" y="5946352"/>
              <a:ext cx="6645829" cy="64250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3000">
                  <a:srgbClr val="FFCD36"/>
                </a:gs>
                <a:gs pos="0">
                  <a:schemeClr val="accent2"/>
                </a:gs>
                <a:gs pos="100000">
                  <a:schemeClr val="accent4">
                    <a:lumMod val="100000"/>
                  </a:schemeClr>
                </a:gs>
              </a:gsLst>
              <a:lin ang="13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4742A29-B4FF-479E-9180-DACA304E3E7F}"/>
                </a:ext>
              </a:extLst>
            </p:cNvPr>
            <p:cNvSpPr txBox="1"/>
            <p:nvPr/>
          </p:nvSpPr>
          <p:spPr>
            <a:xfrm>
              <a:off x="6011240" y="6067994"/>
              <a:ext cx="58489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ংলাদেশের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জল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্তনে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ুষের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ূমিকা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75330E7-9C02-4078-AF83-B97D80056DB2}"/>
              </a:ext>
            </a:extLst>
          </p:cNvPr>
          <p:cNvGrpSpPr/>
          <p:nvPr/>
        </p:nvGrpSpPr>
        <p:grpSpPr>
          <a:xfrm>
            <a:off x="717239" y="762485"/>
            <a:ext cx="863447" cy="873255"/>
            <a:chOff x="717239" y="762485"/>
            <a:chExt cx="863447" cy="87325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594CB3B-D1A0-40C0-B7DC-EEB141E158FC}"/>
                </a:ext>
              </a:extLst>
            </p:cNvPr>
            <p:cNvGrpSpPr/>
            <p:nvPr/>
          </p:nvGrpSpPr>
          <p:grpSpPr>
            <a:xfrm>
              <a:off x="717239" y="762485"/>
              <a:ext cx="863447" cy="830997"/>
              <a:chOff x="215620" y="1490615"/>
              <a:chExt cx="1160504" cy="1074786"/>
            </a:xfrm>
            <a:effectLst>
              <a:outerShdw blurRad="25400" dist="25400" dir="600000" sx="99000" sy="990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4BE38BE-020C-45B7-B813-73E1A39BDB5D}"/>
                  </a:ext>
                </a:extLst>
              </p:cNvPr>
              <p:cNvSpPr/>
              <p:nvPr/>
            </p:nvSpPr>
            <p:spPr>
              <a:xfrm>
                <a:off x="215620" y="1490615"/>
                <a:ext cx="1074787" cy="10747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1C81536-24D4-4E43-BD0B-F4904D16F9B2}"/>
                  </a:ext>
                </a:extLst>
              </p:cNvPr>
              <p:cNvSpPr/>
              <p:nvPr/>
            </p:nvSpPr>
            <p:spPr>
              <a:xfrm>
                <a:off x="301337" y="1490615"/>
                <a:ext cx="1074787" cy="10747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9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3D92B2-1FED-4DEA-B6B5-9D7B0EE9492F}"/>
                  </a:ext>
                </a:extLst>
              </p:cNvPr>
              <p:cNvSpPr/>
              <p:nvPr/>
            </p:nvSpPr>
            <p:spPr>
              <a:xfrm>
                <a:off x="215621" y="1500162"/>
                <a:ext cx="1160503" cy="920395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11BCD85-6440-40A5-BD45-186CE8A08B5A}"/>
                </a:ext>
              </a:extLst>
            </p:cNvPr>
            <p:cNvSpPr txBox="1"/>
            <p:nvPr/>
          </p:nvSpPr>
          <p:spPr>
            <a:xfrm>
              <a:off x="1027535" y="804743"/>
              <a:ext cx="300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42D5BE6-5E6C-4B59-A2FB-F982BB8DA3C1}"/>
              </a:ext>
            </a:extLst>
          </p:cNvPr>
          <p:cNvGrpSpPr/>
          <p:nvPr/>
        </p:nvGrpSpPr>
        <p:grpSpPr>
          <a:xfrm>
            <a:off x="5795368" y="1485365"/>
            <a:ext cx="863447" cy="835982"/>
            <a:chOff x="4798968" y="1704888"/>
            <a:chExt cx="863447" cy="83598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3918673-5370-4143-9D5D-4170EF50A14A}"/>
                </a:ext>
              </a:extLst>
            </p:cNvPr>
            <p:cNvGrpSpPr/>
            <p:nvPr/>
          </p:nvGrpSpPr>
          <p:grpSpPr>
            <a:xfrm>
              <a:off x="4798968" y="1709872"/>
              <a:ext cx="863447" cy="830998"/>
              <a:chOff x="215620" y="1490615"/>
              <a:chExt cx="1160504" cy="1074786"/>
            </a:xfrm>
            <a:effectLst>
              <a:outerShdw blurRad="25400" dist="25400" dir="600000" sx="99000" sy="990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9A0C3F9-8663-497E-8BD7-BCB0BF48B8A3}"/>
                  </a:ext>
                </a:extLst>
              </p:cNvPr>
              <p:cNvSpPr/>
              <p:nvPr/>
            </p:nvSpPr>
            <p:spPr>
              <a:xfrm>
                <a:off x="215620" y="1490615"/>
                <a:ext cx="1074787" cy="10747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BCAC506-F7E6-4ED7-9321-369662A954E3}"/>
                  </a:ext>
                </a:extLst>
              </p:cNvPr>
              <p:cNvSpPr/>
              <p:nvPr/>
            </p:nvSpPr>
            <p:spPr>
              <a:xfrm>
                <a:off x="301337" y="1490615"/>
                <a:ext cx="1074787" cy="10747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9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DBA6B4F-C46D-43A0-9DEE-27E179C589F4}"/>
                  </a:ext>
                </a:extLst>
              </p:cNvPr>
              <p:cNvSpPr/>
              <p:nvPr/>
            </p:nvSpPr>
            <p:spPr>
              <a:xfrm>
                <a:off x="215621" y="1500162"/>
                <a:ext cx="1160503" cy="920395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3CBFD15-E07A-4617-8050-01C056890799}"/>
                </a:ext>
              </a:extLst>
            </p:cNvPr>
            <p:cNvSpPr txBox="1"/>
            <p:nvPr/>
          </p:nvSpPr>
          <p:spPr>
            <a:xfrm>
              <a:off x="5080208" y="1704888"/>
              <a:ext cx="300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0341140-3625-4C23-BC79-201C5D3798B2}"/>
              </a:ext>
            </a:extLst>
          </p:cNvPr>
          <p:cNvGrpSpPr/>
          <p:nvPr/>
        </p:nvGrpSpPr>
        <p:grpSpPr>
          <a:xfrm>
            <a:off x="2107940" y="2487035"/>
            <a:ext cx="863447" cy="873333"/>
            <a:chOff x="1343352" y="2581457"/>
            <a:chExt cx="863447" cy="87333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994FCC3-20D3-413C-9639-60F28FC2A84E}"/>
                </a:ext>
              </a:extLst>
            </p:cNvPr>
            <p:cNvGrpSpPr/>
            <p:nvPr/>
          </p:nvGrpSpPr>
          <p:grpSpPr>
            <a:xfrm>
              <a:off x="1343352" y="2581457"/>
              <a:ext cx="863447" cy="830998"/>
              <a:chOff x="215620" y="1490615"/>
              <a:chExt cx="1160504" cy="1074786"/>
            </a:xfrm>
            <a:effectLst>
              <a:outerShdw blurRad="25400" dist="25400" dir="600000" sx="99000" sy="990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FAC2755-4669-482F-ABEB-DFB1C0D0824A}"/>
                  </a:ext>
                </a:extLst>
              </p:cNvPr>
              <p:cNvSpPr/>
              <p:nvPr/>
            </p:nvSpPr>
            <p:spPr>
              <a:xfrm>
                <a:off x="215620" y="1490615"/>
                <a:ext cx="1074787" cy="10747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6562F32-966F-4C24-BB58-001E91166E98}"/>
                  </a:ext>
                </a:extLst>
              </p:cNvPr>
              <p:cNvSpPr/>
              <p:nvPr/>
            </p:nvSpPr>
            <p:spPr>
              <a:xfrm>
                <a:off x="301337" y="1490615"/>
                <a:ext cx="1074787" cy="10747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9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09A6152-A94F-4C6F-9995-9841917B0673}"/>
                  </a:ext>
                </a:extLst>
              </p:cNvPr>
              <p:cNvSpPr/>
              <p:nvPr/>
            </p:nvSpPr>
            <p:spPr>
              <a:xfrm>
                <a:off x="215621" y="1500162"/>
                <a:ext cx="1160503" cy="920395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9BE0A49-9765-48BE-9764-2D3EA0A94D2D}"/>
                </a:ext>
              </a:extLst>
            </p:cNvPr>
            <p:cNvSpPr txBox="1"/>
            <p:nvPr/>
          </p:nvSpPr>
          <p:spPr>
            <a:xfrm>
              <a:off x="1624592" y="2623793"/>
              <a:ext cx="300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267964D-14C3-4545-A6E2-3F19AF4EC8FD}"/>
              </a:ext>
            </a:extLst>
          </p:cNvPr>
          <p:cNvGrpSpPr/>
          <p:nvPr/>
        </p:nvGrpSpPr>
        <p:grpSpPr>
          <a:xfrm>
            <a:off x="4042455" y="3644097"/>
            <a:ext cx="863447" cy="830998"/>
            <a:chOff x="3709144" y="3545777"/>
            <a:chExt cx="863447" cy="83099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44D9E1B-3672-4E94-A305-C47A42C4C8F7}"/>
                </a:ext>
              </a:extLst>
            </p:cNvPr>
            <p:cNvGrpSpPr/>
            <p:nvPr/>
          </p:nvGrpSpPr>
          <p:grpSpPr>
            <a:xfrm>
              <a:off x="3709144" y="3545777"/>
              <a:ext cx="863447" cy="830998"/>
              <a:chOff x="215620" y="1490615"/>
              <a:chExt cx="1160504" cy="1074786"/>
            </a:xfrm>
            <a:effectLst>
              <a:outerShdw blurRad="25400" dist="25400" dir="600000" sx="99000" sy="990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7916E0E-91F6-4879-8145-2C4D976893D2}"/>
                  </a:ext>
                </a:extLst>
              </p:cNvPr>
              <p:cNvSpPr/>
              <p:nvPr/>
            </p:nvSpPr>
            <p:spPr>
              <a:xfrm>
                <a:off x="215620" y="1490615"/>
                <a:ext cx="1074787" cy="10747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B6FE580-D0D5-4994-8602-6555F5D10E3A}"/>
                  </a:ext>
                </a:extLst>
              </p:cNvPr>
              <p:cNvSpPr/>
              <p:nvPr/>
            </p:nvSpPr>
            <p:spPr>
              <a:xfrm>
                <a:off x="301337" y="1490615"/>
                <a:ext cx="1074787" cy="10747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9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5FFC66C-D9AE-486D-9F05-0AEEC04F8D2E}"/>
                  </a:ext>
                </a:extLst>
              </p:cNvPr>
              <p:cNvSpPr/>
              <p:nvPr/>
            </p:nvSpPr>
            <p:spPr>
              <a:xfrm>
                <a:off x="215621" y="1500162"/>
                <a:ext cx="1160503" cy="920395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DF245E6-D8E1-4D64-B4C1-270F80036C73}"/>
                </a:ext>
              </a:extLst>
            </p:cNvPr>
            <p:cNvSpPr txBox="1"/>
            <p:nvPr/>
          </p:nvSpPr>
          <p:spPr>
            <a:xfrm>
              <a:off x="4004588" y="3545778"/>
              <a:ext cx="300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A627423-AD9E-4F4A-9C36-25E638A68B18}"/>
              </a:ext>
            </a:extLst>
          </p:cNvPr>
          <p:cNvGrpSpPr/>
          <p:nvPr/>
        </p:nvGrpSpPr>
        <p:grpSpPr>
          <a:xfrm>
            <a:off x="1842537" y="4682615"/>
            <a:ext cx="863447" cy="876065"/>
            <a:chOff x="1925559" y="4573174"/>
            <a:chExt cx="863447" cy="87606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29E2FC5-6B51-45B0-BD51-F5511188BFB1}"/>
                </a:ext>
              </a:extLst>
            </p:cNvPr>
            <p:cNvGrpSpPr/>
            <p:nvPr/>
          </p:nvGrpSpPr>
          <p:grpSpPr>
            <a:xfrm>
              <a:off x="1925559" y="4618241"/>
              <a:ext cx="863447" cy="830998"/>
              <a:chOff x="215620" y="1490615"/>
              <a:chExt cx="1160504" cy="1074786"/>
            </a:xfrm>
            <a:effectLst>
              <a:outerShdw blurRad="25400" dist="25400" dir="600000" sx="99000" sy="990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267C6C0-2E2B-4F00-9EED-677BE3767B77}"/>
                  </a:ext>
                </a:extLst>
              </p:cNvPr>
              <p:cNvSpPr/>
              <p:nvPr/>
            </p:nvSpPr>
            <p:spPr>
              <a:xfrm>
                <a:off x="215620" y="1490615"/>
                <a:ext cx="1074787" cy="10747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B62CA31-3464-41BC-8CF3-4A659580285B}"/>
                  </a:ext>
                </a:extLst>
              </p:cNvPr>
              <p:cNvSpPr/>
              <p:nvPr/>
            </p:nvSpPr>
            <p:spPr>
              <a:xfrm>
                <a:off x="301337" y="1490615"/>
                <a:ext cx="1074787" cy="10747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9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DCED504-6BC1-4C13-BC71-76B6558CC711}"/>
                  </a:ext>
                </a:extLst>
              </p:cNvPr>
              <p:cNvSpPr/>
              <p:nvPr/>
            </p:nvSpPr>
            <p:spPr>
              <a:xfrm>
                <a:off x="215621" y="1500162"/>
                <a:ext cx="1160503" cy="920395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7648E7A-43FF-4C57-B0D3-E99ECCBE731A}"/>
                </a:ext>
              </a:extLst>
            </p:cNvPr>
            <p:cNvSpPr txBox="1"/>
            <p:nvPr/>
          </p:nvSpPr>
          <p:spPr>
            <a:xfrm>
              <a:off x="2238686" y="4573174"/>
              <a:ext cx="300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B2A9C9-EBA1-471B-9FE8-4818651F6414}"/>
              </a:ext>
            </a:extLst>
          </p:cNvPr>
          <p:cNvGrpSpPr/>
          <p:nvPr/>
        </p:nvGrpSpPr>
        <p:grpSpPr>
          <a:xfrm>
            <a:off x="4750530" y="5875239"/>
            <a:ext cx="863447" cy="838790"/>
            <a:chOff x="5064370" y="5854264"/>
            <a:chExt cx="863447" cy="83879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41F51FA-7576-4B12-9E68-9C9B11A7ACF9}"/>
                </a:ext>
              </a:extLst>
            </p:cNvPr>
            <p:cNvGrpSpPr/>
            <p:nvPr/>
          </p:nvGrpSpPr>
          <p:grpSpPr>
            <a:xfrm>
              <a:off x="5064370" y="5854264"/>
              <a:ext cx="863447" cy="830998"/>
              <a:chOff x="215620" y="1490615"/>
              <a:chExt cx="1160504" cy="1074786"/>
            </a:xfrm>
            <a:effectLst>
              <a:outerShdw blurRad="25400" dist="25400" dir="600000" sx="99000" sy="990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CBA8A9B-04C6-4967-9DC1-C8F2A560B785}"/>
                  </a:ext>
                </a:extLst>
              </p:cNvPr>
              <p:cNvSpPr/>
              <p:nvPr/>
            </p:nvSpPr>
            <p:spPr>
              <a:xfrm>
                <a:off x="215620" y="1490615"/>
                <a:ext cx="1074787" cy="10747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407438D-C9F7-4AE8-A441-426F1084595F}"/>
                  </a:ext>
                </a:extLst>
              </p:cNvPr>
              <p:cNvSpPr/>
              <p:nvPr/>
            </p:nvSpPr>
            <p:spPr>
              <a:xfrm>
                <a:off x="301337" y="1490615"/>
                <a:ext cx="1074787" cy="10747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9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78345C9-BB14-484B-B069-BAC9D174E5EF}"/>
                  </a:ext>
                </a:extLst>
              </p:cNvPr>
              <p:cNvSpPr/>
              <p:nvPr/>
            </p:nvSpPr>
            <p:spPr>
              <a:xfrm>
                <a:off x="215621" y="1500162"/>
                <a:ext cx="1160503" cy="920395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4FF69F9-D60B-4AB5-83FF-96BEBF89AD73}"/>
                </a:ext>
              </a:extLst>
            </p:cNvPr>
            <p:cNvSpPr txBox="1"/>
            <p:nvPr/>
          </p:nvSpPr>
          <p:spPr>
            <a:xfrm>
              <a:off x="5395290" y="5862057"/>
              <a:ext cx="300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22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46A5BC14-2E84-4641-B4CC-F1DC15B58BE3}"/>
              </a:ext>
            </a:extLst>
          </p:cNvPr>
          <p:cNvSpPr/>
          <p:nvPr/>
        </p:nvSpPr>
        <p:spPr>
          <a:xfrm>
            <a:off x="1744562" y="591927"/>
            <a:ext cx="3710087" cy="2532799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DD9C6-1CA0-4E8E-9CC1-0A6D5FEA0D5B}"/>
              </a:ext>
            </a:extLst>
          </p:cNvPr>
          <p:cNvSpPr txBox="1"/>
          <p:nvPr/>
        </p:nvSpPr>
        <p:spPr>
          <a:xfrm>
            <a:off x="2301313" y="1473605"/>
            <a:ext cx="2539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4935C-FD88-40D3-8A2C-456BFAA5703E}"/>
              </a:ext>
            </a:extLst>
          </p:cNvPr>
          <p:cNvSpPr txBox="1"/>
          <p:nvPr/>
        </p:nvSpPr>
        <p:spPr>
          <a:xfrm>
            <a:off x="0" y="3255579"/>
            <a:ext cx="71992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5E4EB-746B-4166-9F78-DF63E6208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70" y="461073"/>
            <a:ext cx="6288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5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7E842B-3586-40FB-8FF5-18805F5B1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3" t="-1" r="19072" b="45272"/>
          <a:stretch/>
        </p:blipFill>
        <p:spPr>
          <a:xfrm rot="19208600">
            <a:off x="9567728" y="4642971"/>
            <a:ext cx="3664193" cy="3753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84B480-88D4-4234-9C19-EFD2E70AC2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0"/>
          <a:stretch/>
        </p:blipFill>
        <p:spPr>
          <a:xfrm>
            <a:off x="0" y="-126124"/>
            <a:ext cx="5811566" cy="4000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FF327-EAA8-4F4F-9C19-FC4C2415C58A}"/>
              </a:ext>
            </a:extLst>
          </p:cNvPr>
          <p:cNvSpPr txBox="1"/>
          <p:nvPr/>
        </p:nvSpPr>
        <p:spPr>
          <a:xfrm>
            <a:off x="1861279" y="1174536"/>
            <a:ext cx="84694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err="1"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31000" dir="5400000" sy="-100000" algn="bl" rotWithShape="0"/>
                </a:effectLst>
                <a:latin typeface="BrahmaputraMJ" pitchFamily="2" charset="0"/>
                <a:cs typeface="BrahmaputraMJ" pitchFamily="2" charset="0"/>
              </a:rPr>
              <a:t>ab¨ev</a:t>
            </a:r>
            <a:r>
              <a:rPr lang="en-US" sz="28700" b="1" dirty="0"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31000" dir="5400000" sy="-100000" algn="bl" rotWithShape="0"/>
                </a:effectLst>
                <a:latin typeface="BrahmaputraMJ" pitchFamily="2" charset="0"/>
                <a:cs typeface="BrahmaputraMJ" pitchFamily="2" charset="0"/>
              </a:rPr>
              <a:t>` </a:t>
            </a:r>
          </a:p>
        </p:txBody>
      </p:sp>
    </p:spTree>
    <p:extLst>
      <p:ext uri="{BB962C8B-B14F-4D97-AF65-F5344CB8AC3E}">
        <p14:creationId xmlns:p14="http://schemas.microsoft.com/office/powerpoint/2010/main" val="281005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4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ography and climate">
            <a:extLst>
              <a:ext uri="{FF2B5EF4-FFF2-40B4-BE49-F238E27FC236}">
                <a16:creationId xmlns:a16="http://schemas.microsoft.com/office/drawing/2014/main" id="{22ED8845-5510-42EF-8F0C-6FF8573A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38" y="1851658"/>
            <a:ext cx="5231982" cy="34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imate Change, Central Banks and Financial Risk – IMF F&amp;D ...">
            <a:extLst>
              <a:ext uri="{FF2B5EF4-FFF2-40B4-BE49-F238E27FC236}">
                <a16:creationId xmlns:a16="http://schemas.microsoft.com/office/drawing/2014/main" id="{4A09AD77-FB77-49C9-8B89-AC054C028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77" y="1851658"/>
            <a:ext cx="5231982" cy="34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68D972-42BF-4B0C-993C-06D2248D2B73}"/>
              </a:ext>
            </a:extLst>
          </p:cNvPr>
          <p:cNvSpPr txBox="1"/>
          <p:nvPr/>
        </p:nvSpPr>
        <p:spPr>
          <a:xfrm>
            <a:off x="3494231" y="653806"/>
            <a:ext cx="5577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7F3B9-4EA8-4029-BAD0-2076043F63A4}"/>
              </a:ext>
            </a:extLst>
          </p:cNvPr>
          <p:cNvSpPr txBox="1"/>
          <p:nvPr/>
        </p:nvSpPr>
        <p:spPr>
          <a:xfrm>
            <a:off x="2166704" y="5723557"/>
            <a:ext cx="181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7D68F-88D5-4E05-B5EC-01EFED4295F2}"/>
              </a:ext>
            </a:extLst>
          </p:cNvPr>
          <p:cNvSpPr txBox="1"/>
          <p:nvPr/>
        </p:nvSpPr>
        <p:spPr>
          <a:xfrm>
            <a:off x="6965184" y="5723556"/>
            <a:ext cx="3806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রৌদ্র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76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limate Condition Icon Set. Royalty Free Cliparts, Vectors, And ...">
            <a:extLst>
              <a:ext uri="{FF2B5EF4-FFF2-40B4-BE49-F238E27FC236}">
                <a16:creationId xmlns:a16="http://schemas.microsoft.com/office/drawing/2014/main" id="{59806167-BA39-431C-A19B-976470DCD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11" b="92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47" y="2079889"/>
            <a:ext cx="3731344" cy="353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w to Set Up the BMP180 Barometric Pressure Sensor on an Arduino ...">
            <a:extLst>
              <a:ext uri="{FF2B5EF4-FFF2-40B4-BE49-F238E27FC236}">
                <a16:creationId xmlns:a16="http://schemas.microsoft.com/office/drawing/2014/main" id="{08A93033-91B7-4DEC-AE43-ECE1A42C6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68" y="2217447"/>
            <a:ext cx="5371032" cy="339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E4751E-1D37-4723-AAF0-869777CF8E48}"/>
              </a:ext>
            </a:extLst>
          </p:cNvPr>
          <p:cNvSpPr txBox="1"/>
          <p:nvPr/>
        </p:nvSpPr>
        <p:spPr>
          <a:xfrm>
            <a:off x="1348747" y="5830240"/>
            <a:ext cx="4123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33220-E337-4E79-A8EC-6B4A236945C7}"/>
              </a:ext>
            </a:extLst>
          </p:cNvPr>
          <p:cNvSpPr txBox="1"/>
          <p:nvPr/>
        </p:nvSpPr>
        <p:spPr>
          <a:xfrm>
            <a:off x="3559444" y="566095"/>
            <a:ext cx="507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3FE45-06BB-4041-8A17-42A3220BA721}"/>
              </a:ext>
            </a:extLst>
          </p:cNvPr>
          <p:cNvSpPr txBox="1"/>
          <p:nvPr/>
        </p:nvSpPr>
        <p:spPr>
          <a:xfrm>
            <a:off x="7190746" y="5830240"/>
            <a:ext cx="4123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</p:spTree>
    <p:extLst>
      <p:ext uri="{BB962C8B-B14F-4D97-AF65-F5344CB8AC3E}">
        <p14:creationId xmlns:p14="http://schemas.microsoft.com/office/powerpoint/2010/main" val="389642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0F4F49-D985-4786-8A90-0A40515988E8}"/>
              </a:ext>
            </a:extLst>
          </p:cNvPr>
          <p:cNvSpPr/>
          <p:nvPr/>
        </p:nvSpPr>
        <p:spPr>
          <a:xfrm>
            <a:off x="2183508" y="4728296"/>
            <a:ext cx="8360228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rgbClr val="F7EFD3"/>
              </a:gs>
              <a:gs pos="62000">
                <a:srgbClr val="FFC000"/>
              </a:gs>
              <a:gs pos="35000">
                <a:srgbClr val="FFC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AFE7D8-AF37-4AA0-8D17-F7F370C61477}"/>
              </a:ext>
            </a:extLst>
          </p:cNvPr>
          <p:cNvSpPr txBox="1"/>
          <p:nvPr/>
        </p:nvSpPr>
        <p:spPr>
          <a:xfrm>
            <a:off x="3711582" y="4769213"/>
            <a:ext cx="530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E75F6F-214E-45DD-930B-E08CBF20992F}"/>
              </a:ext>
            </a:extLst>
          </p:cNvPr>
          <p:cNvSpPr/>
          <p:nvPr/>
        </p:nvSpPr>
        <p:spPr>
          <a:xfrm>
            <a:off x="2183508" y="5797406"/>
            <a:ext cx="8360228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rgbClr val="F7EFD3"/>
              </a:gs>
              <a:gs pos="62000">
                <a:srgbClr val="FFC000"/>
              </a:gs>
              <a:gs pos="35000">
                <a:srgbClr val="FFC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474F9-C5EE-4723-81C7-F3BE111214DC}"/>
              </a:ext>
            </a:extLst>
          </p:cNvPr>
          <p:cNvSpPr txBox="1"/>
          <p:nvPr/>
        </p:nvSpPr>
        <p:spPr>
          <a:xfrm>
            <a:off x="3603617" y="5797406"/>
            <a:ext cx="530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</a:p>
        </p:txBody>
      </p:sp>
      <p:pic>
        <p:nvPicPr>
          <p:cNvPr id="7170" name="Picture 2" descr="Weather Bangladesh - Apps on Google Play">
            <a:extLst>
              <a:ext uri="{FF2B5EF4-FFF2-40B4-BE49-F238E27FC236}">
                <a16:creationId xmlns:a16="http://schemas.microsoft.com/office/drawing/2014/main" id="{31DCAF31-CC34-43D4-B5D4-B6EEC296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90" y="229597"/>
            <a:ext cx="4563990" cy="426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BCE61ED-412C-448A-9380-1D82AA48404A}"/>
              </a:ext>
            </a:extLst>
          </p:cNvPr>
          <p:cNvGrpSpPr/>
          <p:nvPr/>
        </p:nvGrpSpPr>
        <p:grpSpPr>
          <a:xfrm>
            <a:off x="2308283" y="1839031"/>
            <a:ext cx="6783162" cy="1248979"/>
            <a:chOff x="2155883" y="3464631"/>
            <a:chExt cx="6783162" cy="12489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D73126-62CB-487B-B5F8-C108C5126EAC}"/>
                </a:ext>
              </a:extLst>
            </p:cNvPr>
            <p:cNvSpPr/>
            <p:nvPr/>
          </p:nvSpPr>
          <p:spPr>
            <a:xfrm>
              <a:off x="3190874" y="3705225"/>
              <a:ext cx="5748171" cy="766631"/>
            </a:xfrm>
            <a:custGeom>
              <a:avLst/>
              <a:gdLst>
                <a:gd name="connsiteX0" fmla="*/ 0 w 5679115"/>
                <a:gd name="connsiteY0" fmla="*/ 0 h 766631"/>
                <a:gd name="connsiteX1" fmla="*/ 5679115 w 5679115"/>
                <a:gd name="connsiteY1" fmla="*/ 0 h 766631"/>
                <a:gd name="connsiteX2" fmla="*/ 5679115 w 5679115"/>
                <a:gd name="connsiteY2" fmla="*/ 766631 h 766631"/>
                <a:gd name="connsiteX3" fmla="*/ 0 w 5679115"/>
                <a:gd name="connsiteY3" fmla="*/ 766631 h 766631"/>
                <a:gd name="connsiteX4" fmla="*/ 0 w 5679115"/>
                <a:gd name="connsiteY4" fmla="*/ 0 h 766631"/>
                <a:gd name="connsiteX0" fmla="*/ 0 w 5748171"/>
                <a:gd name="connsiteY0" fmla="*/ 2381 h 766631"/>
                <a:gd name="connsiteX1" fmla="*/ 5748171 w 5748171"/>
                <a:gd name="connsiteY1" fmla="*/ 0 h 766631"/>
                <a:gd name="connsiteX2" fmla="*/ 5748171 w 5748171"/>
                <a:gd name="connsiteY2" fmla="*/ 766631 h 766631"/>
                <a:gd name="connsiteX3" fmla="*/ 69056 w 5748171"/>
                <a:gd name="connsiteY3" fmla="*/ 766631 h 766631"/>
                <a:gd name="connsiteX4" fmla="*/ 0 w 5748171"/>
                <a:gd name="connsiteY4" fmla="*/ 2381 h 766631"/>
                <a:gd name="connsiteX0" fmla="*/ 0 w 5748171"/>
                <a:gd name="connsiteY0" fmla="*/ 2381 h 766631"/>
                <a:gd name="connsiteX1" fmla="*/ 5748171 w 5748171"/>
                <a:gd name="connsiteY1" fmla="*/ 0 h 766631"/>
                <a:gd name="connsiteX2" fmla="*/ 5748171 w 5748171"/>
                <a:gd name="connsiteY2" fmla="*/ 766631 h 766631"/>
                <a:gd name="connsiteX3" fmla="*/ 69056 w 5748171"/>
                <a:gd name="connsiteY3" fmla="*/ 766631 h 766631"/>
                <a:gd name="connsiteX4" fmla="*/ 0 w 5748171"/>
                <a:gd name="connsiteY4" fmla="*/ 2381 h 766631"/>
                <a:gd name="connsiteX0" fmla="*/ 0 w 5748171"/>
                <a:gd name="connsiteY0" fmla="*/ 2381 h 766631"/>
                <a:gd name="connsiteX1" fmla="*/ 5748171 w 5748171"/>
                <a:gd name="connsiteY1" fmla="*/ 0 h 766631"/>
                <a:gd name="connsiteX2" fmla="*/ 5748171 w 5748171"/>
                <a:gd name="connsiteY2" fmla="*/ 766631 h 766631"/>
                <a:gd name="connsiteX3" fmla="*/ 69056 w 5748171"/>
                <a:gd name="connsiteY3" fmla="*/ 766631 h 766631"/>
                <a:gd name="connsiteX4" fmla="*/ 0 w 5748171"/>
                <a:gd name="connsiteY4" fmla="*/ 2381 h 766631"/>
                <a:gd name="connsiteX0" fmla="*/ 0 w 5748171"/>
                <a:gd name="connsiteY0" fmla="*/ 2381 h 766631"/>
                <a:gd name="connsiteX1" fmla="*/ 5748171 w 5748171"/>
                <a:gd name="connsiteY1" fmla="*/ 0 h 766631"/>
                <a:gd name="connsiteX2" fmla="*/ 5748171 w 5748171"/>
                <a:gd name="connsiteY2" fmla="*/ 766631 h 766631"/>
                <a:gd name="connsiteX3" fmla="*/ 4762 w 5748171"/>
                <a:gd name="connsiteY3" fmla="*/ 757106 h 766631"/>
                <a:gd name="connsiteX4" fmla="*/ 0 w 5748171"/>
                <a:gd name="connsiteY4" fmla="*/ 2381 h 766631"/>
                <a:gd name="connsiteX0" fmla="*/ 0 w 5748171"/>
                <a:gd name="connsiteY0" fmla="*/ 2381 h 766631"/>
                <a:gd name="connsiteX1" fmla="*/ 5748171 w 5748171"/>
                <a:gd name="connsiteY1" fmla="*/ 0 h 766631"/>
                <a:gd name="connsiteX2" fmla="*/ 5748171 w 5748171"/>
                <a:gd name="connsiteY2" fmla="*/ 766631 h 766631"/>
                <a:gd name="connsiteX3" fmla="*/ 4762 w 5748171"/>
                <a:gd name="connsiteY3" fmla="*/ 757106 h 766631"/>
                <a:gd name="connsiteX4" fmla="*/ 0 w 5748171"/>
                <a:gd name="connsiteY4" fmla="*/ 2381 h 76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8171" h="766631">
                  <a:moveTo>
                    <a:pt x="0" y="2381"/>
                  </a:moveTo>
                  <a:lnTo>
                    <a:pt x="5748171" y="0"/>
                  </a:lnTo>
                  <a:lnTo>
                    <a:pt x="5748171" y="766631"/>
                  </a:lnTo>
                  <a:lnTo>
                    <a:pt x="4762" y="757106"/>
                  </a:lnTo>
                  <a:cubicBezTo>
                    <a:pt x="103186" y="528550"/>
                    <a:pt x="163513" y="299993"/>
                    <a:pt x="0" y="23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3C1DEB-A870-4B31-9220-11E57ADE8049}"/>
                </a:ext>
              </a:extLst>
            </p:cNvPr>
            <p:cNvSpPr txBox="1"/>
            <p:nvPr/>
          </p:nvSpPr>
          <p:spPr>
            <a:xfrm>
              <a:off x="3408537" y="3836279"/>
              <a:ext cx="32081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ংজ্ঞা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   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7982C14-F47B-4B62-B4B1-50AA59F65F98}"/>
                </a:ext>
              </a:extLst>
            </p:cNvPr>
            <p:cNvSpPr/>
            <p:nvPr/>
          </p:nvSpPr>
          <p:spPr>
            <a:xfrm>
              <a:off x="2155884" y="3562179"/>
              <a:ext cx="1053884" cy="1053884"/>
            </a:xfrm>
            <a:prstGeom prst="ellipse">
              <a:avLst/>
            </a:prstGeom>
            <a:solidFill>
              <a:srgbClr val="0099CC"/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3757EEF-73A5-42AA-9650-BE26DAC0989C}"/>
                </a:ext>
              </a:extLst>
            </p:cNvPr>
            <p:cNvSpPr/>
            <p:nvPr/>
          </p:nvSpPr>
          <p:spPr>
            <a:xfrm>
              <a:off x="2677680" y="3464631"/>
              <a:ext cx="674053" cy="1248979"/>
            </a:xfrm>
            <a:custGeom>
              <a:avLst/>
              <a:gdLst>
                <a:gd name="connsiteX0" fmla="*/ 66367 w 902579"/>
                <a:gd name="connsiteY0" fmla="*/ 0 h 1672424"/>
                <a:gd name="connsiteX1" fmla="*/ 902579 w 902579"/>
                <a:gd name="connsiteY1" fmla="*/ 836212 h 1672424"/>
                <a:gd name="connsiteX2" fmla="*/ 66367 w 902579"/>
                <a:gd name="connsiteY2" fmla="*/ 1672424 h 1672424"/>
                <a:gd name="connsiteX3" fmla="*/ 0 w 902579"/>
                <a:gd name="connsiteY3" fmla="*/ 1669073 h 1672424"/>
                <a:gd name="connsiteX4" fmla="*/ 19131 w 902579"/>
                <a:gd name="connsiteY4" fmla="*/ 1668107 h 1672424"/>
                <a:gd name="connsiteX5" fmla="*/ 769845 w 902579"/>
                <a:gd name="connsiteY5" fmla="*/ 836212 h 1672424"/>
                <a:gd name="connsiteX6" fmla="*/ 19131 w 902579"/>
                <a:gd name="connsiteY6" fmla="*/ 4318 h 1672424"/>
                <a:gd name="connsiteX7" fmla="*/ 0 w 902579"/>
                <a:gd name="connsiteY7" fmla="*/ 3352 h 167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2579" h="1672424">
                  <a:moveTo>
                    <a:pt x="66367" y="0"/>
                  </a:moveTo>
                  <a:cubicBezTo>
                    <a:pt x="528194" y="0"/>
                    <a:pt x="902579" y="374385"/>
                    <a:pt x="902579" y="836212"/>
                  </a:cubicBezTo>
                  <a:cubicBezTo>
                    <a:pt x="902579" y="1298039"/>
                    <a:pt x="528194" y="1672424"/>
                    <a:pt x="66367" y="1672424"/>
                  </a:cubicBezTo>
                  <a:lnTo>
                    <a:pt x="0" y="1669073"/>
                  </a:lnTo>
                  <a:lnTo>
                    <a:pt x="19131" y="1668107"/>
                  </a:lnTo>
                  <a:cubicBezTo>
                    <a:pt x="440796" y="1625285"/>
                    <a:pt x="769845" y="1269175"/>
                    <a:pt x="769845" y="836212"/>
                  </a:cubicBezTo>
                  <a:cubicBezTo>
                    <a:pt x="769845" y="403249"/>
                    <a:pt x="440796" y="47140"/>
                    <a:pt x="19131" y="4318"/>
                  </a:cubicBezTo>
                  <a:lnTo>
                    <a:pt x="0" y="3352"/>
                  </a:lnTo>
                  <a:close/>
                </a:path>
              </a:pathLst>
            </a:custGeom>
            <a:solidFill>
              <a:srgbClr val="00B0F0"/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83BCE9-1EF6-43F1-B399-1F4A667B8C7A}"/>
                </a:ext>
              </a:extLst>
            </p:cNvPr>
            <p:cNvSpPr/>
            <p:nvPr/>
          </p:nvSpPr>
          <p:spPr>
            <a:xfrm>
              <a:off x="2155883" y="3629025"/>
              <a:ext cx="883497" cy="868229"/>
            </a:xfrm>
            <a:prstGeom prst="ellipse">
              <a:avLst/>
            </a:prstGeom>
            <a:solidFill>
              <a:schemeClr val="bg1">
                <a:alpha val="37000"/>
              </a:schemeClr>
            </a:solidFill>
            <a:ln w="82550">
              <a:noFill/>
            </a:ln>
            <a:effectLst>
              <a:outerShdw dist="762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4DC721-2BAD-41FB-8117-B5DFB1C14E39}"/>
                </a:ext>
              </a:extLst>
            </p:cNvPr>
            <p:cNvSpPr txBox="1"/>
            <p:nvPr/>
          </p:nvSpPr>
          <p:spPr>
            <a:xfrm>
              <a:off x="2453255" y="3481132"/>
              <a:ext cx="52129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9056C0-6894-4F7A-BE61-918FF0CBBA02}"/>
                </a:ext>
              </a:extLst>
            </p:cNvPr>
            <p:cNvSpPr/>
            <p:nvPr/>
          </p:nvSpPr>
          <p:spPr>
            <a:xfrm>
              <a:off x="7981707" y="3702413"/>
              <a:ext cx="957337" cy="769441"/>
            </a:xfrm>
            <a:custGeom>
              <a:avLst/>
              <a:gdLst>
                <a:gd name="connsiteX0" fmla="*/ 0 w 957337"/>
                <a:gd name="connsiteY0" fmla="*/ 0 h 769441"/>
                <a:gd name="connsiteX1" fmla="*/ 957337 w 957337"/>
                <a:gd name="connsiteY1" fmla="*/ 0 h 769441"/>
                <a:gd name="connsiteX2" fmla="*/ 957337 w 957337"/>
                <a:gd name="connsiteY2" fmla="*/ 769441 h 769441"/>
                <a:gd name="connsiteX3" fmla="*/ 0 w 957337"/>
                <a:gd name="connsiteY3" fmla="*/ 769441 h 769441"/>
                <a:gd name="connsiteX4" fmla="*/ 0 w 957337"/>
                <a:gd name="connsiteY4" fmla="*/ 0 h 769441"/>
                <a:gd name="connsiteX0" fmla="*/ 0 w 957337"/>
                <a:gd name="connsiteY0" fmla="*/ 769441 h 769441"/>
                <a:gd name="connsiteX1" fmla="*/ 957337 w 957337"/>
                <a:gd name="connsiteY1" fmla="*/ 0 h 769441"/>
                <a:gd name="connsiteX2" fmla="*/ 957337 w 957337"/>
                <a:gd name="connsiteY2" fmla="*/ 769441 h 769441"/>
                <a:gd name="connsiteX3" fmla="*/ 0 w 957337"/>
                <a:gd name="connsiteY3" fmla="*/ 769441 h 7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337" h="769441">
                  <a:moveTo>
                    <a:pt x="0" y="769441"/>
                  </a:moveTo>
                  <a:lnTo>
                    <a:pt x="957337" y="0"/>
                  </a:lnTo>
                  <a:lnTo>
                    <a:pt x="957337" y="769441"/>
                  </a:lnTo>
                  <a:lnTo>
                    <a:pt x="0" y="769441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EA353B-7E12-405E-A67B-A5C3CFB6F5AD}"/>
              </a:ext>
            </a:extLst>
          </p:cNvPr>
          <p:cNvGrpSpPr/>
          <p:nvPr/>
        </p:nvGrpSpPr>
        <p:grpSpPr>
          <a:xfrm>
            <a:off x="2308282" y="3263876"/>
            <a:ext cx="6783162" cy="1248979"/>
            <a:chOff x="2155883" y="3464631"/>
            <a:chExt cx="6783162" cy="1248979"/>
          </a:xfrm>
        </p:grpSpPr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FF066DE2-71B4-465A-B8A1-C0987F08C7C7}"/>
                </a:ext>
              </a:extLst>
            </p:cNvPr>
            <p:cNvSpPr/>
            <p:nvPr/>
          </p:nvSpPr>
          <p:spPr>
            <a:xfrm>
              <a:off x="3190874" y="3705225"/>
              <a:ext cx="5748171" cy="766631"/>
            </a:xfrm>
            <a:custGeom>
              <a:avLst/>
              <a:gdLst>
                <a:gd name="connsiteX0" fmla="*/ 0 w 5679115"/>
                <a:gd name="connsiteY0" fmla="*/ 0 h 766631"/>
                <a:gd name="connsiteX1" fmla="*/ 5679115 w 5679115"/>
                <a:gd name="connsiteY1" fmla="*/ 0 h 766631"/>
                <a:gd name="connsiteX2" fmla="*/ 5679115 w 5679115"/>
                <a:gd name="connsiteY2" fmla="*/ 766631 h 766631"/>
                <a:gd name="connsiteX3" fmla="*/ 0 w 5679115"/>
                <a:gd name="connsiteY3" fmla="*/ 766631 h 766631"/>
                <a:gd name="connsiteX4" fmla="*/ 0 w 5679115"/>
                <a:gd name="connsiteY4" fmla="*/ 0 h 766631"/>
                <a:gd name="connsiteX0" fmla="*/ 0 w 5748171"/>
                <a:gd name="connsiteY0" fmla="*/ 2381 h 766631"/>
                <a:gd name="connsiteX1" fmla="*/ 5748171 w 5748171"/>
                <a:gd name="connsiteY1" fmla="*/ 0 h 766631"/>
                <a:gd name="connsiteX2" fmla="*/ 5748171 w 5748171"/>
                <a:gd name="connsiteY2" fmla="*/ 766631 h 766631"/>
                <a:gd name="connsiteX3" fmla="*/ 69056 w 5748171"/>
                <a:gd name="connsiteY3" fmla="*/ 766631 h 766631"/>
                <a:gd name="connsiteX4" fmla="*/ 0 w 5748171"/>
                <a:gd name="connsiteY4" fmla="*/ 2381 h 766631"/>
                <a:gd name="connsiteX0" fmla="*/ 0 w 5748171"/>
                <a:gd name="connsiteY0" fmla="*/ 2381 h 766631"/>
                <a:gd name="connsiteX1" fmla="*/ 5748171 w 5748171"/>
                <a:gd name="connsiteY1" fmla="*/ 0 h 766631"/>
                <a:gd name="connsiteX2" fmla="*/ 5748171 w 5748171"/>
                <a:gd name="connsiteY2" fmla="*/ 766631 h 766631"/>
                <a:gd name="connsiteX3" fmla="*/ 69056 w 5748171"/>
                <a:gd name="connsiteY3" fmla="*/ 766631 h 766631"/>
                <a:gd name="connsiteX4" fmla="*/ 0 w 5748171"/>
                <a:gd name="connsiteY4" fmla="*/ 2381 h 766631"/>
                <a:gd name="connsiteX0" fmla="*/ 0 w 5748171"/>
                <a:gd name="connsiteY0" fmla="*/ 2381 h 766631"/>
                <a:gd name="connsiteX1" fmla="*/ 5748171 w 5748171"/>
                <a:gd name="connsiteY1" fmla="*/ 0 h 766631"/>
                <a:gd name="connsiteX2" fmla="*/ 5748171 w 5748171"/>
                <a:gd name="connsiteY2" fmla="*/ 766631 h 766631"/>
                <a:gd name="connsiteX3" fmla="*/ 69056 w 5748171"/>
                <a:gd name="connsiteY3" fmla="*/ 766631 h 766631"/>
                <a:gd name="connsiteX4" fmla="*/ 0 w 5748171"/>
                <a:gd name="connsiteY4" fmla="*/ 2381 h 766631"/>
                <a:gd name="connsiteX0" fmla="*/ 0 w 5748171"/>
                <a:gd name="connsiteY0" fmla="*/ 2381 h 766631"/>
                <a:gd name="connsiteX1" fmla="*/ 5748171 w 5748171"/>
                <a:gd name="connsiteY1" fmla="*/ 0 h 766631"/>
                <a:gd name="connsiteX2" fmla="*/ 5748171 w 5748171"/>
                <a:gd name="connsiteY2" fmla="*/ 766631 h 766631"/>
                <a:gd name="connsiteX3" fmla="*/ 4762 w 5748171"/>
                <a:gd name="connsiteY3" fmla="*/ 757106 h 766631"/>
                <a:gd name="connsiteX4" fmla="*/ 0 w 5748171"/>
                <a:gd name="connsiteY4" fmla="*/ 2381 h 766631"/>
                <a:gd name="connsiteX0" fmla="*/ 0 w 5748171"/>
                <a:gd name="connsiteY0" fmla="*/ 2381 h 766631"/>
                <a:gd name="connsiteX1" fmla="*/ 5748171 w 5748171"/>
                <a:gd name="connsiteY1" fmla="*/ 0 h 766631"/>
                <a:gd name="connsiteX2" fmla="*/ 5748171 w 5748171"/>
                <a:gd name="connsiteY2" fmla="*/ 766631 h 766631"/>
                <a:gd name="connsiteX3" fmla="*/ 4762 w 5748171"/>
                <a:gd name="connsiteY3" fmla="*/ 757106 h 766631"/>
                <a:gd name="connsiteX4" fmla="*/ 0 w 5748171"/>
                <a:gd name="connsiteY4" fmla="*/ 2381 h 76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8171" h="766631">
                  <a:moveTo>
                    <a:pt x="0" y="2381"/>
                  </a:moveTo>
                  <a:lnTo>
                    <a:pt x="5748171" y="0"/>
                  </a:lnTo>
                  <a:lnTo>
                    <a:pt x="5748171" y="766631"/>
                  </a:lnTo>
                  <a:lnTo>
                    <a:pt x="4762" y="757106"/>
                  </a:lnTo>
                  <a:cubicBezTo>
                    <a:pt x="103186" y="528550"/>
                    <a:pt x="163513" y="299993"/>
                    <a:pt x="0" y="23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B863CA-3D07-4736-ADF6-0F9CB17E363B}"/>
                </a:ext>
              </a:extLst>
            </p:cNvPr>
            <p:cNvSpPr txBox="1"/>
            <p:nvPr/>
          </p:nvSpPr>
          <p:spPr>
            <a:xfrm>
              <a:off x="3408538" y="3856300"/>
              <a:ext cx="4973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ংলাদেশের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জল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কৃতি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65EA865-FB98-4AFD-9F80-3A42EB69432E}"/>
                </a:ext>
              </a:extLst>
            </p:cNvPr>
            <p:cNvSpPr/>
            <p:nvPr/>
          </p:nvSpPr>
          <p:spPr>
            <a:xfrm>
              <a:off x="2155884" y="3562179"/>
              <a:ext cx="1053884" cy="1053884"/>
            </a:xfrm>
            <a:prstGeom prst="ellipse">
              <a:avLst/>
            </a:prstGeom>
            <a:solidFill>
              <a:srgbClr val="0099CC"/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D7F3E3-428E-4263-AA2D-332A7BD3A807}"/>
                </a:ext>
              </a:extLst>
            </p:cNvPr>
            <p:cNvSpPr/>
            <p:nvPr/>
          </p:nvSpPr>
          <p:spPr>
            <a:xfrm>
              <a:off x="2677680" y="3464631"/>
              <a:ext cx="674053" cy="1248979"/>
            </a:xfrm>
            <a:custGeom>
              <a:avLst/>
              <a:gdLst>
                <a:gd name="connsiteX0" fmla="*/ 66367 w 902579"/>
                <a:gd name="connsiteY0" fmla="*/ 0 h 1672424"/>
                <a:gd name="connsiteX1" fmla="*/ 902579 w 902579"/>
                <a:gd name="connsiteY1" fmla="*/ 836212 h 1672424"/>
                <a:gd name="connsiteX2" fmla="*/ 66367 w 902579"/>
                <a:gd name="connsiteY2" fmla="*/ 1672424 h 1672424"/>
                <a:gd name="connsiteX3" fmla="*/ 0 w 902579"/>
                <a:gd name="connsiteY3" fmla="*/ 1669073 h 1672424"/>
                <a:gd name="connsiteX4" fmla="*/ 19131 w 902579"/>
                <a:gd name="connsiteY4" fmla="*/ 1668107 h 1672424"/>
                <a:gd name="connsiteX5" fmla="*/ 769845 w 902579"/>
                <a:gd name="connsiteY5" fmla="*/ 836212 h 1672424"/>
                <a:gd name="connsiteX6" fmla="*/ 19131 w 902579"/>
                <a:gd name="connsiteY6" fmla="*/ 4318 h 1672424"/>
                <a:gd name="connsiteX7" fmla="*/ 0 w 902579"/>
                <a:gd name="connsiteY7" fmla="*/ 3352 h 167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2579" h="1672424">
                  <a:moveTo>
                    <a:pt x="66367" y="0"/>
                  </a:moveTo>
                  <a:cubicBezTo>
                    <a:pt x="528194" y="0"/>
                    <a:pt x="902579" y="374385"/>
                    <a:pt x="902579" y="836212"/>
                  </a:cubicBezTo>
                  <a:cubicBezTo>
                    <a:pt x="902579" y="1298039"/>
                    <a:pt x="528194" y="1672424"/>
                    <a:pt x="66367" y="1672424"/>
                  </a:cubicBezTo>
                  <a:lnTo>
                    <a:pt x="0" y="1669073"/>
                  </a:lnTo>
                  <a:lnTo>
                    <a:pt x="19131" y="1668107"/>
                  </a:lnTo>
                  <a:cubicBezTo>
                    <a:pt x="440796" y="1625285"/>
                    <a:pt x="769845" y="1269175"/>
                    <a:pt x="769845" y="836212"/>
                  </a:cubicBezTo>
                  <a:cubicBezTo>
                    <a:pt x="769845" y="403249"/>
                    <a:pt x="440796" y="47140"/>
                    <a:pt x="19131" y="4318"/>
                  </a:cubicBezTo>
                  <a:lnTo>
                    <a:pt x="0" y="3352"/>
                  </a:lnTo>
                  <a:close/>
                </a:path>
              </a:pathLst>
            </a:custGeom>
            <a:solidFill>
              <a:srgbClr val="00B0F0"/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41AA40B-BFA4-4111-803C-BBBB2F9F5F3E}"/>
                </a:ext>
              </a:extLst>
            </p:cNvPr>
            <p:cNvSpPr/>
            <p:nvPr/>
          </p:nvSpPr>
          <p:spPr>
            <a:xfrm>
              <a:off x="2155883" y="3629025"/>
              <a:ext cx="883497" cy="868229"/>
            </a:xfrm>
            <a:prstGeom prst="ellipse">
              <a:avLst/>
            </a:prstGeom>
            <a:solidFill>
              <a:schemeClr val="bg1">
                <a:alpha val="37000"/>
              </a:schemeClr>
            </a:solidFill>
            <a:ln w="82550">
              <a:noFill/>
            </a:ln>
            <a:effectLst>
              <a:outerShdw dist="762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6FF53B-E897-4432-BCA2-852D29D96D3A}"/>
                </a:ext>
              </a:extLst>
            </p:cNvPr>
            <p:cNvSpPr txBox="1"/>
            <p:nvPr/>
          </p:nvSpPr>
          <p:spPr>
            <a:xfrm>
              <a:off x="2431615" y="3481132"/>
              <a:ext cx="56457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s-IN" sz="6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6ED644B1-EF86-4E99-B06A-CC03C758C335}"/>
                </a:ext>
              </a:extLst>
            </p:cNvPr>
            <p:cNvSpPr/>
            <p:nvPr/>
          </p:nvSpPr>
          <p:spPr>
            <a:xfrm>
              <a:off x="7981707" y="3702413"/>
              <a:ext cx="957337" cy="769441"/>
            </a:xfrm>
            <a:custGeom>
              <a:avLst/>
              <a:gdLst>
                <a:gd name="connsiteX0" fmla="*/ 0 w 957337"/>
                <a:gd name="connsiteY0" fmla="*/ 0 h 769441"/>
                <a:gd name="connsiteX1" fmla="*/ 957337 w 957337"/>
                <a:gd name="connsiteY1" fmla="*/ 0 h 769441"/>
                <a:gd name="connsiteX2" fmla="*/ 957337 w 957337"/>
                <a:gd name="connsiteY2" fmla="*/ 769441 h 769441"/>
                <a:gd name="connsiteX3" fmla="*/ 0 w 957337"/>
                <a:gd name="connsiteY3" fmla="*/ 769441 h 769441"/>
                <a:gd name="connsiteX4" fmla="*/ 0 w 957337"/>
                <a:gd name="connsiteY4" fmla="*/ 0 h 769441"/>
                <a:gd name="connsiteX0" fmla="*/ 0 w 957337"/>
                <a:gd name="connsiteY0" fmla="*/ 769441 h 769441"/>
                <a:gd name="connsiteX1" fmla="*/ 957337 w 957337"/>
                <a:gd name="connsiteY1" fmla="*/ 0 h 769441"/>
                <a:gd name="connsiteX2" fmla="*/ 957337 w 957337"/>
                <a:gd name="connsiteY2" fmla="*/ 769441 h 769441"/>
                <a:gd name="connsiteX3" fmla="*/ 0 w 957337"/>
                <a:gd name="connsiteY3" fmla="*/ 769441 h 7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337" h="769441">
                  <a:moveTo>
                    <a:pt x="0" y="769441"/>
                  </a:moveTo>
                  <a:lnTo>
                    <a:pt x="957337" y="0"/>
                  </a:lnTo>
                  <a:lnTo>
                    <a:pt x="957337" y="769441"/>
                  </a:lnTo>
                  <a:lnTo>
                    <a:pt x="0" y="769441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089BB9-EDE1-4E5E-905D-108264B25BBB}"/>
              </a:ext>
            </a:extLst>
          </p:cNvPr>
          <p:cNvGrpSpPr/>
          <p:nvPr/>
        </p:nvGrpSpPr>
        <p:grpSpPr>
          <a:xfrm>
            <a:off x="2308283" y="4671254"/>
            <a:ext cx="6783162" cy="1449123"/>
            <a:chOff x="2155883" y="3464631"/>
            <a:chExt cx="6783162" cy="1449123"/>
          </a:xfrm>
        </p:grpSpPr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A198DF56-2874-4EDC-9EC4-A51605C800B2}"/>
                </a:ext>
              </a:extLst>
            </p:cNvPr>
            <p:cNvSpPr/>
            <p:nvPr/>
          </p:nvSpPr>
          <p:spPr>
            <a:xfrm>
              <a:off x="3190874" y="3705225"/>
              <a:ext cx="5748171" cy="766631"/>
            </a:xfrm>
            <a:custGeom>
              <a:avLst/>
              <a:gdLst>
                <a:gd name="connsiteX0" fmla="*/ 0 w 5679115"/>
                <a:gd name="connsiteY0" fmla="*/ 0 h 766631"/>
                <a:gd name="connsiteX1" fmla="*/ 5679115 w 5679115"/>
                <a:gd name="connsiteY1" fmla="*/ 0 h 766631"/>
                <a:gd name="connsiteX2" fmla="*/ 5679115 w 5679115"/>
                <a:gd name="connsiteY2" fmla="*/ 766631 h 766631"/>
                <a:gd name="connsiteX3" fmla="*/ 0 w 5679115"/>
                <a:gd name="connsiteY3" fmla="*/ 766631 h 766631"/>
                <a:gd name="connsiteX4" fmla="*/ 0 w 5679115"/>
                <a:gd name="connsiteY4" fmla="*/ 0 h 766631"/>
                <a:gd name="connsiteX0" fmla="*/ 0 w 5748171"/>
                <a:gd name="connsiteY0" fmla="*/ 2381 h 766631"/>
                <a:gd name="connsiteX1" fmla="*/ 5748171 w 5748171"/>
                <a:gd name="connsiteY1" fmla="*/ 0 h 766631"/>
                <a:gd name="connsiteX2" fmla="*/ 5748171 w 5748171"/>
                <a:gd name="connsiteY2" fmla="*/ 766631 h 766631"/>
                <a:gd name="connsiteX3" fmla="*/ 69056 w 5748171"/>
                <a:gd name="connsiteY3" fmla="*/ 766631 h 766631"/>
                <a:gd name="connsiteX4" fmla="*/ 0 w 5748171"/>
                <a:gd name="connsiteY4" fmla="*/ 2381 h 766631"/>
                <a:gd name="connsiteX0" fmla="*/ 0 w 5748171"/>
                <a:gd name="connsiteY0" fmla="*/ 2381 h 766631"/>
                <a:gd name="connsiteX1" fmla="*/ 5748171 w 5748171"/>
                <a:gd name="connsiteY1" fmla="*/ 0 h 766631"/>
                <a:gd name="connsiteX2" fmla="*/ 5748171 w 5748171"/>
                <a:gd name="connsiteY2" fmla="*/ 766631 h 766631"/>
                <a:gd name="connsiteX3" fmla="*/ 69056 w 5748171"/>
                <a:gd name="connsiteY3" fmla="*/ 766631 h 766631"/>
                <a:gd name="connsiteX4" fmla="*/ 0 w 5748171"/>
                <a:gd name="connsiteY4" fmla="*/ 2381 h 766631"/>
                <a:gd name="connsiteX0" fmla="*/ 0 w 5748171"/>
                <a:gd name="connsiteY0" fmla="*/ 2381 h 766631"/>
                <a:gd name="connsiteX1" fmla="*/ 5748171 w 5748171"/>
                <a:gd name="connsiteY1" fmla="*/ 0 h 766631"/>
                <a:gd name="connsiteX2" fmla="*/ 5748171 w 5748171"/>
                <a:gd name="connsiteY2" fmla="*/ 766631 h 766631"/>
                <a:gd name="connsiteX3" fmla="*/ 69056 w 5748171"/>
                <a:gd name="connsiteY3" fmla="*/ 766631 h 766631"/>
                <a:gd name="connsiteX4" fmla="*/ 0 w 5748171"/>
                <a:gd name="connsiteY4" fmla="*/ 2381 h 766631"/>
                <a:gd name="connsiteX0" fmla="*/ 0 w 5748171"/>
                <a:gd name="connsiteY0" fmla="*/ 2381 h 766631"/>
                <a:gd name="connsiteX1" fmla="*/ 5748171 w 5748171"/>
                <a:gd name="connsiteY1" fmla="*/ 0 h 766631"/>
                <a:gd name="connsiteX2" fmla="*/ 5748171 w 5748171"/>
                <a:gd name="connsiteY2" fmla="*/ 766631 h 766631"/>
                <a:gd name="connsiteX3" fmla="*/ 4762 w 5748171"/>
                <a:gd name="connsiteY3" fmla="*/ 757106 h 766631"/>
                <a:gd name="connsiteX4" fmla="*/ 0 w 5748171"/>
                <a:gd name="connsiteY4" fmla="*/ 2381 h 766631"/>
                <a:gd name="connsiteX0" fmla="*/ 0 w 5748171"/>
                <a:gd name="connsiteY0" fmla="*/ 2381 h 766631"/>
                <a:gd name="connsiteX1" fmla="*/ 5748171 w 5748171"/>
                <a:gd name="connsiteY1" fmla="*/ 0 h 766631"/>
                <a:gd name="connsiteX2" fmla="*/ 5748171 w 5748171"/>
                <a:gd name="connsiteY2" fmla="*/ 766631 h 766631"/>
                <a:gd name="connsiteX3" fmla="*/ 4762 w 5748171"/>
                <a:gd name="connsiteY3" fmla="*/ 757106 h 766631"/>
                <a:gd name="connsiteX4" fmla="*/ 0 w 5748171"/>
                <a:gd name="connsiteY4" fmla="*/ 2381 h 76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8171" h="766631">
                  <a:moveTo>
                    <a:pt x="0" y="2381"/>
                  </a:moveTo>
                  <a:lnTo>
                    <a:pt x="5748171" y="0"/>
                  </a:lnTo>
                  <a:lnTo>
                    <a:pt x="5748171" y="766631"/>
                  </a:lnTo>
                  <a:lnTo>
                    <a:pt x="4762" y="757106"/>
                  </a:lnTo>
                  <a:cubicBezTo>
                    <a:pt x="103186" y="528550"/>
                    <a:pt x="163513" y="299993"/>
                    <a:pt x="0" y="23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644A1C-CF6D-4FA9-AB53-05F7B572569C}"/>
                </a:ext>
              </a:extLst>
            </p:cNvPr>
            <p:cNvSpPr txBox="1"/>
            <p:nvPr/>
          </p:nvSpPr>
          <p:spPr>
            <a:xfrm>
              <a:off x="3361262" y="3713425"/>
              <a:ext cx="55777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্তনে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ৃতিক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দূর্যোগের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ভূমিকা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</a:p>
            <a:p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B611A55-A1AB-40E5-8885-B190094D936E}"/>
                </a:ext>
              </a:extLst>
            </p:cNvPr>
            <p:cNvSpPr/>
            <p:nvPr/>
          </p:nvSpPr>
          <p:spPr>
            <a:xfrm>
              <a:off x="2155884" y="3562179"/>
              <a:ext cx="1053884" cy="1053884"/>
            </a:xfrm>
            <a:prstGeom prst="ellipse">
              <a:avLst/>
            </a:prstGeom>
            <a:solidFill>
              <a:srgbClr val="0099CC"/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85E9068-4C2B-4D67-9299-5E7E0B3E87D0}"/>
                </a:ext>
              </a:extLst>
            </p:cNvPr>
            <p:cNvSpPr/>
            <p:nvPr/>
          </p:nvSpPr>
          <p:spPr>
            <a:xfrm>
              <a:off x="2677680" y="3464631"/>
              <a:ext cx="674053" cy="1248979"/>
            </a:xfrm>
            <a:custGeom>
              <a:avLst/>
              <a:gdLst>
                <a:gd name="connsiteX0" fmla="*/ 66367 w 902579"/>
                <a:gd name="connsiteY0" fmla="*/ 0 h 1672424"/>
                <a:gd name="connsiteX1" fmla="*/ 902579 w 902579"/>
                <a:gd name="connsiteY1" fmla="*/ 836212 h 1672424"/>
                <a:gd name="connsiteX2" fmla="*/ 66367 w 902579"/>
                <a:gd name="connsiteY2" fmla="*/ 1672424 h 1672424"/>
                <a:gd name="connsiteX3" fmla="*/ 0 w 902579"/>
                <a:gd name="connsiteY3" fmla="*/ 1669073 h 1672424"/>
                <a:gd name="connsiteX4" fmla="*/ 19131 w 902579"/>
                <a:gd name="connsiteY4" fmla="*/ 1668107 h 1672424"/>
                <a:gd name="connsiteX5" fmla="*/ 769845 w 902579"/>
                <a:gd name="connsiteY5" fmla="*/ 836212 h 1672424"/>
                <a:gd name="connsiteX6" fmla="*/ 19131 w 902579"/>
                <a:gd name="connsiteY6" fmla="*/ 4318 h 1672424"/>
                <a:gd name="connsiteX7" fmla="*/ 0 w 902579"/>
                <a:gd name="connsiteY7" fmla="*/ 3352 h 167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2579" h="1672424">
                  <a:moveTo>
                    <a:pt x="66367" y="0"/>
                  </a:moveTo>
                  <a:cubicBezTo>
                    <a:pt x="528194" y="0"/>
                    <a:pt x="902579" y="374385"/>
                    <a:pt x="902579" y="836212"/>
                  </a:cubicBezTo>
                  <a:cubicBezTo>
                    <a:pt x="902579" y="1298039"/>
                    <a:pt x="528194" y="1672424"/>
                    <a:pt x="66367" y="1672424"/>
                  </a:cubicBezTo>
                  <a:lnTo>
                    <a:pt x="0" y="1669073"/>
                  </a:lnTo>
                  <a:lnTo>
                    <a:pt x="19131" y="1668107"/>
                  </a:lnTo>
                  <a:cubicBezTo>
                    <a:pt x="440796" y="1625285"/>
                    <a:pt x="769845" y="1269175"/>
                    <a:pt x="769845" y="836212"/>
                  </a:cubicBezTo>
                  <a:cubicBezTo>
                    <a:pt x="769845" y="403249"/>
                    <a:pt x="440796" y="47140"/>
                    <a:pt x="19131" y="4318"/>
                  </a:cubicBezTo>
                  <a:lnTo>
                    <a:pt x="0" y="3352"/>
                  </a:lnTo>
                  <a:close/>
                </a:path>
              </a:pathLst>
            </a:custGeom>
            <a:solidFill>
              <a:srgbClr val="00B0F0"/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D5F2355-347F-40AF-918F-8AA1FAFDF240}"/>
                </a:ext>
              </a:extLst>
            </p:cNvPr>
            <p:cNvSpPr/>
            <p:nvPr/>
          </p:nvSpPr>
          <p:spPr>
            <a:xfrm>
              <a:off x="2155883" y="3629025"/>
              <a:ext cx="883497" cy="868229"/>
            </a:xfrm>
            <a:prstGeom prst="ellipse">
              <a:avLst/>
            </a:prstGeom>
            <a:solidFill>
              <a:schemeClr val="bg1">
                <a:alpha val="37000"/>
              </a:schemeClr>
            </a:solidFill>
            <a:ln w="82550">
              <a:noFill/>
            </a:ln>
            <a:effectLst>
              <a:outerShdw dist="762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0A62DDA-E25F-4F28-B31F-0018C4C2AC2D}"/>
                </a:ext>
              </a:extLst>
            </p:cNvPr>
            <p:cNvSpPr txBox="1"/>
            <p:nvPr/>
          </p:nvSpPr>
          <p:spPr>
            <a:xfrm>
              <a:off x="2393945" y="3481132"/>
              <a:ext cx="63991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  <p:sp>
          <p:nvSpPr>
            <p:cNvPr id="36" name="Rectangle 17">
              <a:extLst>
                <a:ext uri="{FF2B5EF4-FFF2-40B4-BE49-F238E27FC236}">
                  <a16:creationId xmlns:a16="http://schemas.microsoft.com/office/drawing/2014/main" id="{041E07A4-E1A8-48CD-AA2E-7DFB394683F6}"/>
                </a:ext>
              </a:extLst>
            </p:cNvPr>
            <p:cNvSpPr/>
            <p:nvPr/>
          </p:nvSpPr>
          <p:spPr>
            <a:xfrm>
              <a:off x="7981707" y="3702413"/>
              <a:ext cx="957337" cy="769441"/>
            </a:xfrm>
            <a:custGeom>
              <a:avLst/>
              <a:gdLst>
                <a:gd name="connsiteX0" fmla="*/ 0 w 957337"/>
                <a:gd name="connsiteY0" fmla="*/ 0 h 769441"/>
                <a:gd name="connsiteX1" fmla="*/ 957337 w 957337"/>
                <a:gd name="connsiteY1" fmla="*/ 0 h 769441"/>
                <a:gd name="connsiteX2" fmla="*/ 957337 w 957337"/>
                <a:gd name="connsiteY2" fmla="*/ 769441 h 769441"/>
                <a:gd name="connsiteX3" fmla="*/ 0 w 957337"/>
                <a:gd name="connsiteY3" fmla="*/ 769441 h 769441"/>
                <a:gd name="connsiteX4" fmla="*/ 0 w 957337"/>
                <a:gd name="connsiteY4" fmla="*/ 0 h 769441"/>
                <a:gd name="connsiteX0" fmla="*/ 0 w 957337"/>
                <a:gd name="connsiteY0" fmla="*/ 769441 h 769441"/>
                <a:gd name="connsiteX1" fmla="*/ 957337 w 957337"/>
                <a:gd name="connsiteY1" fmla="*/ 0 h 769441"/>
                <a:gd name="connsiteX2" fmla="*/ 957337 w 957337"/>
                <a:gd name="connsiteY2" fmla="*/ 769441 h 769441"/>
                <a:gd name="connsiteX3" fmla="*/ 0 w 957337"/>
                <a:gd name="connsiteY3" fmla="*/ 769441 h 7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337" h="769441">
                  <a:moveTo>
                    <a:pt x="0" y="769441"/>
                  </a:moveTo>
                  <a:lnTo>
                    <a:pt x="957337" y="0"/>
                  </a:lnTo>
                  <a:lnTo>
                    <a:pt x="957337" y="769441"/>
                  </a:lnTo>
                  <a:lnTo>
                    <a:pt x="0" y="769441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B073E85-B20C-44D0-A803-BE1E15484763}"/>
              </a:ext>
            </a:extLst>
          </p:cNvPr>
          <p:cNvSpPr/>
          <p:nvPr/>
        </p:nvSpPr>
        <p:spPr>
          <a:xfrm>
            <a:off x="4159250" y="968312"/>
            <a:ext cx="3873500" cy="669416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97A650-8A7B-43AD-B118-FCF08A3417A0}"/>
              </a:ext>
            </a:extLst>
          </p:cNvPr>
          <p:cNvSpPr txBox="1"/>
          <p:nvPr/>
        </p:nvSpPr>
        <p:spPr>
          <a:xfrm>
            <a:off x="4995620" y="930180"/>
            <a:ext cx="220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8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FF57BC-1DED-4CA4-B7EF-159D5405CA56}"/>
              </a:ext>
            </a:extLst>
          </p:cNvPr>
          <p:cNvSpPr/>
          <p:nvPr/>
        </p:nvSpPr>
        <p:spPr>
          <a:xfrm>
            <a:off x="2297686" y="674959"/>
            <a:ext cx="7445922" cy="681502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4 Things I Discovered After Forcing Myself to Run Every Morning ...">
            <a:extLst>
              <a:ext uri="{FF2B5EF4-FFF2-40B4-BE49-F238E27FC236}">
                <a16:creationId xmlns:a16="http://schemas.microsoft.com/office/drawing/2014/main" id="{9B6CCEF7-B6D4-4528-A4E3-C8422FA7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" y="2110865"/>
            <a:ext cx="5330637" cy="3390285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IN EVINING">
            <a:extLst>
              <a:ext uri="{FF2B5EF4-FFF2-40B4-BE49-F238E27FC236}">
                <a16:creationId xmlns:a16="http://schemas.microsoft.com/office/drawing/2014/main" id="{1EE8EA7D-B1BC-449F-86BF-9173DA426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16" y="2110865"/>
            <a:ext cx="5330636" cy="3390285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75DECB-736C-415C-B943-4B4F16C2FFEA}"/>
              </a:ext>
            </a:extLst>
          </p:cNvPr>
          <p:cNvSpPr txBox="1"/>
          <p:nvPr/>
        </p:nvSpPr>
        <p:spPr>
          <a:xfrm>
            <a:off x="3782115" y="754100"/>
            <a:ext cx="462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ুঝতে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ED739-5485-4677-AEED-82EFB453625A}"/>
              </a:ext>
            </a:extLst>
          </p:cNvPr>
          <p:cNvSpPr txBox="1"/>
          <p:nvPr/>
        </p:nvSpPr>
        <p:spPr>
          <a:xfrm rot="21265833">
            <a:off x="2039283" y="5637131"/>
            <a:ext cx="282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ূর্য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081D8-02BC-4C50-8DCD-33168ED2B4E8}"/>
              </a:ext>
            </a:extLst>
          </p:cNvPr>
          <p:cNvSpPr txBox="1"/>
          <p:nvPr/>
        </p:nvSpPr>
        <p:spPr>
          <a:xfrm rot="21282551">
            <a:off x="7737985" y="5628703"/>
            <a:ext cx="282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্ধ্যায়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27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আরেক 'পৃথিবীর' সন্ধান">
            <a:extLst>
              <a:ext uri="{FF2B5EF4-FFF2-40B4-BE49-F238E27FC236}">
                <a16:creationId xmlns:a16="http://schemas.microsoft.com/office/drawing/2014/main" id="{E03C0D81-D9D7-472A-ACDD-637228691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4" y="1108039"/>
            <a:ext cx="5479076" cy="3522955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ED372E-1ADA-4787-A8B3-C219A56951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085" r="21311"/>
          <a:stretch/>
        </p:blipFill>
        <p:spPr>
          <a:xfrm>
            <a:off x="7353368" y="1040052"/>
            <a:ext cx="4267528" cy="3729433"/>
          </a:xfrm>
          <a:prstGeom prst="rect">
            <a:avLst/>
          </a:prstGeom>
          <a:ln>
            <a:noFill/>
          </a:ln>
          <a:effectLst/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532661-0ECF-4B2A-805B-8FF16FD8999F}"/>
              </a:ext>
            </a:extLst>
          </p:cNvPr>
          <p:cNvGrpSpPr/>
          <p:nvPr/>
        </p:nvGrpSpPr>
        <p:grpSpPr>
          <a:xfrm>
            <a:off x="571104" y="5859894"/>
            <a:ext cx="6154994" cy="707886"/>
            <a:chOff x="434715" y="5882741"/>
            <a:chExt cx="6154994" cy="7078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7B48BF-90BE-444F-8835-5DA21265A1E3}"/>
                </a:ext>
              </a:extLst>
            </p:cNvPr>
            <p:cNvSpPr/>
            <p:nvPr/>
          </p:nvSpPr>
          <p:spPr>
            <a:xfrm>
              <a:off x="434715" y="5882741"/>
              <a:ext cx="6154994" cy="7078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39A6D27-5145-493E-9D50-B8790F683019}"/>
                </a:ext>
              </a:extLst>
            </p:cNvPr>
            <p:cNvSpPr txBox="1"/>
            <p:nvPr/>
          </p:nvSpPr>
          <p:spPr>
            <a:xfrm>
              <a:off x="571104" y="6005851"/>
              <a:ext cx="5338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থিবীর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প্রতিদেনের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প্রাক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্থাকে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 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20240D5-1128-4D06-9A92-FE237E335811}"/>
              </a:ext>
            </a:extLst>
          </p:cNvPr>
          <p:cNvSpPr txBox="1"/>
          <p:nvPr/>
        </p:nvSpPr>
        <p:spPr>
          <a:xfrm>
            <a:off x="1853009" y="4837472"/>
            <a:ext cx="2915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দিন-রাত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228EB-D4D8-4C2C-BA48-B5CD2CDA07D8}"/>
              </a:ext>
            </a:extLst>
          </p:cNvPr>
          <p:cNvSpPr txBox="1"/>
          <p:nvPr/>
        </p:nvSpPr>
        <p:spPr>
          <a:xfrm>
            <a:off x="7868429" y="4837472"/>
            <a:ext cx="2915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6F9526-BB05-4530-B849-3853730E2D81}"/>
              </a:ext>
            </a:extLst>
          </p:cNvPr>
          <p:cNvGrpSpPr/>
          <p:nvPr/>
        </p:nvGrpSpPr>
        <p:grpSpPr>
          <a:xfrm>
            <a:off x="8309926" y="5882741"/>
            <a:ext cx="1969861" cy="707886"/>
            <a:chOff x="8309926" y="5882741"/>
            <a:chExt cx="1969861" cy="7078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1D6254-DB33-4622-9A46-CA1CF4518833}"/>
                </a:ext>
              </a:extLst>
            </p:cNvPr>
            <p:cNvSpPr/>
            <p:nvPr/>
          </p:nvSpPr>
          <p:spPr>
            <a:xfrm>
              <a:off x="8309926" y="5882741"/>
              <a:ext cx="1969861" cy="7078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81CD2C-6C58-440B-8F2B-7DB4BF3ECE4A}"/>
                </a:ext>
              </a:extLst>
            </p:cNvPr>
            <p:cNvSpPr txBox="1"/>
            <p:nvPr/>
          </p:nvSpPr>
          <p:spPr>
            <a:xfrm>
              <a:off x="8479612" y="6005851"/>
              <a:ext cx="1630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আবহাওয়া</a:t>
              </a:r>
              <a:r>
                <a:rPr 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2B5A4AA-C338-4408-B169-26134C426382}"/>
              </a:ext>
            </a:extLst>
          </p:cNvPr>
          <p:cNvSpPr txBox="1"/>
          <p:nvPr/>
        </p:nvSpPr>
        <p:spPr>
          <a:xfrm>
            <a:off x="3018503" y="264180"/>
            <a:ext cx="6154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50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C5ACF3-7384-4056-88A5-3C8282DB70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085" r="21311"/>
          <a:stretch/>
        </p:blipFill>
        <p:spPr>
          <a:xfrm>
            <a:off x="865240" y="1275733"/>
            <a:ext cx="3731342" cy="3628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3474BC-EF5C-4F5A-97D2-1CF71A64A9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88974" y="1474837"/>
            <a:ext cx="3229897" cy="32298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3DB9DB-9BE3-48F6-BCE0-D214DC69631C}"/>
              </a:ext>
            </a:extLst>
          </p:cNvPr>
          <p:cNvSpPr txBox="1"/>
          <p:nvPr/>
        </p:nvSpPr>
        <p:spPr>
          <a:xfrm>
            <a:off x="8829367" y="1566291"/>
            <a:ext cx="24973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</a:p>
          <a:p>
            <a:pPr algn="ctr"/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5A05A-1D7F-4EDC-B227-F039C1D47A7E}"/>
              </a:ext>
            </a:extLst>
          </p:cNvPr>
          <p:cNvSpPr txBox="1"/>
          <p:nvPr/>
        </p:nvSpPr>
        <p:spPr>
          <a:xfrm>
            <a:off x="1363435" y="5120602"/>
            <a:ext cx="151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D790F-1C26-4CFC-9427-A457F0B7F7E4}"/>
              </a:ext>
            </a:extLst>
          </p:cNvPr>
          <p:cNvSpPr txBox="1"/>
          <p:nvPr/>
        </p:nvSpPr>
        <p:spPr>
          <a:xfrm>
            <a:off x="6096000" y="5120601"/>
            <a:ext cx="151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98CC04-0F52-47F6-89AA-61E045110501}"/>
              </a:ext>
            </a:extLst>
          </p:cNvPr>
          <p:cNvSpPr/>
          <p:nvPr/>
        </p:nvSpPr>
        <p:spPr>
          <a:xfrm>
            <a:off x="9392263" y="3031035"/>
            <a:ext cx="1371600" cy="117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D60B30-A0B3-40A3-92EC-BDAF0DF78EE4}"/>
              </a:ext>
            </a:extLst>
          </p:cNvPr>
          <p:cNvSpPr txBox="1"/>
          <p:nvPr/>
        </p:nvSpPr>
        <p:spPr>
          <a:xfrm>
            <a:off x="9392263" y="5114819"/>
            <a:ext cx="151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1C846-F1DA-46A1-BAED-529E1F07DAF0}"/>
              </a:ext>
            </a:extLst>
          </p:cNvPr>
          <p:cNvSpPr txBox="1"/>
          <p:nvPr/>
        </p:nvSpPr>
        <p:spPr>
          <a:xfrm>
            <a:off x="3018503" y="264180"/>
            <a:ext cx="6154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56B241-D565-4906-8E37-81A2CE208132}"/>
              </a:ext>
            </a:extLst>
          </p:cNvPr>
          <p:cNvSpPr txBox="1"/>
          <p:nvPr/>
        </p:nvSpPr>
        <p:spPr>
          <a:xfrm>
            <a:off x="8663304" y="5880734"/>
            <a:ext cx="224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লবায়ু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54220-2B29-4E23-A985-29EE4759B4F4}"/>
              </a:ext>
            </a:extLst>
          </p:cNvPr>
          <p:cNvSpPr txBox="1"/>
          <p:nvPr/>
        </p:nvSpPr>
        <p:spPr>
          <a:xfrm>
            <a:off x="1197361" y="5885934"/>
            <a:ext cx="5471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্ঘ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67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2349</TotalTime>
  <Words>1050</Words>
  <Application>Microsoft Office PowerPoint</Application>
  <PresentationFormat>Widescreen</PresentationFormat>
  <Paragraphs>133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BrahmaputraMJ</vt:lpstr>
      <vt:lpstr>Calibri</vt:lpstr>
      <vt:lpstr>Calibri Light</vt:lpstr>
      <vt:lpstr>copalanga</vt:lpstr>
      <vt:lpstr>Haettenschweiler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</dc:creator>
  <cp:lastModifiedBy>achintya</cp:lastModifiedBy>
  <cp:revision>188</cp:revision>
  <dcterms:created xsi:type="dcterms:W3CDTF">2020-05-01T14:29:48Z</dcterms:created>
  <dcterms:modified xsi:type="dcterms:W3CDTF">2020-05-19T10:55:58Z</dcterms:modified>
</cp:coreProperties>
</file>