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F924-FE14-4B5D-814B-063C07530344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BB6E7-7B97-406B-B208-CD8DEBF01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BB6E7-7B97-406B-B208-CD8DEBF01F3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63B8B-7E8A-44A3-A0AA-04104D43BD5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AEB1-583C-4A62-A582-6AB8FF5D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1600200" y="2133600"/>
            <a:ext cx="5334000" cy="2514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atntimes.com/wp-content/uploads/2014/01/%E0%A6%AE%E0%A6%A8%E0%A6%BF%E0%A6%AA%E0%A7%81%E0%A6%B0%E0%A6%BF-%E0%A6%A4%E0%A6%BE%E0%A6%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267200" cy="2899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illbd24.com/wp-content/uploads/2013/11/Sat-Pic2_DMEA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247407" cy="271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1600200"/>
            <a:ext cx="25474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তাঁতশিল্প</a:t>
            </a:r>
            <a:endParaRPr lang="en-US" dirty="0"/>
          </a:p>
        </p:txBody>
      </p:sp>
      <p:pic>
        <p:nvPicPr>
          <p:cNvPr id="8" name="Picture 7" descr="salo_15538431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05200"/>
            <a:ext cx="393517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kattor.tv/OrginalImage/15082012020020pmsi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415679" cy="2455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0"/>
            <a:ext cx="3826661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822730"/>
            <a:ext cx="4495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0" descr="http://www.kalerkantho.com/assets/images/news_images/print/2014/01/27/thumbnails/untitled-6_454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494232" cy="18204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3124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সিল্ক শাড়ি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57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52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শাড়ি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6248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জামদানি শাড়ি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6324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মসলিন শাড়ি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200400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গরদ শাড়ি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engalinews24.com/assets/images/news_images/2015/01/21/tat_shilpo_75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1"/>
            <a:ext cx="4334160" cy="2895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46907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</a:t>
            </a:r>
            <a:r>
              <a:rPr lang="en-US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</a:t>
            </a:r>
            <a:r>
              <a:rPr lang="bn-BD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1816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”বাংলার তাঁতশিল্পের সুনাম বহুকালের” ব্যাখ্যা কর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8.postimage.org/t9f9thb2t/bangla_academy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65796" cy="244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rthonitiprotidin.com/wp-content/uploads/2014/02/handicraft-wooden-4-copy-400x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834241" cy="22409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8" descr="http://www.bengalinews24.com/assets/images/news_images/2013/07/24/kasa_shilpo_photo_bangladesh_120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764963" cy="2142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esu.alokitobangladesh.com/wp-content/uploads/2014/02/Ku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774400" cy="26035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209800" y="5943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কারুশিল্প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5371734" cy="2778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http://www.bangladeshexplorer.com/images/gallery/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128156" cy="2234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3733800"/>
            <a:ext cx="5016997" cy="263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6096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</a:t>
            </a:r>
          </a:p>
          <a:p>
            <a:pPr algn="ctr"/>
            <a:r>
              <a:rPr lang="bn-BD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স্থাপত্যশিল্প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5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লালবাগ কেল্লা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24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ছোটসোনা মসজিদ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647700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ngalnama.files.wordpress.com/2008/10/patapainting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2465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h.jpg"/>
          <p:cNvPicPr>
            <a:picLocks noChangeAspect="1"/>
          </p:cNvPicPr>
          <p:nvPr/>
        </p:nvPicPr>
        <p:blipFill>
          <a:blip r:embed="rId3"/>
          <a:srcRect r="2609"/>
          <a:stretch>
            <a:fillRect/>
          </a:stretch>
        </p:blipFill>
        <p:spPr>
          <a:xfrm>
            <a:off x="457200" y="2801692"/>
            <a:ext cx="3886200" cy="3599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http://prokasik.files.wordpress.com/2011/02/nakshi_katha_noksikatha_naksikata_25e025a625b625e025a7258725e025a625b225e025a625be25e025a625ac25e025a7258125e025a625a825e025a625bf25e025a7259f25e025a625be25e025a625b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843158" cy="2514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নকশিকাঁথা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782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বাংলার কোন শিল্পের সুনাম বহুকালের?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514600"/>
            <a:ext cx="669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কী কাপড় নিয়ে বহু কাহিনী বা কিংবদন্তির সৃষ্টি হয়েছিল?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3886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সৃষ্টিশীল কিছু কিছু কাজে একটি জাতির চিন্তাশক্তি ও সৃজনশীল প্রতিভার  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পরিচয় পাওয়া যায়, তাকে বলে -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মুসলিন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1828800"/>
            <a:ext cx="1234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তাঁতশিল্প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5486400"/>
            <a:ext cx="4703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চারুকলা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শিল্পকলা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6096000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ii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63880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”বাংলার সংস্কৃতি আর শিল্পকলার রৃপ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আঁকা আছে এক এক নকশীকাঁথায়” ব্যাখ্যা কর।</a:t>
            </a:r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533400"/>
            <a:ext cx="8839200" cy="4648200"/>
            <a:chOff x="152400" y="533400"/>
            <a:chExt cx="8839200" cy="4648200"/>
          </a:xfrm>
        </p:grpSpPr>
        <p:sp>
          <p:nvSpPr>
            <p:cNvPr id="3" name="Rectangle 2"/>
            <p:cNvSpPr/>
            <p:nvPr/>
          </p:nvSpPr>
          <p:spPr>
            <a:xfrm>
              <a:off x="609600" y="2133600"/>
              <a:ext cx="7848600" cy="304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52400" y="533400"/>
              <a:ext cx="8839200" cy="1371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1219200" y="2667000"/>
              <a:ext cx="1676400" cy="21336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6172200" y="2667000"/>
              <a:ext cx="1676400" cy="21336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-Right-Up Arrow 7"/>
            <p:cNvSpPr/>
            <p:nvPr/>
          </p:nvSpPr>
          <p:spPr>
            <a:xfrm>
              <a:off x="3352800" y="2362200"/>
              <a:ext cx="2286000" cy="2514600"/>
            </a:xfrm>
            <a:prstGeom prst="leftRight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762000"/>
              <a:ext cx="29718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as-IN" sz="6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Shyry_1428937945_7-Nakshi-Kath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686800" cy="48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28600"/>
            <a:ext cx="3733800" cy="3200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1676400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7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পরিচিতি</a:t>
            </a:r>
            <a:r>
              <a:rPr lang="en-US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0386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সংগীতা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রামনগর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42672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বংলাদেশ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 ৪৫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-304800"/>
            <a:ext cx="4724400" cy="3124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পাঠের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বিষয়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600" y="2133600"/>
            <a:ext cx="7924800" cy="4572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বাঙালির </a:t>
            </a:r>
          </a:p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সংস্কৃতি ও শিল্পকলা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381000"/>
            <a:ext cx="5530681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272677"/>
            <a:ext cx="8458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৩।</a:t>
            </a:r>
            <a:r>
              <a:rPr lang="bn-BD" sz="5400" b="1" kern="11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বাঙালির সংস্কৃতি ও শিল্পকলা বিকাশে দৃশ্যশিল্প</a:t>
            </a:r>
            <a:r>
              <a:rPr lang="en-US" sz="5400" b="1" kern="11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5400" b="1" kern="11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এর ভূমিকা বিশ্লেষণ করতে পারবে।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590800"/>
            <a:ext cx="8718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1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2</a:t>
            </a:r>
            <a:r>
              <a:rPr lang="en-US" sz="54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r>
              <a:rPr lang="bn-BD" sz="5400" b="1" kern="11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শিল্পকলার ধারণা ব্যাখ্যা করতে পারবে।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1524000"/>
            <a:ext cx="7184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kern="11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১</a:t>
            </a:r>
            <a:r>
              <a:rPr lang="en-US" sz="5400" b="1" kern="11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r>
              <a:rPr lang="bn-BD" sz="5400" b="1" kern="11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সংস্কৃতি কী তা বলতে পারবে।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l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895600" y="304800"/>
            <a:ext cx="2819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953000"/>
            <a:ext cx="8077200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105400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581400"/>
            <a:ext cx="3429000" cy="3069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www.banglanews24.com/images/PhotoGallery/2013August/Dip-620131114051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4290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4953000"/>
            <a:ext cx="37155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মধ্যে একটি জাতির যে চিন্তাশক্তি ও সৃজনশীল প্রতিভার পরিচয় পাওয়া যায় সেগুলোকে শিল্পকলা বলে ।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tunbarta.com/assets/images/news_images/2014/05/21/for_details/image_8274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135832" cy="2720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nishachor.com/wp-content/uploads/2013/03/1-5-01-House-at-Thanchi-noY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448778" cy="22002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herpurtimes.com/wp-content/uploads/2013/07/bilupt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937137" cy="27559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914400"/>
            <a:ext cx="2438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</a:t>
            </a:r>
          </a:p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 বাড়ি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hosuchak.com/wp-content/uploads/2014/01/7-Paharpur.jpg-2010-06-08-.jpg?4e5c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128117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priyo.com/files/story/201305/582377_549118945108310_1345034800_n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685132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4" descr="https://c2.staticflickr.com/8/7278/8166246606_086885c8c4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1828800"/>
            <a:ext cx="32752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 </a:t>
            </a:r>
          </a:p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সোমপুর বিহার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105400" y="381000"/>
            <a:ext cx="4038600" cy="14478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কোন ঐতিহ্যাসিক স্থান?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bohomanbangla.com/bangla_tour_image/kantajir_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505200" cy="300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gcdn.priyo.com/201304/kantoj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1750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sachalayatan.com/files/323785_213224892095359_198544323563416_464247_85859518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3946574" cy="2840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0" y="0"/>
            <a:ext cx="3377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দিনাজপুরের</a:t>
            </a:r>
          </a:p>
          <a:p>
            <a:pPr algn="ctr"/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কান্তজির মন্দির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648200" y="1828800"/>
            <a:ext cx="3886200" cy="14478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কোন ঐতিহ্যাসিক স্থান?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216</Words>
  <Application>Microsoft Office PowerPoint</Application>
  <PresentationFormat>On-screen Show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64</cp:revision>
  <dcterms:created xsi:type="dcterms:W3CDTF">2019-10-12T10:16:23Z</dcterms:created>
  <dcterms:modified xsi:type="dcterms:W3CDTF">2020-05-02T09:49:27Z</dcterms:modified>
</cp:coreProperties>
</file>