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78" r:id="rId12"/>
    <p:sldId id="269" r:id="rId13"/>
    <p:sldId id="272" r:id="rId14"/>
    <p:sldId id="279" r:id="rId15"/>
    <p:sldId id="280" r:id="rId16"/>
    <p:sldId id="286" r:id="rId17"/>
    <p:sldId id="287" r:id="rId18"/>
    <p:sldId id="288" r:id="rId19"/>
    <p:sldId id="271" r:id="rId20"/>
    <p:sldId id="273" r:id="rId21"/>
    <p:sldId id="274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9525F-B77A-4AC7-8821-5CADED8CF04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DBC8F0-DDDA-43DF-A11A-E2CB35A463F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পর্বত </a:t>
          </a:r>
        </a:p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প্রধানত চার </a:t>
          </a:r>
        </a:p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প্রকার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833446B-F8C3-415D-9E4E-A8015E843ADE}" type="parTrans" cxnId="{2EBE27F7-27CB-4AEF-BA78-25DF5C19879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CCCAD8E-17EE-439C-831C-C4BDD61E5652}" type="sibTrans" cxnId="{2EBE27F7-27CB-4AEF-BA78-25DF5C19879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13EB5F5-10A2-4A5E-9823-ADED22BF661C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ক.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ভঙ্গিল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পর্বত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791E050-1E72-4054-8B78-1B16E2BFCEFA}" type="parTrans" cxnId="{C4035A7C-5E9C-4032-9756-EDAA0AED3DA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A64462B-FCA7-4E36-A05F-F2CF19EAD692}" type="sibTrans" cxnId="{C4035A7C-5E9C-4032-9756-EDAA0AED3DA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5A420E-C568-4747-A76E-A21A204731A8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খ.আগ্নেয়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পর্বত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B304214-F552-4E81-ACE4-2F52ABA2783F}" type="parTrans" cxnId="{7DD945DD-CCE6-4138-88DB-C93AD3E43F2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B114CB5-F4D2-4AB9-BDFF-39DBF07AF280}" type="sibTrans" cxnId="{7DD945DD-CCE6-4138-88DB-C93AD3E43F2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E2BE4EB-88B3-4D5B-B4C1-A8C6D1EF0120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গ.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চ্যুতি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পর্বত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6807614-6C44-46CE-8C5F-9FBCE9129149}" type="parTrans" cxnId="{585A2AF3-2BC7-49A5-B5E8-F12F396EA98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139CF74-1450-4685-A7E3-4BC99699A6A2}" type="sibTrans" cxnId="{585A2AF3-2BC7-49A5-B5E8-F12F396EA98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F318908-D58A-498E-97F2-479E8A2E8202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ঘ.ল্যাকোলিত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পর্বত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FCED163-D108-4977-B422-D2A6FCC19570}" type="parTrans" cxnId="{D028DB4F-929D-4C6B-A008-2B6AAA795C6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586E846-D2DD-4907-9FD1-48FBE5DEF0FC}" type="sibTrans" cxnId="{D028DB4F-929D-4C6B-A008-2B6AAA795C6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C682B4-01EA-4788-9CBF-6616AAE744D1}" type="pres">
      <dgm:prSet presAssocID="{7FE9525F-B77A-4AC7-8821-5CADED8CF0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518AE7-63D0-41E1-BCE4-FC83BCC57425}" type="pres">
      <dgm:prSet presAssocID="{2CDBC8F0-DDDA-43DF-A11A-E2CB35A463F0}" presName="centerShape" presStyleLbl="node0" presStyleIdx="0" presStyleCnt="1"/>
      <dgm:spPr/>
      <dgm:t>
        <a:bodyPr/>
        <a:lstStyle/>
        <a:p>
          <a:endParaRPr lang="en-US"/>
        </a:p>
      </dgm:t>
    </dgm:pt>
    <dgm:pt modelId="{8FEB664B-E7C8-4A50-B834-B7F1BBFB9743}" type="pres">
      <dgm:prSet presAssocID="{1791E050-1E72-4054-8B78-1B16E2BFCEFA}" presName="Name9" presStyleLbl="parChTrans1D2" presStyleIdx="0" presStyleCnt="4"/>
      <dgm:spPr/>
      <dgm:t>
        <a:bodyPr/>
        <a:lstStyle/>
        <a:p>
          <a:endParaRPr lang="en-US"/>
        </a:p>
      </dgm:t>
    </dgm:pt>
    <dgm:pt modelId="{0B9D0087-3F6E-46AB-862C-A52602F92912}" type="pres">
      <dgm:prSet presAssocID="{1791E050-1E72-4054-8B78-1B16E2BFCEF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D8FC996-98EF-4219-B218-50B240601F70}" type="pres">
      <dgm:prSet presAssocID="{613EB5F5-10A2-4A5E-9823-ADED22BF661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B7C6F-9FB6-4AB6-B174-7D6E1DD41A88}" type="pres">
      <dgm:prSet presAssocID="{DB304214-F552-4E81-ACE4-2F52ABA2783F}" presName="Name9" presStyleLbl="parChTrans1D2" presStyleIdx="1" presStyleCnt="4"/>
      <dgm:spPr/>
      <dgm:t>
        <a:bodyPr/>
        <a:lstStyle/>
        <a:p>
          <a:endParaRPr lang="en-US"/>
        </a:p>
      </dgm:t>
    </dgm:pt>
    <dgm:pt modelId="{A4FE7379-83CF-473F-8F3D-23D50F837958}" type="pres">
      <dgm:prSet presAssocID="{DB304214-F552-4E81-ACE4-2F52ABA2783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B2A9C84-6169-4009-A40B-35A5D9E73057}" type="pres">
      <dgm:prSet presAssocID="{405A420E-C568-4747-A76E-A21A204731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5C09D-27D2-461C-ADC2-676721C86340}" type="pres">
      <dgm:prSet presAssocID="{46807614-6C44-46CE-8C5F-9FBCE9129149}" presName="Name9" presStyleLbl="parChTrans1D2" presStyleIdx="2" presStyleCnt="4"/>
      <dgm:spPr/>
      <dgm:t>
        <a:bodyPr/>
        <a:lstStyle/>
        <a:p>
          <a:endParaRPr lang="en-US"/>
        </a:p>
      </dgm:t>
    </dgm:pt>
    <dgm:pt modelId="{F9FF16B8-F128-462E-97D9-539717809C91}" type="pres">
      <dgm:prSet presAssocID="{46807614-6C44-46CE-8C5F-9FBCE912914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6E4A318-4155-4065-9FFA-3AA411C21164}" type="pres">
      <dgm:prSet presAssocID="{3E2BE4EB-88B3-4D5B-B4C1-A8C6D1EF012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15D68-2201-4527-8867-3E4A8AB8404E}" type="pres">
      <dgm:prSet presAssocID="{4FCED163-D108-4977-B422-D2A6FCC19570}" presName="Name9" presStyleLbl="parChTrans1D2" presStyleIdx="3" presStyleCnt="4"/>
      <dgm:spPr/>
      <dgm:t>
        <a:bodyPr/>
        <a:lstStyle/>
        <a:p>
          <a:endParaRPr lang="en-US"/>
        </a:p>
      </dgm:t>
    </dgm:pt>
    <dgm:pt modelId="{4DE2BEA2-F4F2-4A9D-A485-40C1AC51B96F}" type="pres">
      <dgm:prSet presAssocID="{4FCED163-D108-4977-B422-D2A6FCC1957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2F23101-D6BE-4548-9AFF-A539ACB52161}" type="pres">
      <dgm:prSet presAssocID="{2F318908-D58A-498E-97F2-479E8A2E8202}" presName="node" presStyleLbl="node1" presStyleIdx="3" presStyleCnt="4" custScaleX="122144" custScaleY="121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1919D1-E836-42E1-987B-B2002807B1D6}" type="presOf" srcId="{2CDBC8F0-DDDA-43DF-A11A-E2CB35A463F0}" destId="{69518AE7-63D0-41E1-BCE4-FC83BCC57425}" srcOrd="0" destOrd="0" presId="urn:microsoft.com/office/officeart/2005/8/layout/radial1"/>
    <dgm:cxn modelId="{585A2AF3-2BC7-49A5-B5E8-F12F396EA98F}" srcId="{2CDBC8F0-DDDA-43DF-A11A-E2CB35A463F0}" destId="{3E2BE4EB-88B3-4D5B-B4C1-A8C6D1EF0120}" srcOrd="2" destOrd="0" parTransId="{46807614-6C44-46CE-8C5F-9FBCE9129149}" sibTransId="{8139CF74-1450-4685-A7E3-4BC99699A6A2}"/>
    <dgm:cxn modelId="{76E56803-DD94-4162-8E77-8745F411FD86}" type="presOf" srcId="{2F318908-D58A-498E-97F2-479E8A2E8202}" destId="{32F23101-D6BE-4548-9AFF-A539ACB52161}" srcOrd="0" destOrd="0" presId="urn:microsoft.com/office/officeart/2005/8/layout/radial1"/>
    <dgm:cxn modelId="{2AF5F657-1C93-4548-A154-330CB4E910F0}" type="presOf" srcId="{4FCED163-D108-4977-B422-D2A6FCC19570}" destId="{58615D68-2201-4527-8867-3E4A8AB8404E}" srcOrd="0" destOrd="0" presId="urn:microsoft.com/office/officeart/2005/8/layout/radial1"/>
    <dgm:cxn modelId="{D028DB4F-929D-4C6B-A008-2B6AAA795C60}" srcId="{2CDBC8F0-DDDA-43DF-A11A-E2CB35A463F0}" destId="{2F318908-D58A-498E-97F2-479E8A2E8202}" srcOrd="3" destOrd="0" parTransId="{4FCED163-D108-4977-B422-D2A6FCC19570}" sibTransId="{3586E846-D2DD-4907-9FD1-48FBE5DEF0FC}"/>
    <dgm:cxn modelId="{03F28FF1-D38A-464F-B272-D510D7493EF5}" type="presOf" srcId="{1791E050-1E72-4054-8B78-1B16E2BFCEFA}" destId="{8FEB664B-E7C8-4A50-B834-B7F1BBFB9743}" srcOrd="0" destOrd="0" presId="urn:microsoft.com/office/officeart/2005/8/layout/radial1"/>
    <dgm:cxn modelId="{36892125-6C0A-4C7F-8C2F-5F1DAF2456A3}" type="presOf" srcId="{405A420E-C568-4747-A76E-A21A204731A8}" destId="{CB2A9C84-6169-4009-A40B-35A5D9E73057}" srcOrd="0" destOrd="0" presId="urn:microsoft.com/office/officeart/2005/8/layout/radial1"/>
    <dgm:cxn modelId="{9381005D-10AD-4642-BC37-5AE0ED395ECC}" type="presOf" srcId="{DB304214-F552-4E81-ACE4-2F52ABA2783F}" destId="{FA4B7C6F-9FB6-4AB6-B174-7D6E1DD41A88}" srcOrd="0" destOrd="0" presId="urn:microsoft.com/office/officeart/2005/8/layout/radial1"/>
    <dgm:cxn modelId="{7DD945DD-CCE6-4138-88DB-C93AD3E43F2B}" srcId="{2CDBC8F0-DDDA-43DF-A11A-E2CB35A463F0}" destId="{405A420E-C568-4747-A76E-A21A204731A8}" srcOrd="1" destOrd="0" parTransId="{DB304214-F552-4E81-ACE4-2F52ABA2783F}" sibTransId="{BB114CB5-F4D2-4AB9-BDFF-39DBF07AF280}"/>
    <dgm:cxn modelId="{B82AC17A-F47F-4F31-8EEA-4A1193025B79}" type="presOf" srcId="{4FCED163-D108-4977-B422-D2A6FCC19570}" destId="{4DE2BEA2-F4F2-4A9D-A485-40C1AC51B96F}" srcOrd="1" destOrd="0" presId="urn:microsoft.com/office/officeart/2005/8/layout/radial1"/>
    <dgm:cxn modelId="{1FFDC7E6-A4CD-4F63-B8E1-035F4271C9AB}" type="presOf" srcId="{3E2BE4EB-88B3-4D5B-B4C1-A8C6D1EF0120}" destId="{46E4A318-4155-4065-9FFA-3AA411C21164}" srcOrd="0" destOrd="0" presId="urn:microsoft.com/office/officeart/2005/8/layout/radial1"/>
    <dgm:cxn modelId="{CAED6E1A-5B70-4983-8BC8-50ABE1956027}" type="presOf" srcId="{DB304214-F552-4E81-ACE4-2F52ABA2783F}" destId="{A4FE7379-83CF-473F-8F3D-23D50F837958}" srcOrd="1" destOrd="0" presId="urn:microsoft.com/office/officeart/2005/8/layout/radial1"/>
    <dgm:cxn modelId="{9C9E8F0D-8877-4273-B840-35EBB4E9EEC9}" type="presOf" srcId="{7FE9525F-B77A-4AC7-8821-5CADED8CF04C}" destId="{E2C682B4-01EA-4788-9CBF-6616AAE744D1}" srcOrd="0" destOrd="0" presId="urn:microsoft.com/office/officeart/2005/8/layout/radial1"/>
    <dgm:cxn modelId="{330DF5AC-2369-49F6-89C4-691965B9D936}" type="presOf" srcId="{46807614-6C44-46CE-8C5F-9FBCE9129149}" destId="{F9FF16B8-F128-462E-97D9-539717809C91}" srcOrd="1" destOrd="0" presId="urn:microsoft.com/office/officeart/2005/8/layout/radial1"/>
    <dgm:cxn modelId="{0F02F273-C69C-4AC0-B62B-6256B890E9A1}" type="presOf" srcId="{46807614-6C44-46CE-8C5F-9FBCE9129149}" destId="{D155C09D-27D2-461C-ADC2-676721C86340}" srcOrd="0" destOrd="0" presId="urn:microsoft.com/office/officeart/2005/8/layout/radial1"/>
    <dgm:cxn modelId="{3BE52FE8-FAE0-40A2-8137-9AD8A7292517}" type="presOf" srcId="{613EB5F5-10A2-4A5E-9823-ADED22BF661C}" destId="{DD8FC996-98EF-4219-B218-50B240601F70}" srcOrd="0" destOrd="0" presId="urn:microsoft.com/office/officeart/2005/8/layout/radial1"/>
    <dgm:cxn modelId="{C4035A7C-5E9C-4032-9756-EDAA0AED3DA8}" srcId="{2CDBC8F0-DDDA-43DF-A11A-E2CB35A463F0}" destId="{613EB5F5-10A2-4A5E-9823-ADED22BF661C}" srcOrd="0" destOrd="0" parTransId="{1791E050-1E72-4054-8B78-1B16E2BFCEFA}" sibTransId="{9A64462B-FCA7-4E36-A05F-F2CF19EAD692}"/>
    <dgm:cxn modelId="{8755D242-E0A4-4DB1-885F-530785D73BE4}" type="presOf" srcId="{1791E050-1E72-4054-8B78-1B16E2BFCEFA}" destId="{0B9D0087-3F6E-46AB-862C-A52602F92912}" srcOrd="1" destOrd="0" presId="urn:microsoft.com/office/officeart/2005/8/layout/radial1"/>
    <dgm:cxn modelId="{2EBE27F7-27CB-4AEF-BA78-25DF5C19879A}" srcId="{7FE9525F-B77A-4AC7-8821-5CADED8CF04C}" destId="{2CDBC8F0-DDDA-43DF-A11A-E2CB35A463F0}" srcOrd="0" destOrd="0" parTransId="{5833446B-F8C3-415D-9E4E-A8015E843ADE}" sibTransId="{ACCCAD8E-17EE-439C-831C-C4BDD61E5652}"/>
    <dgm:cxn modelId="{D971306B-1992-4D57-8BB4-4CE3B159B9AB}" type="presParOf" srcId="{E2C682B4-01EA-4788-9CBF-6616AAE744D1}" destId="{69518AE7-63D0-41E1-BCE4-FC83BCC57425}" srcOrd="0" destOrd="0" presId="urn:microsoft.com/office/officeart/2005/8/layout/radial1"/>
    <dgm:cxn modelId="{F2F0375E-40CA-462C-B6DF-9207AD448E58}" type="presParOf" srcId="{E2C682B4-01EA-4788-9CBF-6616AAE744D1}" destId="{8FEB664B-E7C8-4A50-B834-B7F1BBFB9743}" srcOrd="1" destOrd="0" presId="urn:microsoft.com/office/officeart/2005/8/layout/radial1"/>
    <dgm:cxn modelId="{3AC461F4-D9A7-43A2-AD48-E8EE6ADDD090}" type="presParOf" srcId="{8FEB664B-E7C8-4A50-B834-B7F1BBFB9743}" destId="{0B9D0087-3F6E-46AB-862C-A52602F92912}" srcOrd="0" destOrd="0" presId="urn:microsoft.com/office/officeart/2005/8/layout/radial1"/>
    <dgm:cxn modelId="{94579E36-9204-46BC-BD66-742FC476218B}" type="presParOf" srcId="{E2C682B4-01EA-4788-9CBF-6616AAE744D1}" destId="{DD8FC996-98EF-4219-B218-50B240601F70}" srcOrd="2" destOrd="0" presId="urn:microsoft.com/office/officeart/2005/8/layout/radial1"/>
    <dgm:cxn modelId="{0A8133A2-1748-428C-9D97-6B12228C30EC}" type="presParOf" srcId="{E2C682B4-01EA-4788-9CBF-6616AAE744D1}" destId="{FA4B7C6F-9FB6-4AB6-B174-7D6E1DD41A88}" srcOrd="3" destOrd="0" presId="urn:microsoft.com/office/officeart/2005/8/layout/radial1"/>
    <dgm:cxn modelId="{330F399A-0612-4E05-9037-10DF3F42A45B}" type="presParOf" srcId="{FA4B7C6F-9FB6-4AB6-B174-7D6E1DD41A88}" destId="{A4FE7379-83CF-473F-8F3D-23D50F837958}" srcOrd="0" destOrd="0" presId="urn:microsoft.com/office/officeart/2005/8/layout/radial1"/>
    <dgm:cxn modelId="{3654670B-BE57-4990-BE80-0BD36ABDD39E}" type="presParOf" srcId="{E2C682B4-01EA-4788-9CBF-6616AAE744D1}" destId="{CB2A9C84-6169-4009-A40B-35A5D9E73057}" srcOrd="4" destOrd="0" presId="urn:microsoft.com/office/officeart/2005/8/layout/radial1"/>
    <dgm:cxn modelId="{CAC964D5-2CA5-4271-B639-95DFFAB157E4}" type="presParOf" srcId="{E2C682B4-01EA-4788-9CBF-6616AAE744D1}" destId="{D155C09D-27D2-461C-ADC2-676721C86340}" srcOrd="5" destOrd="0" presId="urn:microsoft.com/office/officeart/2005/8/layout/radial1"/>
    <dgm:cxn modelId="{5CFD5E77-DDE9-4A0B-A4C1-8ECD33DB82C7}" type="presParOf" srcId="{D155C09D-27D2-461C-ADC2-676721C86340}" destId="{F9FF16B8-F128-462E-97D9-539717809C91}" srcOrd="0" destOrd="0" presId="urn:microsoft.com/office/officeart/2005/8/layout/radial1"/>
    <dgm:cxn modelId="{66BECC11-8EA5-4DF6-BCB1-95334C6B9B46}" type="presParOf" srcId="{E2C682B4-01EA-4788-9CBF-6616AAE744D1}" destId="{46E4A318-4155-4065-9FFA-3AA411C21164}" srcOrd="6" destOrd="0" presId="urn:microsoft.com/office/officeart/2005/8/layout/radial1"/>
    <dgm:cxn modelId="{58A7D257-F634-4816-AD26-D72289EFE12A}" type="presParOf" srcId="{E2C682B4-01EA-4788-9CBF-6616AAE744D1}" destId="{58615D68-2201-4527-8867-3E4A8AB8404E}" srcOrd="7" destOrd="0" presId="urn:microsoft.com/office/officeart/2005/8/layout/radial1"/>
    <dgm:cxn modelId="{6966046A-9E19-4F3B-833E-9CCDCB93F082}" type="presParOf" srcId="{58615D68-2201-4527-8867-3E4A8AB8404E}" destId="{4DE2BEA2-F4F2-4A9D-A485-40C1AC51B96F}" srcOrd="0" destOrd="0" presId="urn:microsoft.com/office/officeart/2005/8/layout/radial1"/>
    <dgm:cxn modelId="{3B1E0141-0F06-4DEF-977B-CC785CE18741}" type="presParOf" srcId="{E2C682B4-01EA-4788-9CBF-6616AAE744D1}" destId="{32F23101-D6BE-4548-9AFF-A539ACB52161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52600"/>
            <a:ext cx="3733800" cy="3493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1143000"/>
            <a:ext cx="8153400" cy="13234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n-IN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181600"/>
            <a:ext cx="2895600" cy="144655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20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685800"/>
            <a:ext cx="533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১.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ভঙ্গিল পর্বত কাকে বলে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old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65" y="1524000"/>
            <a:ext cx="3401470" cy="1781175"/>
          </a:xfrm>
          <a:prstGeom prst="rect">
            <a:avLst/>
          </a:prstGeom>
        </p:spPr>
      </p:pic>
      <p:pic>
        <p:nvPicPr>
          <p:cNvPr id="6" name="Picture 5" descr="download (8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24000"/>
            <a:ext cx="3338286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9600" y="3962400"/>
            <a:ext cx="80010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ভঙ্গ বা ভাঁজ থেকে ভঙ্গিল শব্দটির উৎপত্তি । কোমল  পাললিক শিলার ভাঁজ পড়ে যে পর্বত গঠিত হয়েছে তাকে ভঙ্গিল পর্বত বলে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533400"/>
            <a:ext cx="457200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vaj porbot ji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2875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4648200"/>
            <a:ext cx="76962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ঢেউ-এর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800600"/>
            <a:ext cx="57912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648200"/>
            <a:ext cx="49530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শৃঙ্গ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800600"/>
            <a:ext cx="685800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৪.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শিলাস্তরের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105400"/>
            <a:ext cx="7543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4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download (11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2971800" cy="1866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আল্পস পর্বত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09600"/>
            <a:ext cx="2667000" cy="1850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85800" y="2743200"/>
            <a:ext cx="2971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এশিয়ার হিমালয়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743200"/>
            <a:ext cx="2590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ইউরোপের আল্পস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রকি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733800"/>
            <a:ext cx="2895600" cy="17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আন্দিজ পর্বত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657600"/>
            <a:ext cx="2590800" cy="1876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876800" y="5715000"/>
            <a:ext cx="3733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দক্ষিণ আমেরিকার আন্দিজ পর্বত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2743200"/>
            <a:ext cx="1600200" cy="175432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ভঙ্গিল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পর্বতের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উদাহরণ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715000"/>
            <a:ext cx="3505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 আমেরিকার রকি পর্বত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9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vol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141" y="1524000"/>
            <a:ext cx="4645259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47800" y="533400"/>
            <a:ext cx="5105400" cy="7694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495800"/>
            <a:ext cx="8001000" cy="1200329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আগ্নেয়গিরি থেকে উদগিরিত পদার্থ সঞ্চিত ও জমা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বেঁধে আগ্নেয় পর্বত সৃষ্টি হয় ।একে সঞ্চিত পর্বত বলে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609600"/>
            <a:ext cx="3810000" cy="70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আগ্নেয় পর্বতের বৈশিষ্ট্য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p ji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00200"/>
            <a:ext cx="3505200" cy="296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90600" y="4724400"/>
            <a:ext cx="701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800600"/>
            <a:ext cx="7924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মোচাকৃতির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648200"/>
            <a:ext cx="8153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সঞ্চয়জাত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পর্বতগূলোতে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838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পিনাটুবো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38" y="609600"/>
            <a:ext cx="3153659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3048000"/>
            <a:ext cx="3352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ফিলিপাইনের পিনাটুবো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জাপানের ফুজিয়ামা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533400"/>
            <a:ext cx="28575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638800" y="2971800"/>
            <a:ext cx="2819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জাপানের ফুজিয়ামা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4038600" y="1066800"/>
            <a:ext cx="1371600" cy="4343400"/>
          </a:xfrm>
          <a:prstGeom prst="flowChartMagneticDisk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 </a:t>
            </a:r>
          </a:p>
          <a:p>
            <a:pPr algn="ctr"/>
            <a:r>
              <a:rPr lang="bn-IN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পর্বতের </a:t>
            </a:r>
          </a:p>
          <a:p>
            <a:pPr algn="ctr"/>
            <a:r>
              <a:rPr lang="bn-IN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ভিসুভিয়াস.jpg"/>
          <p:cNvPicPr>
            <a:picLocks noChangeAspect="1"/>
          </p:cNvPicPr>
          <p:nvPr/>
        </p:nvPicPr>
        <p:blipFill>
          <a:blip r:embed="rId4"/>
          <a:srcRect t="15507" r="21818" b="-8548"/>
          <a:stretch>
            <a:fillRect/>
          </a:stretch>
        </p:blipFill>
        <p:spPr>
          <a:xfrm>
            <a:off x="533400" y="3733800"/>
            <a:ext cx="3276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33400" y="5867400"/>
            <a:ext cx="3352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ইতালির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ভিসুভিয়াস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কিলিমানজার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657601"/>
            <a:ext cx="28956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486400" y="5943601"/>
            <a:ext cx="3276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কেনিয়ার কিলিমানজারো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38600" y="1066800"/>
            <a:ext cx="1371600" cy="15240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95800"/>
            <a:ext cx="83058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ভূআলোড়নের ফলে ভূত্বকের শিলাস্তর খাড়াভাবে ফেটে যায়, ফলে একদিকের অংশ বিচ্যুত অংশ বিচ্যুত হয়ে ভূগর্ভে বসে যায়।উভয় পার্শের শিলাস্তুপকেই চ্যুতি-স্তুপ পর্বত বলে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tup porbot ji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954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19400" y="457200"/>
            <a:ext cx="3429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চ্যুতি-স্তূপ পর্বত 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বিদ্ধ্যা -২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2925912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সাতপুরা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09600"/>
            <a:ext cx="2466975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ব্ল্যাক ফরেস্ট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657600"/>
            <a:ext cx="3061895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লবণ পর্বত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581400"/>
            <a:ext cx="2524125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14400" y="2819400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ভারতের বিন্ধ্যা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819400"/>
            <a:ext cx="2590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ভারতের সাতপুরা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562600"/>
            <a:ext cx="3276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জার্মানির ব্ল্যাক ফরেস্ট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638800"/>
            <a:ext cx="3352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পাকিস্তানের লবণ পর্বত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4038600" y="914400"/>
            <a:ext cx="1524000" cy="4572000"/>
          </a:xfrm>
          <a:prstGeom prst="verticalScroll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চ্যুতি-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স্তূপ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পর্বতের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3400" y="1371600"/>
            <a:ext cx="914400" cy="838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971800"/>
            <a:ext cx="8305800" cy="341632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অভ্যন্তর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ীণ</a:t>
            </a:r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গলিত শিলা বা ম্যাগমা বিভিন্ন গ্যাসের  দ্বারা স্থানান্তরিত হয়ে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ভূপৃষ্টে বের হয়ে আসার চেষ্টা করে।কিন্তু ভূত্বক কঠিন হওয়ায় ও দূর্বল ফাটল না পেয়ে এগুলো একস্থানে </a:t>
            </a:r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জমাট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বেঁধে</a:t>
            </a:r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স্ফীত হয়ে ভূত্বকের অংশবিশেষ গম্বুজ আকার ধারণ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করে। এভাবে সৃষ্ট পর্বতকে ল্যাকোলিথ পর্বত বলে।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2895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ল্যাকোলিথ পর্বত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p ji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62000"/>
            <a:ext cx="4086852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0" y="533400"/>
            <a:ext cx="4724400" cy="2362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143000"/>
            <a:ext cx="32004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685800"/>
            <a:ext cx="2667000" cy="76944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দলগত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457200" y="762000"/>
            <a:ext cx="2590800" cy="2743200"/>
          </a:xfrm>
          <a:prstGeom prst="star5">
            <a:avLst>
              <a:gd name="adj" fmla="val 2141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৭মিঃ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495800"/>
            <a:ext cx="8077200" cy="175432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 দলঃ পৃথিবীর প্রসিদ্ধ ভাঁজ পর্বতের বৈশিষ্ট গুলো লিখ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২য় দলঃ পৃথিবীর প্রসিদ্ধ সঞ্চিত পর্বতের তথ্য সংগ্রহ করে লিখ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1752600"/>
            <a:ext cx="2895600" cy="228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0"/>
            <a:ext cx="4419600" cy="33547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০১৭১৪৬২৭৬৫৫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8200" y="533400"/>
            <a:ext cx="2362200" cy="2514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3581400"/>
            <a:ext cx="3581400" cy="27392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শ্রেণীঃ দশম 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ভূগোলও পরিবেশ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অধ্যায়ঃ ৪র্থ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শিক্ষার্থী সংখ্যাঃ ৬০ জন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৫০ মিনিট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659027"/>
            <a:ext cx="2514600" cy="280704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05200" y="685800"/>
            <a:ext cx="22098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208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85800"/>
            <a:ext cx="2057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657600"/>
            <a:ext cx="76962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শিলাস্তূপকে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হেনরী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৩.কোন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মোচাকৃতি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৪.ফিলিপাইনের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পিনাটুবো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24400" y="914400"/>
            <a:ext cx="2895600" cy="259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762000"/>
            <a:ext cx="31242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0600" y="1981200"/>
            <a:ext cx="7513320" cy="2371725"/>
            <a:chOff x="1295400" y="1981200"/>
            <a:chExt cx="7513320" cy="2371725"/>
          </a:xfrm>
        </p:grpSpPr>
        <p:pic>
          <p:nvPicPr>
            <p:cNvPr id="6" name="Picture 5" descr="mqdefault.jpg"/>
            <p:cNvPicPr>
              <a:picLocks noChangeAspect="1"/>
            </p:cNvPicPr>
            <p:nvPr/>
          </p:nvPicPr>
          <p:blipFill>
            <a:blip r:embed="rId2"/>
            <a:srcRect l="5000" r="5000"/>
            <a:stretch>
              <a:fillRect/>
            </a:stretch>
          </p:blipFill>
          <p:spPr>
            <a:xfrm>
              <a:off x="4648200" y="2209800"/>
              <a:ext cx="4160520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7" name="Picture 6" descr="downloa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981200"/>
              <a:ext cx="4114800" cy="21233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838200" y="4876800"/>
            <a:ext cx="7620000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এশিয়ার হিমালয় ও আমেরিকার রকি পর্বতের মধ্যে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সম্পর্ক ব্যাখ্যা কর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420099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81000"/>
            <a:ext cx="3581400" cy="16764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8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4191000"/>
            <a:ext cx="3505200" cy="1780639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8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8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80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sz="8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45820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প্রিয় শিক্ষার্থীরা এসো কিছু ছবি মনোযোগ দিয়ে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ake-Louise-Alberta-Canada-600x4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19200"/>
            <a:ext cx="36195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4800600"/>
            <a:ext cx="65532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876800"/>
            <a:ext cx="6172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সমদ্রতল দেশ ও খাড়া ঢালবিশিষ্ট শিলাস্তুপ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540926707_The-color-of-the-bottom-of-the-sea-is-changing-from-white-to-brown-by-the-human-being-The-Province-1024x5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3962400" cy="337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1215540-780x405-678x381.jpg"/>
          <p:cNvPicPr>
            <a:picLocks noChangeAspect="1"/>
          </p:cNvPicPr>
          <p:nvPr/>
        </p:nvPicPr>
        <p:blipFill>
          <a:blip r:embed="rId2"/>
          <a:srcRect l="26106" r="3097"/>
          <a:stretch>
            <a:fillRect/>
          </a:stretch>
        </p:blipFill>
        <p:spPr>
          <a:xfrm>
            <a:off x="4800600" y="1302454"/>
            <a:ext cx="3352800" cy="3414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চ্যুতি পর্বত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71600"/>
            <a:ext cx="3191623" cy="3386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85800" y="4800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57200"/>
            <a:ext cx="6934200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স্বল্প ও অতি বিস্তৃত শিলাস্তূপ কি বলে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4876800"/>
            <a:ext cx="716280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স্বল্প বিস্তৃত শিলাস্তূপ কে পাহাড়, অতি বিস্তৃত  শিলাস্তূপ কে পর্বত বলে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181600"/>
            <a:ext cx="82296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অনুমান করতে পার আজ আমরা কি বিষয় নিয়ে আলোচনা করব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7800" y="381000"/>
            <a:ext cx="6172200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  </a:t>
            </a:r>
            <a:endParaRPr lang="en-US" sz="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ownload (4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019800" cy="3525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486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 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193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762000"/>
            <a:ext cx="3276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971800"/>
            <a:ext cx="670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962400"/>
            <a:ext cx="7162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876800"/>
            <a:ext cx="7620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৩.ভঙ্গিল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ও আগ্নেয়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905000"/>
            <a:ext cx="4648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188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533400"/>
            <a:ext cx="7239000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তোমরা কী বলতে পার  পর্বত কাকে বলে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95800"/>
            <a:ext cx="830580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পর্বত বলতে আমরা ভূ- পৃষ্ঠের এমন একটি অবস্থানকে  বুঝি যার উচ্চতা অধিক এবং যা খাড়া ঢাল বিশিষ্ট  শিলাস্তূপ কে পর্বত বলে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j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0"/>
            <a:ext cx="3352800" cy="276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609600" y="457200"/>
          <a:ext cx="8001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5486400"/>
            <a:ext cx="2819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 বালিকা উচ্চ বিদ্যালয়,হবিগঞ্জ ।</a:t>
            </a:r>
            <a:endParaRPr lang="en-US" sz="1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518AE7-63D0-41E1-BCE4-FC83BCC57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69518AE7-63D0-41E1-BCE4-FC83BCC57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EB664B-E7C8-4A50-B834-B7F1BBFB9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8FEB664B-E7C8-4A50-B834-B7F1BBFB9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8FC996-98EF-4219-B218-50B240601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DD8FC996-98EF-4219-B218-50B240601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4B7C6F-9FB6-4AB6-B174-7D6E1DD41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FA4B7C6F-9FB6-4AB6-B174-7D6E1DD41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9C84-6169-4009-A40B-35A5D9E73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CB2A9C84-6169-4009-A40B-35A5D9E73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55C09D-27D2-461C-ADC2-676721C86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>
                                            <p:graphicEl>
                                              <a:dgm id="{D155C09D-27D2-461C-ADC2-676721C86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E4A318-4155-4065-9FFA-3AA411C21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8">
                                            <p:graphicEl>
                                              <a:dgm id="{46E4A318-4155-4065-9FFA-3AA411C21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615D68-2201-4527-8867-3E4A8AB84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8">
                                            <p:graphicEl>
                                              <a:dgm id="{58615D68-2201-4527-8867-3E4A8AB84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F23101-D6BE-4548-9AFF-A539ACB52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8">
                                            <p:graphicEl>
                                              <a:dgm id="{32F23101-D6BE-4548-9AFF-A539ACB52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990600"/>
            <a:ext cx="2743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990600"/>
            <a:ext cx="2362200" cy="259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500419">
            <a:off x="477659" y="2611309"/>
            <a:ext cx="2667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7620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দেখতে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সমদ্রতল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551</Words>
  <Application>Microsoft Office PowerPoint</Application>
  <PresentationFormat>On-screen Show (4:3)</PresentationFormat>
  <Paragraphs>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105</cp:revision>
  <dcterms:created xsi:type="dcterms:W3CDTF">2006-08-16T00:00:00Z</dcterms:created>
  <dcterms:modified xsi:type="dcterms:W3CDTF">2020-05-02T08:09:44Z</dcterms:modified>
</cp:coreProperties>
</file>