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69" r:id="rId5"/>
    <p:sldId id="270" r:id="rId6"/>
    <p:sldId id="259" r:id="rId7"/>
    <p:sldId id="260" r:id="rId8"/>
    <p:sldId id="261" r:id="rId9"/>
    <p:sldId id="267" r:id="rId10"/>
    <p:sldId id="262" r:id="rId11"/>
    <p:sldId id="265" r:id="rId12"/>
    <p:sldId id="271" r:id="rId13"/>
    <p:sldId id="263" r:id="rId14"/>
    <p:sldId id="266" r:id="rId15"/>
    <p:sldId id="268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5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3C130-04A8-4F10-A484-2919C35E112D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88667E-8F09-43A3-9430-6A23F2CC52B9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b="1" dirty="0"/>
        </a:p>
      </dgm:t>
    </dgm:pt>
    <dgm:pt modelId="{1DC840B0-315E-409B-B4DE-498B2C29AF13}" type="parTrans" cxnId="{E050616D-7CE8-4438-9EA2-ADAA03301C29}">
      <dgm:prSet/>
      <dgm:spPr/>
      <dgm:t>
        <a:bodyPr/>
        <a:lstStyle/>
        <a:p>
          <a:endParaRPr lang="en-US"/>
        </a:p>
      </dgm:t>
    </dgm:pt>
    <dgm:pt modelId="{65FC735F-3687-4854-A817-D13A661138B0}" type="sibTrans" cxnId="{E050616D-7CE8-4438-9EA2-ADAA03301C29}">
      <dgm:prSet/>
      <dgm:spPr/>
      <dgm:t>
        <a:bodyPr/>
        <a:lstStyle/>
        <a:p>
          <a:endParaRPr lang="en-US"/>
        </a:p>
      </dgm:t>
    </dgm:pt>
    <dgm:pt modelId="{2A65324E-BBF7-4224-A648-6D99B990F46B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7AC549E-4194-4F58-B085-A8EE68A9CD38}" type="parTrans" cxnId="{6FB78D93-810B-49B0-A47F-C3249D9397F9}">
      <dgm:prSet/>
      <dgm:spPr/>
      <dgm:t>
        <a:bodyPr/>
        <a:lstStyle/>
        <a:p>
          <a:endParaRPr lang="en-US"/>
        </a:p>
      </dgm:t>
    </dgm:pt>
    <dgm:pt modelId="{292D4954-35F8-49A1-AA6D-0F22053FEDE8}" type="sibTrans" cxnId="{6FB78D93-810B-49B0-A47F-C3249D9397F9}">
      <dgm:prSet/>
      <dgm:spPr/>
      <dgm:t>
        <a:bodyPr/>
        <a:lstStyle/>
        <a:p>
          <a:endParaRPr lang="en-US"/>
        </a:p>
      </dgm:t>
    </dgm:pt>
    <dgm:pt modelId="{AA429D29-0420-4030-AF94-A8D7CDA33F49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6342E6-EEFC-4186-8243-1FAFC25B252D}" type="sibTrans" cxnId="{02BB54F6-AAB1-4FF8-A88F-0585149DBBE5}">
      <dgm:prSet/>
      <dgm:spPr/>
      <dgm:t>
        <a:bodyPr/>
        <a:lstStyle/>
        <a:p>
          <a:endParaRPr lang="en-US"/>
        </a:p>
      </dgm:t>
    </dgm:pt>
    <dgm:pt modelId="{5E912753-3CFB-430E-B6D0-659CC774DC8D}" type="parTrans" cxnId="{02BB54F6-AAB1-4FF8-A88F-0585149DBBE5}">
      <dgm:prSet/>
      <dgm:spPr/>
      <dgm:t>
        <a:bodyPr/>
        <a:lstStyle/>
        <a:p>
          <a:endParaRPr lang="en-US"/>
        </a:p>
      </dgm:t>
    </dgm:pt>
    <dgm:pt modelId="{DC1E3E97-D85B-4895-9222-0338D3C97B3C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6CDCD6E-E165-4F52-81FE-04322755AD00}" type="sibTrans" cxnId="{EB56C4B3-53A9-4197-BF06-1D3AB38E85BF}">
      <dgm:prSet/>
      <dgm:spPr/>
      <dgm:t>
        <a:bodyPr/>
        <a:lstStyle/>
        <a:p>
          <a:endParaRPr lang="en-US"/>
        </a:p>
      </dgm:t>
    </dgm:pt>
    <dgm:pt modelId="{9738AD4E-516D-479F-9878-5B57C5F6173A}" type="parTrans" cxnId="{EB56C4B3-53A9-4197-BF06-1D3AB38E85BF}">
      <dgm:prSet/>
      <dgm:spPr/>
      <dgm:t>
        <a:bodyPr/>
        <a:lstStyle/>
        <a:p>
          <a:endParaRPr lang="en-US"/>
        </a:p>
      </dgm:t>
    </dgm:pt>
    <dgm:pt modelId="{565F2644-825F-45B8-B9DE-117C9D903730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E2C910E-DC55-47E3-B132-F04BF71D8534}" type="sibTrans" cxnId="{1F469C66-2E92-4475-AD7A-C1999C6E4B0C}">
      <dgm:prSet/>
      <dgm:spPr/>
      <dgm:t>
        <a:bodyPr/>
        <a:lstStyle/>
        <a:p>
          <a:endParaRPr lang="en-US"/>
        </a:p>
      </dgm:t>
    </dgm:pt>
    <dgm:pt modelId="{ED50DE3F-8C5A-46AB-92A5-E0CE94D3A24E}" type="parTrans" cxnId="{1F469C66-2E92-4475-AD7A-C1999C6E4B0C}">
      <dgm:prSet/>
      <dgm:spPr/>
      <dgm:t>
        <a:bodyPr/>
        <a:lstStyle/>
        <a:p>
          <a:endParaRPr lang="en-US"/>
        </a:p>
      </dgm:t>
    </dgm:pt>
    <dgm:pt modelId="{9B660A16-F4F0-4E18-A616-CC2A1361F18B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715ECA0-E3DF-4387-B5B3-976EF84410C7}" type="parTrans" cxnId="{7C0024F8-2182-4129-BC8A-444F45A53F71}">
      <dgm:prSet/>
      <dgm:spPr/>
      <dgm:t>
        <a:bodyPr/>
        <a:lstStyle/>
        <a:p>
          <a:endParaRPr lang="en-US"/>
        </a:p>
      </dgm:t>
    </dgm:pt>
    <dgm:pt modelId="{1E62BAE6-A804-49B7-B73D-54EA89F43A44}" type="sibTrans" cxnId="{7C0024F8-2182-4129-BC8A-444F45A53F71}">
      <dgm:prSet/>
      <dgm:spPr/>
      <dgm:t>
        <a:bodyPr/>
        <a:lstStyle/>
        <a:p>
          <a:endParaRPr lang="en-US"/>
        </a:p>
      </dgm:t>
    </dgm:pt>
    <dgm:pt modelId="{553DDE6F-C219-4F10-B038-61DB106C1DA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481AC0B-794F-4A2D-A08D-99359D30D7A9}" type="parTrans" cxnId="{B3A85E81-8C2A-4028-A5E5-CB6B906A23D9}">
      <dgm:prSet/>
      <dgm:spPr/>
      <dgm:t>
        <a:bodyPr/>
        <a:lstStyle/>
        <a:p>
          <a:endParaRPr lang="en-US"/>
        </a:p>
      </dgm:t>
    </dgm:pt>
    <dgm:pt modelId="{06CDA3C0-43F7-4FF9-836C-2ADFE08E0D52}" type="sibTrans" cxnId="{B3A85E81-8C2A-4028-A5E5-CB6B906A23D9}">
      <dgm:prSet/>
      <dgm:spPr/>
      <dgm:t>
        <a:bodyPr/>
        <a:lstStyle/>
        <a:p>
          <a:endParaRPr lang="en-US"/>
        </a:p>
      </dgm:t>
    </dgm:pt>
    <dgm:pt modelId="{45E4193B-57E2-4070-9639-619E55D1E95B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25DC481-538F-4BEB-8C78-96EAE70ED527}" type="parTrans" cxnId="{72110889-968B-404F-A195-9640D554B28C}">
      <dgm:prSet/>
      <dgm:spPr/>
      <dgm:t>
        <a:bodyPr/>
        <a:lstStyle/>
        <a:p>
          <a:endParaRPr lang="en-US"/>
        </a:p>
      </dgm:t>
    </dgm:pt>
    <dgm:pt modelId="{C3298B92-BB56-49ED-92C4-D9EA5E62D57E}" type="sibTrans" cxnId="{72110889-968B-404F-A195-9640D554B28C}">
      <dgm:prSet/>
      <dgm:spPr/>
      <dgm:t>
        <a:bodyPr/>
        <a:lstStyle/>
        <a:p>
          <a:endParaRPr lang="en-US"/>
        </a:p>
      </dgm:t>
    </dgm:pt>
    <dgm:pt modelId="{E4E7AEE2-82F6-4FAC-A618-9B783F2DB7F2}" type="pres">
      <dgm:prSet presAssocID="{CE23C130-04A8-4F10-A484-2919C35E112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62724050-216D-42F5-8F64-228F6AC6912A}" type="pres">
      <dgm:prSet presAssocID="{7288667E-8F09-43A3-9430-6A23F2CC52B9}" presName="singleCycle" presStyleCnt="0"/>
      <dgm:spPr/>
    </dgm:pt>
    <dgm:pt modelId="{C6F8A17A-A821-42CE-98A1-60B1AB0D166C}" type="pres">
      <dgm:prSet presAssocID="{7288667E-8F09-43A3-9430-6A23F2CC52B9}" presName="singleCenter" presStyleLbl="node1" presStyleIdx="0" presStyleCnt="8">
        <dgm:presLayoutVars>
          <dgm:chMax val="7"/>
          <dgm:chPref val="7"/>
        </dgm:presLayoutVars>
      </dgm:prSet>
      <dgm:spPr/>
    </dgm:pt>
    <dgm:pt modelId="{5145F738-A42D-49E0-BE3C-EC8810635B22}" type="pres">
      <dgm:prSet presAssocID="{87AC549E-4194-4F58-B085-A8EE68A9CD38}" presName="Name56" presStyleLbl="parChTrans1D2" presStyleIdx="0" presStyleCnt="7"/>
      <dgm:spPr/>
    </dgm:pt>
    <dgm:pt modelId="{86A16DBA-25E6-4ED7-81BD-2564688B74F5}" type="pres">
      <dgm:prSet presAssocID="{2A65324E-BBF7-4224-A648-6D99B990F46B}" presName="text0" presStyleLbl="node1" presStyleIdx="1" presStyleCnt="8">
        <dgm:presLayoutVars>
          <dgm:bulletEnabled val="1"/>
        </dgm:presLayoutVars>
      </dgm:prSet>
      <dgm:spPr/>
    </dgm:pt>
    <dgm:pt modelId="{41DE0ED6-10D3-4ABE-8973-24D354C850E2}" type="pres">
      <dgm:prSet presAssocID="{ED50DE3F-8C5A-46AB-92A5-E0CE94D3A24E}" presName="Name56" presStyleLbl="parChTrans1D2" presStyleIdx="1" presStyleCnt="7"/>
      <dgm:spPr/>
    </dgm:pt>
    <dgm:pt modelId="{6AC8DE09-AD73-4A82-AD51-E21BB3B79C38}" type="pres">
      <dgm:prSet presAssocID="{565F2644-825F-45B8-B9DE-117C9D903730}" presName="text0" presStyleLbl="node1" presStyleIdx="2" presStyleCnt="8">
        <dgm:presLayoutVars>
          <dgm:bulletEnabled val="1"/>
        </dgm:presLayoutVars>
      </dgm:prSet>
      <dgm:spPr/>
    </dgm:pt>
    <dgm:pt modelId="{60EC4AB5-BCFD-4D63-90FA-5D345DE73A2D}" type="pres">
      <dgm:prSet presAssocID="{025DC481-538F-4BEB-8C78-96EAE70ED527}" presName="Name56" presStyleLbl="parChTrans1D2" presStyleIdx="2" presStyleCnt="7"/>
      <dgm:spPr/>
    </dgm:pt>
    <dgm:pt modelId="{97B0D5C3-695A-40CA-AF7C-F8C23A505962}" type="pres">
      <dgm:prSet presAssocID="{45E4193B-57E2-4070-9639-619E55D1E95B}" presName="text0" presStyleLbl="node1" presStyleIdx="3" presStyleCnt="8">
        <dgm:presLayoutVars>
          <dgm:bulletEnabled val="1"/>
        </dgm:presLayoutVars>
      </dgm:prSet>
      <dgm:spPr/>
    </dgm:pt>
    <dgm:pt modelId="{D9F31445-A418-4C86-9C5A-C9B262F514FC}" type="pres">
      <dgm:prSet presAssocID="{C481AC0B-794F-4A2D-A08D-99359D30D7A9}" presName="Name56" presStyleLbl="parChTrans1D2" presStyleIdx="3" presStyleCnt="7"/>
      <dgm:spPr/>
    </dgm:pt>
    <dgm:pt modelId="{A5626219-0287-40CE-8A3E-D83C54EA8E6D}" type="pres">
      <dgm:prSet presAssocID="{553DDE6F-C219-4F10-B038-61DB106C1DA1}" presName="text0" presStyleLbl="node1" presStyleIdx="4" presStyleCnt="8">
        <dgm:presLayoutVars>
          <dgm:bulletEnabled val="1"/>
        </dgm:presLayoutVars>
      </dgm:prSet>
      <dgm:spPr/>
    </dgm:pt>
    <dgm:pt modelId="{736A23D8-FC53-474A-BAF5-CF7DB3AEEEFD}" type="pres">
      <dgm:prSet presAssocID="{9738AD4E-516D-479F-9878-5B57C5F6173A}" presName="Name56" presStyleLbl="parChTrans1D2" presStyleIdx="4" presStyleCnt="7"/>
      <dgm:spPr/>
    </dgm:pt>
    <dgm:pt modelId="{5A3C0B59-EB5C-4DC8-AF53-A287C65E8817}" type="pres">
      <dgm:prSet presAssocID="{DC1E3E97-D85B-4895-9222-0338D3C97B3C}" presName="text0" presStyleLbl="node1" presStyleIdx="5" presStyleCnt="8">
        <dgm:presLayoutVars>
          <dgm:bulletEnabled val="1"/>
        </dgm:presLayoutVars>
      </dgm:prSet>
      <dgm:spPr/>
    </dgm:pt>
    <dgm:pt modelId="{849EA7CB-05B5-4317-97BD-492C9BBF2681}" type="pres">
      <dgm:prSet presAssocID="{5E912753-3CFB-430E-B6D0-659CC774DC8D}" presName="Name56" presStyleLbl="parChTrans1D2" presStyleIdx="5" presStyleCnt="7"/>
      <dgm:spPr/>
    </dgm:pt>
    <dgm:pt modelId="{26AFFA13-589E-4DC2-8215-F7D5D5C6FA01}" type="pres">
      <dgm:prSet presAssocID="{AA429D29-0420-4030-AF94-A8D7CDA33F49}" presName="text0" presStyleLbl="node1" presStyleIdx="6" presStyleCnt="8">
        <dgm:presLayoutVars>
          <dgm:bulletEnabled val="1"/>
        </dgm:presLayoutVars>
      </dgm:prSet>
      <dgm:spPr/>
    </dgm:pt>
    <dgm:pt modelId="{78E5251F-B3A0-4E3E-9D23-234034B41A17}" type="pres">
      <dgm:prSet presAssocID="{9715ECA0-E3DF-4387-B5B3-976EF84410C7}" presName="Name56" presStyleLbl="parChTrans1D2" presStyleIdx="6" presStyleCnt="7"/>
      <dgm:spPr/>
    </dgm:pt>
    <dgm:pt modelId="{27EA32C4-E046-4CAB-A0A8-F52D75E3F198}" type="pres">
      <dgm:prSet presAssocID="{9B660A16-F4F0-4E18-A616-CC2A1361F18B}" presName="text0" presStyleLbl="node1" presStyleIdx="7" presStyleCnt="8">
        <dgm:presLayoutVars>
          <dgm:bulletEnabled val="1"/>
        </dgm:presLayoutVars>
      </dgm:prSet>
      <dgm:spPr/>
    </dgm:pt>
  </dgm:ptLst>
  <dgm:cxnLst>
    <dgm:cxn modelId="{2BC7010C-B837-45B6-AB42-66FD8D5E794A}" type="presOf" srcId="{ED50DE3F-8C5A-46AB-92A5-E0CE94D3A24E}" destId="{41DE0ED6-10D3-4ABE-8973-24D354C850E2}" srcOrd="0" destOrd="0" presId="urn:microsoft.com/office/officeart/2008/layout/RadialCluster"/>
    <dgm:cxn modelId="{61281C17-AEAF-4564-8E04-ABF8F9AA51B8}" type="presOf" srcId="{5E912753-3CFB-430E-B6D0-659CC774DC8D}" destId="{849EA7CB-05B5-4317-97BD-492C9BBF2681}" srcOrd="0" destOrd="0" presId="urn:microsoft.com/office/officeart/2008/layout/RadialCluster"/>
    <dgm:cxn modelId="{5AF58626-995D-435B-AEA0-60BC0924F81D}" type="presOf" srcId="{2A65324E-BBF7-4224-A648-6D99B990F46B}" destId="{86A16DBA-25E6-4ED7-81BD-2564688B74F5}" srcOrd="0" destOrd="0" presId="urn:microsoft.com/office/officeart/2008/layout/RadialCluster"/>
    <dgm:cxn modelId="{0DAADD44-B0E8-4CFC-8C25-0B37D1E09AAE}" type="presOf" srcId="{45E4193B-57E2-4070-9639-619E55D1E95B}" destId="{97B0D5C3-695A-40CA-AF7C-F8C23A505962}" srcOrd="0" destOrd="0" presId="urn:microsoft.com/office/officeart/2008/layout/RadialCluster"/>
    <dgm:cxn modelId="{33BC0B65-F651-4543-9809-098EAE1A0006}" type="presOf" srcId="{565F2644-825F-45B8-B9DE-117C9D903730}" destId="{6AC8DE09-AD73-4A82-AD51-E21BB3B79C38}" srcOrd="0" destOrd="0" presId="urn:microsoft.com/office/officeart/2008/layout/RadialCluster"/>
    <dgm:cxn modelId="{1F469C66-2E92-4475-AD7A-C1999C6E4B0C}" srcId="{7288667E-8F09-43A3-9430-6A23F2CC52B9}" destId="{565F2644-825F-45B8-B9DE-117C9D903730}" srcOrd="1" destOrd="0" parTransId="{ED50DE3F-8C5A-46AB-92A5-E0CE94D3A24E}" sibTransId="{2E2C910E-DC55-47E3-B132-F04BF71D8534}"/>
    <dgm:cxn modelId="{2DEDD36A-B6C5-4120-BEC6-BB231076A95A}" type="presOf" srcId="{025DC481-538F-4BEB-8C78-96EAE70ED527}" destId="{60EC4AB5-BCFD-4D63-90FA-5D345DE73A2D}" srcOrd="0" destOrd="0" presId="urn:microsoft.com/office/officeart/2008/layout/RadialCluster"/>
    <dgm:cxn modelId="{E050616D-7CE8-4438-9EA2-ADAA03301C29}" srcId="{CE23C130-04A8-4F10-A484-2919C35E112D}" destId="{7288667E-8F09-43A3-9430-6A23F2CC52B9}" srcOrd="0" destOrd="0" parTransId="{1DC840B0-315E-409B-B4DE-498B2C29AF13}" sibTransId="{65FC735F-3687-4854-A817-D13A661138B0}"/>
    <dgm:cxn modelId="{6E73B06E-EECA-42CF-B84F-DB147D5B8124}" type="presOf" srcId="{9738AD4E-516D-479F-9878-5B57C5F6173A}" destId="{736A23D8-FC53-474A-BAF5-CF7DB3AEEEFD}" srcOrd="0" destOrd="0" presId="urn:microsoft.com/office/officeart/2008/layout/RadialCluster"/>
    <dgm:cxn modelId="{362FA150-320F-447B-82CE-F7F98520E545}" type="presOf" srcId="{C481AC0B-794F-4A2D-A08D-99359D30D7A9}" destId="{D9F31445-A418-4C86-9C5A-C9B262F514FC}" srcOrd="0" destOrd="0" presId="urn:microsoft.com/office/officeart/2008/layout/RadialCluster"/>
    <dgm:cxn modelId="{0CD3DD51-9996-45EA-8424-318B2862B77B}" type="presOf" srcId="{CE23C130-04A8-4F10-A484-2919C35E112D}" destId="{E4E7AEE2-82F6-4FAC-A618-9B783F2DB7F2}" srcOrd="0" destOrd="0" presId="urn:microsoft.com/office/officeart/2008/layout/RadialCluster"/>
    <dgm:cxn modelId="{96B88F7C-3BCB-4118-842A-2FEC5A92EF28}" type="presOf" srcId="{87AC549E-4194-4F58-B085-A8EE68A9CD38}" destId="{5145F738-A42D-49E0-BE3C-EC8810635B22}" srcOrd="0" destOrd="0" presId="urn:microsoft.com/office/officeart/2008/layout/RadialCluster"/>
    <dgm:cxn modelId="{B3A85E81-8C2A-4028-A5E5-CB6B906A23D9}" srcId="{7288667E-8F09-43A3-9430-6A23F2CC52B9}" destId="{553DDE6F-C219-4F10-B038-61DB106C1DA1}" srcOrd="3" destOrd="0" parTransId="{C481AC0B-794F-4A2D-A08D-99359D30D7A9}" sibTransId="{06CDA3C0-43F7-4FF9-836C-2ADFE08E0D52}"/>
    <dgm:cxn modelId="{72110889-968B-404F-A195-9640D554B28C}" srcId="{7288667E-8F09-43A3-9430-6A23F2CC52B9}" destId="{45E4193B-57E2-4070-9639-619E55D1E95B}" srcOrd="2" destOrd="0" parTransId="{025DC481-538F-4BEB-8C78-96EAE70ED527}" sibTransId="{C3298B92-BB56-49ED-92C4-D9EA5E62D57E}"/>
    <dgm:cxn modelId="{2E3CB08A-1E24-412E-9AE6-1EFCF8E8F64C}" type="presOf" srcId="{553DDE6F-C219-4F10-B038-61DB106C1DA1}" destId="{A5626219-0287-40CE-8A3E-D83C54EA8E6D}" srcOrd="0" destOrd="0" presId="urn:microsoft.com/office/officeart/2008/layout/RadialCluster"/>
    <dgm:cxn modelId="{6FB78D93-810B-49B0-A47F-C3249D9397F9}" srcId="{7288667E-8F09-43A3-9430-6A23F2CC52B9}" destId="{2A65324E-BBF7-4224-A648-6D99B990F46B}" srcOrd="0" destOrd="0" parTransId="{87AC549E-4194-4F58-B085-A8EE68A9CD38}" sibTransId="{292D4954-35F8-49A1-AA6D-0F22053FEDE8}"/>
    <dgm:cxn modelId="{0E6FA2AB-69BF-4756-9F50-5F98AF5D81E9}" type="presOf" srcId="{7288667E-8F09-43A3-9430-6A23F2CC52B9}" destId="{C6F8A17A-A821-42CE-98A1-60B1AB0D166C}" srcOrd="0" destOrd="0" presId="urn:microsoft.com/office/officeart/2008/layout/RadialCluster"/>
    <dgm:cxn modelId="{479945B1-B890-499C-BB69-741B9390A264}" type="presOf" srcId="{DC1E3E97-D85B-4895-9222-0338D3C97B3C}" destId="{5A3C0B59-EB5C-4DC8-AF53-A287C65E8817}" srcOrd="0" destOrd="0" presId="urn:microsoft.com/office/officeart/2008/layout/RadialCluster"/>
    <dgm:cxn modelId="{EB56C4B3-53A9-4197-BF06-1D3AB38E85BF}" srcId="{7288667E-8F09-43A3-9430-6A23F2CC52B9}" destId="{DC1E3E97-D85B-4895-9222-0338D3C97B3C}" srcOrd="4" destOrd="0" parTransId="{9738AD4E-516D-479F-9878-5B57C5F6173A}" sibTransId="{46CDCD6E-E165-4F52-81FE-04322755AD00}"/>
    <dgm:cxn modelId="{733CBDC1-FDCB-4133-BED9-E4476E8E3D11}" type="presOf" srcId="{9B660A16-F4F0-4E18-A616-CC2A1361F18B}" destId="{27EA32C4-E046-4CAB-A0A8-F52D75E3F198}" srcOrd="0" destOrd="0" presId="urn:microsoft.com/office/officeart/2008/layout/RadialCluster"/>
    <dgm:cxn modelId="{E3BB0AD4-2935-41B6-B921-952ED19B1BC3}" type="presOf" srcId="{9715ECA0-E3DF-4387-B5B3-976EF84410C7}" destId="{78E5251F-B3A0-4E3E-9D23-234034B41A17}" srcOrd="0" destOrd="0" presId="urn:microsoft.com/office/officeart/2008/layout/RadialCluster"/>
    <dgm:cxn modelId="{FBBCDBD4-9F6B-4C9A-AC0F-618886FC787E}" type="presOf" srcId="{AA429D29-0420-4030-AF94-A8D7CDA33F49}" destId="{26AFFA13-589E-4DC2-8215-F7D5D5C6FA01}" srcOrd="0" destOrd="0" presId="urn:microsoft.com/office/officeart/2008/layout/RadialCluster"/>
    <dgm:cxn modelId="{02BB54F6-AAB1-4FF8-A88F-0585149DBBE5}" srcId="{7288667E-8F09-43A3-9430-6A23F2CC52B9}" destId="{AA429D29-0420-4030-AF94-A8D7CDA33F49}" srcOrd="5" destOrd="0" parTransId="{5E912753-3CFB-430E-B6D0-659CC774DC8D}" sibTransId="{3E6342E6-EEFC-4186-8243-1FAFC25B252D}"/>
    <dgm:cxn modelId="{7C0024F8-2182-4129-BC8A-444F45A53F71}" srcId="{7288667E-8F09-43A3-9430-6A23F2CC52B9}" destId="{9B660A16-F4F0-4E18-A616-CC2A1361F18B}" srcOrd="6" destOrd="0" parTransId="{9715ECA0-E3DF-4387-B5B3-976EF84410C7}" sibTransId="{1E62BAE6-A804-49B7-B73D-54EA89F43A44}"/>
    <dgm:cxn modelId="{D9937BBA-F04F-4C5D-B199-B28C73C71E7B}" type="presParOf" srcId="{E4E7AEE2-82F6-4FAC-A618-9B783F2DB7F2}" destId="{62724050-216D-42F5-8F64-228F6AC6912A}" srcOrd="0" destOrd="0" presId="urn:microsoft.com/office/officeart/2008/layout/RadialCluster"/>
    <dgm:cxn modelId="{CF2C2A82-CAE5-49EF-9E5E-F0605EF11A8C}" type="presParOf" srcId="{62724050-216D-42F5-8F64-228F6AC6912A}" destId="{C6F8A17A-A821-42CE-98A1-60B1AB0D166C}" srcOrd="0" destOrd="0" presId="urn:microsoft.com/office/officeart/2008/layout/RadialCluster"/>
    <dgm:cxn modelId="{ADA7451B-5F4F-44B4-88D8-4C643920C0B6}" type="presParOf" srcId="{62724050-216D-42F5-8F64-228F6AC6912A}" destId="{5145F738-A42D-49E0-BE3C-EC8810635B22}" srcOrd="1" destOrd="0" presId="urn:microsoft.com/office/officeart/2008/layout/RadialCluster"/>
    <dgm:cxn modelId="{F146718E-7D20-4829-957B-BF12020BBD69}" type="presParOf" srcId="{62724050-216D-42F5-8F64-228F6AC6912A}" destId="{86A16DBA-25E6-4ED7-81BD-2564688B74F5}" srcOrd="2" destOrd="0" presId="urn:microsoft.com/office/officeart/2008/layout/RadialCluster"/>
    <dgm:cxn modelId="{48CEC6B5-28AF-4458-BDE7-06D3D227ED30}" type="presParOf" srcId="{62724050-216D-42F5-8F64-228F6AC6912A}" destId="{41DE0ED6-10D3-4ABE-8973-24D354C850E2}" srcOrd="3" destOrd="0" presId="urn:microsoft.com/office/officeart/2008/layout/RadialCluster"/>
    <dgm:cxn modelId="{62352AE0-BB5B-4DA4-B219-4E68E1B192EA}" type="presParOf" srcId="{62724050-216D-42F5-8F64-228F6AC6912A}" destId="{6AC8DE09-AD73-4A82-AD51-E21BB3B79C38}" srcOrd="4" destOrd="0" presId="urn:microsoft.com/office/officeart/2008/layout/RadialCluster"/>
    <dgm:cxn modelId="{AD4FEB22-8DC2-4C87-AD7E-313B2BE975C1}" type="presParOf" srcId="{62724050-216D-42F5-8F64-228F6AC6912A}" destId="{60EC4AB5-BCFD-4D63-90FA-5D345DE73A2D}" srcOrd="5" destOrd="0" presId="urn:microsoft.com/office/officeart/2008/layout/RadialCluster"/>
    <dgm:cxn modelId="{C26D0A5C-204E-490C-9EC8-D37D0A14E894}" type="presParOf" srcId="{62724050-216D-42F5-8F64-228F6AC6912A}" destId="{97B0D5C3-695A-40CA-AF7C-F8C23A505962}" srcOrd="6" destOrd="0" presId="urn:microsoft.com/office/officeart/2008/layout/RadialCluster"/>
    <dgm:cxn modelId="{F8748B03-7881-4583-AC56-364B08374D7B}" type="presParOf" srcId="{62724050-216D-42F5-8F64-228F6AC6912A}" destId="{D9F31445-A418-4C86-9C5A-C9B262F514FC}" srcOrd="7" destOrd="0" presId="urn:microsoft.com/office/officeart/2008/layout/RadialCluster"/>
    <dgm:cxn modelId="{BE883DEE-3CFE-4F79-8142-B8B0A346E1BF}" type="presParOf" srcId="{62724050-216D-42F5-8F64-228F6AC6912A}" destId="{A5626219-0287-40CE-8A3E-D83C54EA8E6D}" srcOrd="8" destOrd="0" presId="urn:microsoft.com/office/officeart/2008/layout/RadialCluster"/>
    <dgm:cxn modelId="{F8DC4CA1-5F45-4166-B381-505A18E7FD7B}" type="presParOf" srcId="{62724050-216D-42F5-8F64-228F6AC6912A}" destId="{736A23D8-FC53-474A-BAF5-CF7DB3AEEEFD}" srcOrd="9" destOrd="0" presId="urn:microsoft.com/office/officeart/2008/layout/RadialCluster"/>
    <dgm:cxn modelId="{ABE0C474-C5D8-4DC4-899A-AE97A5B24A0C}" type="presParOf" srcId="{62724050-216D-42F5-8F64-228F6AC6912A}" destId="{5A3C0B59-EB5C-4DC8-AF53-A287C65E8817}" srcOrd="10" destOrd="0" presId="urn:microsoft.com/office/officeart/2008/layout/RadialCluster"/>
    <dgm:cxn modelId="{E0020820-C505-4520-9C1B-8F0BD2F6F98C}" type="presParOf" srcId="{62724050-216D-42F5-8F64-228F6AC6912A}" destId="{849EA7CB-05B5-4317-97BD-492C9BBF2681}" srcOrd="11" destOrd="0" presId="urn:microsoft.com/office/officeart/2008/layout/RadialCluster"/>
    <dgm:cxn modelId="{B91F2E78-8A4E-4507-B24E-1C1F5742E997}" type="presParOf" srcId="{62724050-216D-42F5-8F64-228F6AC6912A}" destId="{26AFFA13-589E-4DC2-8215-F7D5D5C6FA01}" srcOrd="12" destOrd="0" presId="urn:microsoft.com/office/officeart/2008/layout/RadialCluster"/>
    <dgm:cxn modelId="{128238D3-1903-41C6-B8EB-5F3D2FD45B03}" type="presParOf" srcId="{62724050-216D-42F5-8F64-228F6AC6912A}" destId="{78E5251F-B3A0-4E3E-9D23-234034B41A17}" srcOrd="13" destOrd="0" presId="urn:microsoft.com/office/officeart/2008/layout/RadialCluster"/>
    <dgm:cxn modelId="{37A7D2C5-99CC-4A27-A54F-358819BEEDA4}" type="presParOf" srcId="{62724050-216D-42F5-8F64-228F6AC6912A}" destId="{27EA32C4-E046-4CAB-A0A8-F52D75E3F19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44150-ADAE-46BE-841C-24006058A6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788ED-D248-4F02-A133-047DCAA7B203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57150">
            <a:bevelT h="25400" prst="softRound"/>
          </a:sp3d>
        </a:bodyPr>
        <a:lstStyle/>
        <a:p>
          <a:r>
            <a:rPr lang="bn-BD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সংরক্ষণ</a:t>
          </a:r>
          <a:endParaRPr lang="en-US" sz="54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1FA64B-D548-4CF0-82ED-A03181CF9666}" type="parTrans" cxnId="{F1AD594C-EF4E-43F2-B9EA-E59FE0A50D1F}">
      <dgm:prSet/>
      <dgm:spPr/>
      <dgm:t>
        <a:bodyPr/>
        <a:lstStyle/>
        <a:p>
          <a:endParaRPr lang="en-US"/>
        </a:p>
      </dgm:t>
    </dgm:pt>
    <dgm:pt modelId="{5CC1D327-2C5D-4BD2-80CE-8D3FAF33DC32}" type="sibTrans" cxnId="{F1AD594C-EF4E-43F2-B9EA-E59FE0A50D1F}">
      <dgm:prSet/>
      <dgm:spPr/>
      <dgm:t>
        <a:bodyPr/>
        <a:lstStyle/>
        <a:p>
          <a:endParaRPr lang="en-US"/>
        </a:p>
      </dgm:t>
    </dgm:pt>
    <dgm:pt modelId="{0B9191A5-1893-4ABC-891F-C9087F3DDFC6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>
          <a:sp3d extrusionH="57150">
            <a:bevelT h="25400" prst="softRound"/>
          </a:sp3d>
        </a:bodyPr>
        <a:lstStyle/>
        <a:p>
          <a:r>
            <a:rPr lang="bn-BD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বিনিময়</a:t>
          </a:r>
          <a:endParaRPr lang="en-US" sz="5400" b="1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73C892-1FB7-41FD-BD01-32B812B58834}" type="parTrans" cxnId="{6C6FDE68-A893-4716-A139-7D97D1AC04E4}">
      <dgm:prSet/>
      <dgm:spPr/>
      <dgm:t>
        <a:bodyPr/>
        <a:lstStyle/>
        <a:p>
          <a:endParaRPr lang="en-US"/>
        </a:p>
      </dgm:t>
    </dgm:pt>
    <dgm:pt modelId="{593CEE6B-D638-48AB-84D7-CD04F318C4E4}" type="sibTrans" cxnId="{6C6FDE68-A893-4716-A139-7D97D1AC04E4}">
      <dgm:prSet/>
      <dgm:spPr/>
      <dgm:t>
        <a:bodyPr/>
        <a:lstStyle/>
        <a:p>
          <a:endParaRPr lang="en-US"/>
        </a:p>
      </dgm:t>
    </dgm:pt>
    <dgm:pt modelId="{1FE67C68-9EA3-4A27-9479-03C604EE1CE7}">
      <dgm:prSet phldrT="[Text]"/>
      <dgm:spPr>
        <a:solidFill>
          <a:srgbClr val="EFB3BE">
            <a:alpha val="90000"/>
          </a:srgb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 dirty="0"/>
        </a:p>
      </dgm:t>
    </dgm:pt>
    <dgm:pt modelId="{8038A24F-6CB8-44E4-B82C-75D91AE4D4B2}" type="parTrans" cxnId="{67BD0CE5-D44B-4EE5-BBC5-2D29CAC8B3E9}">
      <dgm:prSet/>
      <dgm:spPr/>
      <dgm:t>
        <a:bodyPr/>
        <a:lstStyle/>
        <a:p>
          <a:endParaRPr lang="en-US"/>
        </a:p>
      </dgm:t>
    </dgm:pt>
    <dgm:pt modelId="{2087FE47-8F07-42A5-BAEC-842206E0F399}" type="sibTrans" cxnId="{67BD0CE5-D44B-4EE5-BBC5-2D29CAC8B3E9}">
      <dgm:prSet/>
      <dgm:spPr/>
      <dgm:t>
        <a:bodyPr/>
        <a:lstStyle/>
        <a:p>
          <a:endParaRPr lang="en-US"/>
        </a:p>
      </dgm:t>
    </dgm:pt>
    <dgm:pt modelId="{28EFFC07-3EDF-44A3-98D5-37CB9B76DD26}" type="pres">
      <dgm:prSet presAssocID="{D9444150-ADAE-46BE-841C-24006058A6AB}" presName="Name0" presStyleCnt="0">
        <dgm:presLayoutVars>
          <dgm:dir/>
          <dgm:animLvl val="lvl"/>
          <dgm:resizeHandles/>
        </dgm:presLayoutVars>
      </dgm:prSet>
      <dgm:spPr/>
    </dgm:pt>
    <dgm:pt modelId="{853C3D0E-B21C-4EE3-97FA-ED9D576625A3}" type="pres">
      <dgm:prSet presAssocID="{795788ED-D248-4F02-A133-047DCAA7B203}" presName="linNode" presStyleCnt="0"/>
      <dgm:spPr/>
    </dgm:pt>
    <dgm:pt modelId="{2C20A89F-81C9-4B7C-8611-E64239DB28FC}" type="pres">
      <dgm:prSet presAssocID="{795788ED-D248-4F02-A133-047DCAA7B203}" presName="parentShp" presStyleLbl="node1" presStyleIdx="0" presStyleCnt="2">
        <dgm:presLayoutVars>
          <dgm:bulletEnabled val="1"/>
        </dgm:presLayoutVars>
      </dgm:prSet>
      <dgm:spPr/>
    </dgm:pt>
    <dgm:pt modelId="{3ECDDC68-63D1-4B89-AA2A-8509192199A9}" type="pres">
      <dgm:prSet presAssocID="{795788ED-D248-4F02-A133-047DCAA7B203}" presName="childShp" presStyleLbl="bgAccFollowNode1" presStyleIdx="0" presStyleCnt="2" custLinFactNeighborX="22291" custLinFactNeighborY="5636">
        <dgm:presLayoutVars>
          <dgm:bulletEnabled val="1"/>
        </dgm:presLayoutVars>
      </dgm:prSet>
      <dgm:spPr>
        <a:solidFill>
          <a:schemeClr val="accent4">
            <a:lumMod val="60000"/>
            <a:lumOff val="40000"/>
            <a:alpha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430C9C8-675E-426B-A886-691582BD6957}" type="pres">
      <dgm:prSet presAssocID="{5CC1D327-2C5D-4BD2-80CE-8D3FAF33DC32}" presName="spacing" presStyleCnt="0"/>
      <dgm:spPr/>
    </dgm:pt>
    <dgm:pt modelId="{8587F9EE-FE9E-4CF7-B71C-1FE7A8BB6D63}" type="pres">
      <dgm:prSet presAssocID="{0B9191A5-1893-4ABC-891F-C9087F3DDFC6}" presName="linNode" presStyleCnt="0"/>
      <dgm:spPr/>
    </dgm:pt>
    <dgm:pt modelId="{F000FFCB-EDF8-4DD4-B864-6BC5AA525CA1}" type="pres">
      <dgm:prSet presAssocID="{0B9191A5-1893-4ABC-891F-C9087F3DDFC6}" presName="parentShp" presStyleLbl="node1" presStyleIdx="1" presStyleCnt="2">
        <dgm:presLayoutVars>
          <dgm:bulletEnabled val="1"/>
        </dgm:presLayoutVars>
      </dgm:prSet>
      <dgm:spPr/>
    </dgm:pt>
    <dgm:pt modelId="{89DA410A-44A3-4315-8BBE-C80494CA7510}" type="pres">
      <dgm:prSet presAssocID="{0B9191A5-1893-4ABC-891F-C9087F3DDFC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32C4A27-1B17-4CA9-AAD9-4CE2D726793A}" type="presOf" srcId="{D9444150-ADAE-46BE-841C-24006058A6AB}" destId="{28EFFC07-3EDF-44A3-98D5-37CB9B76DD26}" srcOrd="0" destOrd="0" presId="urn:microsoft.com/office/officeart/2005/8/layout/vList6"/>
    <dgm:cxn modelId="{FD00A336-8A58-4DD5-B74E-1858EAD7E7CB}" type="presOf" srcId="{0B9191A5-1893-4ABC-891F-C9087F3DDFC6}" destId="{F000FFCB-EDF8-4DD4-B864-6BC5AA525CA1}" srcOrd="0" destOrd="0" presId="urn:microsoft.com/office/officeart/2005/8/layout/vList6"/>
    <dgm:cxn modelId="{6C6FDE68-A893-4716-A139-7D97D1AC04E4}" srcId="{D9444150-ADAE-46BE-841C-24006058A6AB}" destId="{0B9191A5-1893-4ABC-891F-C9087F3DDFC6}" srcOrd="1" destOrd="0" parTransId="{2473C892-1FB7-41FD-BD01-32B812B58834}" sibTransId="{593CEE6B-D638-48AB-84D7-CD04F318C4E4}"/>
    <dgm:cxn modelId="{F1AD594C-EF4E-43F2-B9EA-E59FE0A50D1F}" srcId="{D9444150-ADAE-46BE-841C-24006058A6AB}" destId="{795788ED-D248-4F02-A133-047DCAA7B203}" srcOrd="0" destOrd="0" parTransId="{A01FA64B-D548-4CF0-82ED-A03181CF9666}" sibTransId="{5CC1D327-2C5D-4BD2-80CE-8D3FAF33DC32}"/>
    <dgm:cxn modelId="{94C6B287-741E-4EBE-8261-7093E39FE429}" type="presOf" srcId="{1FE67C68-9EA3-4A27-9479-03C604EE1CE7}" destId="{89DA410A-44A3-4315-8BBE-C80494CA7510}" srcOrd="0" destOrd="0" presId="urn:microsoft.com/office/officeart/2005/8/layout/vList6"/>
    <dgm:cxn modelId="{59574EDB-7587-448C-B6D1-54F1E0507AEA}" type="presOf" srcId="{795788ED-D248-4F02-A133-047DCAA7B203}" destId="{2C20A89F-81C9-4B7C-8611-E64239DB28FC}" srcOrd="0" destOrd="0" presId="urn:microsoft.com/office/officeart/2005/8/layout/vList6"/>
    <dgm:cxn modelId="{67BD0CE5-D44B-4EE5-BBC5-2D29CAC8B3E9}" srcId="{0B9191A5-1893-4ABC-891F-C9087F3DDFC6}" destId="{1FE67C68-9EA3-4A27-9479-03C604EE1CE7}" srcOrd="0" destOrd="0" parTransId="{8038A24F-6CB8-44E4-B82C-75D91AE4D4B2}" sibTransId="{2087FE47-8F07-42A5-BAEC-842206E0F399}"/>
    <dgm:cxn modelId="{43B39C91-6EC1-43FF-B673-566ACA6FB993}" type="presParOf" srcId="{28EFFC07-3EDF-44A3-98D5-37CB9B76DD26}" destId="{853C3D0E-B21C-4EE3-97FA-ED9D576625A3}" srcOrd="0" destOrd="0" presId="urn:microsoft.com/office/officeart/2005/8/layout/vList6"/>
    <dgm:cxn modelId="{6E542847-D791-4B42-9544-1CA46F62DAEC}" type="presParOf" srcId="{853C3D0E-B21C-4EE3-97FA-ED9D576625A3}" destId="{2C20A89F-81C9-4B7C-8611-E64239DB28FC}" srcOrd="0" destOrd="0" presId="urn:microsoft.com/office/officeart/2005/8/layout/vList6"/>
    <dgm:cxn modelId="{72F6D230-3B15-4FE2-989F-725A83962A05}" type="presParOf" srcId="{853C3D0E-B21C-4EE3-97FA-ED9D576625A3}" destId="{3ECDDC68-63D1-4B89-AA2A-8509192199A9}" srcOrd="1" destOrd="0" presId="urn:microsoft.com/office/officeart/2005/8/layout/vList6"/>
    <dgm:cxn modelId="{DBD2B1B0-1EF1-4B1D-9D2C-96B7E66A8ED7}" type="presParOf" srcId="{28EFFC07-3EDF-44A3-98D5-37CB9B76DD26}" destId="{1430C9C8-675E-426B-A886-691582BD6957}" srcOrd="1" destOrd="0" presId="urn:microsoft.com/office/officeart/2005/8/layout/vList6"/>
    <dgm:cxn modelId="{FBEAD1B0-CDD4-4CA0-9F46-0201FAD31EF9}" type="presParOf" srcId="{28EFFC07-3EDF-44A3-98D5-37CB9B76DD26}" destId="{8587F9EE-FE9E-4CF7-B71C-1FE7A8BB6D63}" srcOrd="2" destOrd="0" presId="urn:microsoft.com/office/officeart/2005/8/layout/vList6"/>
    <dgm:cxn modelId="{46E43E98-C390-49BB-A58F-614676BE4052}" type="presParOf" srcId="{8587F9EE-FE9E-4CF7-B71C-1FE7A8BB6D63}" destId="{F000FFCB-EDF8-4DD4-B864-6BC5AA525CA1}" srcOrd="0" destOrd="0" presId="urn:microsoft.com/office/officeart/2005/8/layout/vList6"/>
    <dgm:cxn modelId="{C518DD64-94A9-47AC-B46A-66C1EF045073}" type="presParOf" srcId="{8587F9EE-FE9E-4CF7-B71C-1FE7A8BB6D63}" destId="{89DA410A-44A3-4315-8BBE-C80494CA75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8A17A-A821-42CE-98A1-60B1AB0D166C}">
      <dsp:nvSpPr>
        <dsp:cNvPr id="0" name=""/>
        <dsp:cNvSpPr/>
      </dsp:nvSpPr>
      <dsp:spPr>
        <a:xfrm>
          <a:off x="2618673" y="1554834"/>
          <a:ext cx="1259706" cy="125970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dirty="0"/>
        </a:p>
      </dsp:txBody>
      <dsp:txXfrm>
        <a:off x="2680167" y="1616328"/>
        <a:ext cx="1136718" cy="1136718"/>
      </dsp:txXfrm>
    </dsp:sp>
    <dsp:sp modelId="{5145F738-A42D-49E0-BE3C-EC8810635B22}">
      <dsp:nvSpPr>
        <dsp:cNvPr id="0" name=""/>
        <dsp:cNvSpPr/>
      </dsp:nvSpPr>
      <dsp:spPr>
        <a:xfrm rot="16200000">
          <a:off x="2914351" y="1220659"/>
          <a:ext cx="6683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834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16DBA-25E6-4ED7-81BD-2564688B74F5}">
      <dsp:nvSpPr>
        <dsp:cNvPr id="0" name=""/>
        <dsp:cNvSpPr/>
      </dsp:nvSpPr>
      <dsp:spPr>
        <a:xfrm>
          <a:off x="2826524" y="42481"/>
          <a:ext cx="844003" cy="84400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867725" y="83682"/>
        <a:ext cx="761601" cy="761601"/>
      </dsp:txXfrm>
    </dsp:sp>
    <dsp:sp modelId="{41DE0ED6-10D3-4ABE-8973-24D354C850E2}">
      <dsp:nvSpPr>
        <dsp:cNvPr id="0" name=""/>
        <dsp:cNvSpPr/>
      </dsp:nvSpPr>
      <dsp:spPr>
        <a:xfrm rot="19285714">
          <a:off x="3837491" y="1565544"/>
          <a:ext cx="3748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8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DE09-AD73-4A82-AD51-E21BB3B79C38}">
      <dsp:nvSpPr>
        <dsp:cNvPr id="0" name=""/>
        <dsp:cNvSpPr/>
      </dsp:nvSpPr>
      <dsp:spPr>
        <a:xfrm>
          <a:off x="4171435" y="690156"/>
          <a:ext cx="844003" cy="844003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4212636" y="731357"/>
        <a:ext cx="761601" cy="761601"/>
      </dsp:txXfrm>
    </dsp:sp>
    <dsp:sp modelId="{60EC4AB5-BCFD-4D63-90FA-5D345DE73A2D}">
      <dsp:nvSpPr>
        <dsp:cNvPr id="0" name=""/>
        <dsp:cNvSpPr/>
      </dsp:nvSpPr>
      <dsp:spPr>
        <a:xfrm rot="771429">
          <a:off x="3870340" y="2399799"/>
          <a:ext cx="641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129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0D5C3-695A-40CA-AF7C-F8C23A505962}">
      <dsp:nvSpPr>
        <dsp:cNvPr id="0" name=""/>
        <dsp:cNvSpPr/>
      </dsp:nvSpPr>
      <dsp:spPr>
        <a:xfrm>
          <a:off x="4503600" y="2145467"/>
          <a:ext cx="844003" cy="844003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544801" y="2186668"/>
        <a:ext cx="761601" cy="761601"/>
      </dsp:txXfrm>
    </dsp:sp>
    <dsp:sp modelId="{D9F31445-A418-4C86-9C5A-C9B262F514FC}">
      <dsp:nvSpPr>
        <dsp:cNvPr id="0" name=""/>
        <dsp:cNvSpPr/>
      </dsp:nvSpPr>
      <dsp:spPr>
        <a:xfrm rot="3857143">
          <a:off x="3395392" y="3063539"/>
          <a:ext cx="552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73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26219-0287-40CE-8A3E-D83C54EA8E6D}">
      <dsp:nvSpPr>
        <dsp:cNvPr id="0" name=""/>
        <dsp:cNvSpPr/>
      </dsp:nvSpPr>
      <dsp:spPr>
        <a:xfrm>
          <a:off x="3572893" y="3312537"/>
          <a:ext cx="844003" cy="844003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614094" y="3353738"/>
        <a:ext cx="761601" cy="761601"/>
      </dsp:txXfrm>
    </dsp:sp>
    <dsp:sp modelId="{736A23D8-FC53-474A-BAF5-CF7DB3AEEEFD}">
      <dsp:nvSpPr>
        <dsp:cNvPr id="0" name=""/>
        <dsp:cNvSpPr/>
      </dsp:nvSpPr>
      <dsp:spPr>
        <a:xfrm rot="6942857">
          <a:off x="2548927" y="3063539"/>
          <a:ext cx="552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73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C0B59-EB5C-4DC8-AF53-A287C65E8817}">
      <dsp:nvSpPr>
        <dsp:cNvPr id="0" name=""/>
        <dsp:cNvSpPr/>
      </dsp:nvSpPr>
      <dsp:spPr>
        <a:xfrm>
          <a:off x="2080155" y="3312537"/>
          <a:ext cx="844003" cy="844003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121356" y="3353738"/>
        <a:ext cx="761601" cy="761601"/>
      </dsp:txXfrm>
    </dsp:sp>
    <dsp:sp modelId="{849EA7CB-05B5-4317-97BD-492C9BBF2681}">
      <dsp:nvSpPr>
        <dsp:cNvPr id="0" name=""/>
        <dsp:cNvSpPr/>
      </dsp:nvSpPr>
      <dsp:spPr>
        <a:xfrm rot="10028571">
          <a:off x="1985413" y="2399799"/>
          <a:ext cx="6412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129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FFA13-589E-4DC2-8215-F7D5D5C6FA01}">
      <dsp:nvSpPr>
        <dsp:cNvPr id="0" name=""/>
        <dsp:cNvSpPr/>
      </dsp:nvSpPr>
      <dsp:spPr>
        <a:xfrm>
          <a:off x="1149449" y="2145467"/>
          <a:ext cx="844003" cy="844003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190650" y="2186668"/>
        <a:ext cx="761601" cy="761601"/>
      </dsp:txXfrm>
    </dsp:sp>
    <dsp:sp modelId="{78E5251F-B3A0-4E3E-9D23-234034B41A17}">
      <dsp:nvSpPr>
        <dsp:cNvPr id="0" name=""/>
        <dsp:cNvSpPr/>
      </dsp:nvSpPr>
      <dsp:spPr>
        <a:xfrm rot="13114286">
          <a:off x="2284729" y="1565544"/>
          <a:ext cx="3748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8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A32C4-E046-4CAB-A0A8-F52D75E3F198}">
      <dsp:nvSpPr>
        <dsp:cNvPr id="0" name=""/>
        <dsp:cNvSpPr/>
      </dsp:nvSpPr>
      <dsp:spPr>
        <a:xfrm>
          <a:off x="1481614" y="690156"/>
          <a:ext cx="844003" cy="844003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1522815" y="731357"/>
        <a:ext cx="761601" cy="761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DDC68-63D1-4B89-AA2A-8509192199A9}">
      <dsp:nvSpPr>
        <dsp:cNvPr id="0" name=""/>
        <dsp:cNvSpPr/>
      </dsp:nvSpPr>
      <dsp:spPr>
        <a:xfrm>
          <a:off x="2339067" y="111679"/>
          <a:ext cx="3508602" cy="19725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0A89F-81C9-4B7C-8611-E64239DB28FC}">
      <dsp:nvSpPr>
        <dsp:cNvPr id="0" name=""/>
        <dsp:cNvSpPr/>
      </dsp:nvSpPr>
      <dsp:spPr>
        <a:xfrm>
          <a:off x="0" y="505"/>
          <a:ext cx="2339068" cy="197256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সংরক্ষণ</a:t>
          </a:r>
          <a:endParaRPr lang="en-US" sz="54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93" y="96798"/>
        <a:ext cx="2146482" cy="1779983"/>
      </dsp:txXfrm>
    </dsp:sp>
    <dsp:sp modelId="{89DA410A-44A3-4315-8BBE-C80494CA7510}">
      <dsp:nvSpPr>
        <dsp:cNvPr id="0" name=""/>
        <dsp:cNvSpPr/>
      </dsp:nvSpPr>
      <dsp:spPr>
        <a:xfrm>
          <a:off x="2339067" y="2170332"/>
          <a:ext cx="3508602" cy="1972569"/>
        </a:xfrm>
        <a:prstGeom prst="rightArrow">
          <a:avLst>
            <a:gd name="adj1" fmla="val 75000"/>
            <a:gd name="adj2" fmla="val 50000"/>
          </a:avLst>
        </a:prstGeom>
        <a:solidFill>
          <a:srgbClr val="EFB3BE">
            <a:alpha val="90000"/>
          </a:srgb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2339067" y="2416903"/>
        <a:ext cx="2768889" cy="1479427"/>
      </dsp:txXfrm>
    </dsp:sp>
    <dsp:sp modelId="{F000FFCB-EDF8-4DD4-B864-6BC5AA525CA1}">
      <dsp:nvSpPr>
        <dsp:cNvPr id="0" name=""/>
        <dsp:cNvSpPr/>
      </dsp:nvSpPr>
      <dsp:spPr>
        <a:xfrm>
          <a:off x="0" y="2170332"/>
          <a:ext cx="2339068" cy="197256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 বিনিময়</a:t>
          </a:r>
          <a:endParaRPr lang="en-US" sz="5400" b="1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6293" y="2266625"/>
        <a:ext cx="2146482" cy="1779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C64B1-E54E-47FD-A3DF-66E7A30D3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41E07-80EE-4A29-811A-FCE6E61B5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E523C-9428-4E49-9108-4E1CAFE8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8D55D-C542-4850-BA6A-AB4A61AF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F4C4E-4351-4AB3-8595-76797873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5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ED53-9A6D-4CDE-99B5-3BF83C0CC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12874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597D-0E58-4261-8169-7CEBA0D89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A344-5A54-4CD0-BF32-01AD4F01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EA287-7289-4E85-934D-27224C0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8FA63-D067-4ECD-A83B-401CA8C5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1CF14-754B-476C-975E-6B20D8DF7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92D34-B16A-4287-B69B-83419F017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C03A-348E-4E34-A763-F7FBEF19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7F12A-1959-4D13-908D-EE0AB5D6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2C82-48D9-4936-A77F-F78D0796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1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8455-4E54-4F64-8E33-EDBB3AA5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12874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59956-0A08-4DC1-A8DC-5B2BB822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80D6-F3FB-46ED-99D0-E5971D25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74E7B-3CCF-4F9B-A94F-B7919C73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8902C-77A3-41A8-8743-1C03744D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915F-EC21-4470-B145-D5A8EEF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1613E-4690-44D3-92A4-762DE61C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7AB2B-58B1-421A-B086-4873E1D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6826-00A5-43F7-8C59-786DCF78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C2D0-36F2-4052-B15C-76F87778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5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7063C-2997-451E-B82C-07164F0A7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12874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5F48D-293B-40DE-AC48-F1060C754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8F088-F4CE-4A86-B035-14B61EC5E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33A28-65FF-419D-BF89-7C973507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BE902-3537-4237-B912-EBC9EFC2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9021C-86E6-445B-AD47-A4FD6945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3426-F9DF-4DB7-9243-0E74AA0B3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D8990-F532-4705-953E-D6AC0B73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A2197-75A9-4977-B7B9-3C70244F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BE949-17E6-4A79-9423-DC8D0AA8A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146595-99B6-4151-A46D-982075BDE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5A57C-3AB9-4F26-AC93-35B8F4B87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3F91B-EA46-4AB6-BF42-BD2298CD2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10C18-ABF7-4ED5-9390-A16DBA94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6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CD82C-65E4-4036-87A1-1A322149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12874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C9A3A-BB6A-434A-A67B-8252268B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255BF-4130-408E-9BB3-C36BC2989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25579-466D-4B70-AE0A-87149E15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3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24981-73CC-4362-B77A-71FC94BC1F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D1A9B-0FD5-4A72-A801-6FFBBAC8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DB91-DF6A-4F2C-A4A6-1EA6D52E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3556-FF25-4055-9D21-E56FF80E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A3A2-CFAE-47AB-A337-6BBB3340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48FC9-04E9-4AE0-975A-049327BDB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07C7F-0CAD-44BB-85CF-3785210B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F2C19-9E69-49A0-98F5-B1515930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A4DE0-DEBF-4DA9-AC06-3A0E7589E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C184-EAC8-410F-920C-0C6B0258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F369C-FFF4-4281-A750-F0B773774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A164E-78FF-41E5-86CF-F4268129B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98117-A4E5-4779-9DBA-5FA573A8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76237C-2BE0-4DAF-88E4-48C9D2A15ED4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774F8-A270-48F0-A88C-2C7FD60D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6F0E4-2EC1-42CA-B281-740B4515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1B70B-2EC0-458B-8093-2AA1A74F9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F50B57BC-316C-42D7-A82E-657C8995E185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1643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CA3EC8C-F699-42BE-AD60-BD3B5BB24511}"/>
              </a:ext>
            </a:extLst>
          </p:cNvPr>
          <p:cNvSpPr/>
          <p:nvPr userDrawn="1"/>
        </p:nvSpPr>
        <p:spPr>
          <a:xfrm>
            <a:off x="97972" y="117567"/>
            <a:ext cx="11234057" cy="6603274"/>
          </a:xfrm>
          <a:prstGeom prst="frame">
            <a:avLst>
              <a:gd name="adj1" fmla="val 1315"/>
            </a:avLst>
          </a:prstGeom>
          <a:solidFill>
            <a:schemeClr val="accent6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1C49A9-1A3C-435A-BF31-F5C8FC75262C}"/>
              </a:ext>
            </a:extLst>
          </p:cNvPr>
          <p:cNvSpPr/>
          <p:nvPr userDrawn="1"/>
        </p:nvSpPr>
        <p:spPr>
          <a:xfrm>
            <a:off x="10862760" y="6251004"/>
            <a:ext cx="567240" cy="5874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A9589-74A7-4AF7-9943-465CA825C104}"/>
              </a:ext>
            </a:extLst>
          </p:cNvPr>
          <p:cNvSpPr/>
          <p:nvPr userDrawn="1"/>
        </p:nvSpPr>
        <p:spPr>
          <a:xfrm>
            <a:off x="10360600" y="6207225"/>
            <a:ext cx="502160" cy="45024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A81A20-906B-4754-A33C-84C06F676DB7}"/>
              </a:ext>
            </a:extLst>
          </p:cNvPr>
          <p:cNvSpPr/>
          <p:nvPr userDrawn="1"/>
        </p:nvSpPr>
        <p:spPr>
          <a:xfrm>
            <a:off x="10692263" y="5844943"/>
            <a:ext cx="469268" cy="45024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7C5F6-F17C-4D16-9765-09ABE7E72275}"/>
              </a:ext>
            </a:extLst>
          </p:cNvPr>
          <p:cNvSpPr txBox="1"/>
          <p:nvPr userDrawn="1"/>
        </p:nvSpPr>
        <p:spPr>
          <a:xfrm>
            <a:off x="203988" y="6334235"/>
            <a:ext cx="21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orte" panose="03060902040502070203" pitchFamily="66" charset="0"/>
              </a:rPr>
              <a:t>Nasir Uddin</a:t>
            </a:r>
          </a:p>
        </p:txBody>
      </p:sp>
    </p:spTree>
    <p:extLst>
      <p:ext uri="{BB962C8B-B14F-4D97-AF65-F5344CB8AC3E}">
        <p14:creationId xmlns:p14="http://schemas.microsoft.com/office/powerpoint/2010/main" val="220197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C373F7-FC98-474F-9A6A-15DA66AD1AAB}"/>
              </a:ext>
            </a:extLst>
          </p:cNvPr>
          <p:cNvSpPr txBox="1"/>
          <p:nvPr/>
        </p:nvSpPr>
        <p:spPr>
          <a:xfrm>
            <a:off x="433824" y="293191"/>
            <a:ext cx="10562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AD45C99-739F-4870-952A-9C1AD029A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547565"/>
              </p:ext>
            </p:extLst>
          </p:nvPr>
        </p:nvGraphicFramePr>
        <p:xfrm>
          <a:off x="2237873" y="1684420"/>
          <a:ext cx="6497053" cy="419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89DC238-6640-421F-9FC7-4932295582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0856" y="2052996"/>
            <a:ext cx="6602540" cy="30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6F8A17A-A821-42CE-98A1-60B1AB0D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145F738-A42D-49E0-BE3C-EC8810635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6A16DBA-25E6-4ED7-81BD-2564688B7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41DE0ED6-10D3-4ABE-8973-24D354C8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6AC8DE09-AD73-4A82-AD51-E21BB3B79C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0EC4AB5-BCFD-4D63-90FA-5D345DE73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97B0D5C3-695A-40CA-AF7C-F8C23A505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9F31445-A418-4C86-9C5A-C9B262F51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A5626219-0287-40CE-8A3E-D83C54EA8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736A23D8-FC53-474A-BAF5-CF7DB3AEE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5A3C0B59-EB5C-4DC8-AF53-A287C65E8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849EA7CB-05B5-4317-97BD-492C9BBF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26AFFA13-589E-4DC2-8215-F7D5D5C6F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78E5251F-B3A0-4E3E-9D23-234034B41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27EA32C4-E046-4CAB-A0A8-F52D75E3F1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614B84-DD25-4412-ACE2-6A8B53C5BBBA}"/>
              </a:ext>
            </a:extLst>
          </p:cNvPr>
          <p:cNvSpPr txBox="1"/>
          <p:nvPr/>
        </p:nvSpPr>
        <p:spPr>
          <a:xfrm>
            <a:off x="2026831" y="517116"/>
            <a:ext cx="8256846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bn-BD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সহজে তথ্য সংগ্রহ করতে পারি?</a:t>
            </a:r>
            <a:endParaRPr lang="en-US" sz="41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1223E9-2F20-45AD-AFEC-997B676B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90" y="1731186"/>
            <a:ext cx="4891958" cy="3156101"/>
          </a:xfrm>
          <a:prstGeom prst="roundRect">
            <a:avLst>
              <a:gd name="adj" fmla="val 16667"/>
            </a:avLst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8A8A5-5413-46CE-9CA7-59B5F0DFC22E}"/>
              </a:ext>
            </a:extLst>
          </p:cNvPr>
          <p:cNvGrpSpPr/>
          <p:nvPr/>
        </p:nvGrpSpPr>
        <p:grpSpPr>
          <a:xfrm>
            <a:off x="6127079" y="1672545"/>
            <a:ext cx="4732331" cy="3156101"/>
            <a:chOff x="6096000" y="1755399"/>
            <a:chExt cx="5047820" cy="33665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85385D-BC6F-400D-BB4A-773B05B84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755399"/>
              <a:ext cx="5047820" cy="3366508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4E4486-CD4E-4A95-96BC-FAFAD0019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44212">
              <a:off x="8474796" y="2258814"/>
              <a:ext cx="1794917" cy="1053640"/>
            </a:xfrm>
            <a:prstGeom prst="roundRect">
              <a:avLst>
                <a:gd name="adj" fmla="val 16667"/>
              </a:avLst>
            </a:prstGeom>
            <a:ln w="38100">
              <a:solidFill>
                <a:schemeClr val="accent2">
                  <a:lumMod val="75000"/>
                </a:schemeClr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7ED5D60-581D-47E7-9AE2-CD087912523A}"/>
              </a:ext>
            </a:extLst>
          </p:cNvPr>
          <p:cNvSpPr txBox="1"/>
          <p:nvPr/>
        </p:nvSpPr>
        <p:spPr>
          <a:xfrm>
            <a:off x="309060" y="5694553"/>
            <a:ext cx="1112094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আমরা খুব সহজে যেকোন তথ্য সংগ্রহ করতে পারি।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686FDC-4B1D-44FE-888D-01A4D053650D}"/>
              </a:ext>
            </a:extLst>
          </p:cNvPr>
          <p:cNvCxnSpPr>
            <a:cxnSpLocks/>
          </p:cNvCxnSpPr>
          <p:nvPr/>
        </p:nvCxnSpPr>
        <p:spPr>
          <a:xfrm>
            <a:off x="309060" y="5553747"/>
            <a:ext cx="10720011" cy="47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86B8B-E9B1-4439-BC8B-85EB9DA2B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98" r="1"/>
          <a:stretch/>
        </p:blipFill>
        <p:spPr>
          <a:xfrm>
            <a:off x="6272849" y="1649569"/>
            <a:ext cx="4278846" cy="3146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80EBAA-55AD-4607-91F4-73D1D091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08" y="1649569"/>
            <a:ext cx="4638927" cy="3143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F5C875-B054-4FBE-8A7B-F3C10B6FFBAC}"/>
              </a:ext>
            </a:extLst>
          </p:cNvPr>
          <p:cNvSpPr txBox="1"/>
          <p:nvPr/>
        </p:nvSpPr>
        <p:spPr>
          <a:xfrm>
            <a:off x="476777" y="518065"/>
            <a:ext cx="1090969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তথ্যটি অনুসন্ধানের পর আমরা কীভাবে সংরক্ষণ করতে পারি?</a:t>
            </a:r>
            <a:endParaRPr lang="en-US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3B41F-E53C-4E37-8D6F-791727E5916A}"/>
              </a:ext>
            </a:extLst>
          </p:cNvPr>
          <p:cNvSpPr txBox="1"/>
          <p:nvPr/>
        </p:nvSpPr>
        <p:spPr>
          <a:xfrm>
            <a:off x="789599" y="5255136"/>
            <a:ext cx="3738009" cy="611706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তথ্য সংরক্ষণ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B20B1-0DF5-4526-B8BB-10248172BF47}"/>
              </a:ext>
            </a:extLst>
          </p:cNvPr>
          <p:cNvSpPr txBox="1"/>
          <p:nvPr/>
        </p:nvSpPr>
        <p:spPr>
          <a:xfrm>
            <a:off x="6272849" y="4995449"/>
            <a:ext cx="4728609" cy="113107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337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তুলে ও ভিডিও রেকর্ড করে তথ্য সংরক্ষণ</a:t>
            </a:r>
            <a:endParaRPr lang="en-US" sz="337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3876E-C276-412D-9140-1103F371414E}"/>
              </a:ext>
            </a:extLst>
          </p:cNvPr>
          <p:cNvSpPr txBox="1"/>
          <p:nvPr/>
        </p:nvSpPr>
        <p:spPr>
          <a:xfrm>
            <a:off x="2205415" y="243295"/>
            <a:ext cx="72254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3DACB-21BF-449A-A8DB-9637533A0C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0" b="89940" l="99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3330" y="1406675"/>
            <a:ext cx="3665526" cy="361349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C2FBEC-2AB1-49E2-B6BB-35DEF7AC2A42}"/>
              </a:ext>
            </a:extLst>
          </p:cNvPr>
          <p:cNvSpPr txBox="1"/>
          <p:nvPr/>
        </p:nvSpPr>
        <p:spPr>
          <a:xfrm>
            <a:off x="7107152" y="5358738"/>
            <a:ext cx="216664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ম্যামরি কার্ড</a:t>
            </a:r>
            <a:endParaRPr lang="en-US" sz="41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70601-6A61-44FF-BBE7-7F0F72DB9810}"/>
              </a:ext>
            </a:extLst>
          </p:cNvPr>
          <p:cNvSpPr txBox="1"/>
          <p:nvPr/>
        </p:nvSpPr>
        <p:spPr>
          <a:xfrm>
            <a:off x="2202680" y="301003"/>
            <a:ext cx="5764764" cy="727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 কাজে ব্যবহার করা হয়?</a:t>
            </a:r>
            <a:endParaRPr lang="en-US" sz="4125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2A2D6-A996-4FD1-A3D3-6F40C0C18018}"/>
              </a:ext>
            </a:extLst>
          </p:cNvPr>
          <p:cNvSpPr txBox="1"/>
          <p:nvPr/>
        </p:nvSpPr>
        <p:spPr>
          <a:xfrm>
            <a:off x="2961340" y="367351"/>
            <a:ext cx="5006104" cy="72712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তথ্য সংরক্ষণ প্রযুক্তি</a:t>
            </a:r>
            <a:endParaRPr lang="en-US" sz="4125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6D8013-E1F3-4FD2-B15C-C4EDA12B4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49" y="1458866"/>
            <a:ext cx="3764313" cy="368219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A2B8F5-9B83-446E-A793-9D0327D88FA0}"/>
              </a:ext>
            </a:extLst>
          </p:cNvPr>
          <p:cNvSpPr/>
          <p:nvPr/>
        </p:nvSpPr>
        <p:spPr>
          <a:xfrm>
            <a:off x="2322096" y="5505454"/>
            <a:ext cx="1069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9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0" grpId="0"/>
      <p:bldP spid="10" grpId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6E20801-BB73-4FF4-A45C-D792D7F7B1F3}"/>
              </a:ext>
            </a:extLst>
          </p:cNvPr>
          <p:cNvSpPr txBox="1"/>
          <p:nvPr/>
        </p:nvSpPr>
        <p:spPr>
          <a:xfrm>
            <a:off x="1000452" y="243896"/>
            <a:ext cx="72254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503A5-9248-415F-941E-23EFCE9C4ACA}"/>
              </a:ext>
            </a:extLst>
          </p:cNvPr>
          <p:cNvSpPr txBox="1"/>
          <p:nvPr/>
        </p:nvSpPr>
        <p:spPr>
          <a:xfrm>
            <a:off x="1713172" y="4410323"/>
            <a:ext cx="2003462" cy="727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4125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BAB9A9-6F08-481C-81FF-D26F93A977E3}"/>
              </a:ext>
            </a:extLst>
          </p:cNvPr>
          <p:cNvSpPr txBox="1"/>
          <p:nvPr/>
        </p:nvSpPr>
        <p:spPr>
          <a:xfrm>
            <a:off x="7190428" y="4489946"/>
            <a:ext cx="1541123" cy="727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endParaRPr lang="en-US" sz="4125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F4849-E1DF-458C-A9F2-E5A25B424707}"/>
              </a:ext>
            </a:extLst>
          </p:cNvPr>
          <p:cNvSpPr txBox="1"/>
          <p:nvPr/>
        </p:nvSpPr>
        <p:spPr>
          <a:xfrm>
            <a:off x="1622853" y="374502"/>
            <a:ext cx="5764764" cy="727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 কাজে ব্যবহার করা হয়?</a:t>
            </a:r>
            <a:endParaRPr lang="en-US" sz="41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0A65F7-A704-4690-BE04-A895FCEBFA80}"/>
              </a:ext>
            </a:extLst>
          </p:cNvPr>
          <p:cNvSpPr txBox="1"/>
          <p:nvPr/>
        </p:nvSpPr>
        <p:spPr>
          <a:xfrm>
            <a:off x="2002183" y="407499"/>
            <a:ext cx="5006104" cy="72712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তথ্য সংরক্ষণ প্রযুক্তি</a:t>
            </a:r>
            <a:endParaRPr lang="en-US" sz="4125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C0A535-4D63-4A35-A99A-E4D5554EE76B}"/>
              </a:ext>
            </a:extLst>
          </p:cNvPr>
          <p:cNvSpPr txBox="1"/>
          <p:nvPr/>
        </p:nvSpPr>
        <p:spPr>
          <a:xfrm>
            <a:off x="639308" y="5312042"/>
            <a:ext cx="102419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্তমানে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্ষণের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ংরক্ষণ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িডি,ডিভিডি,মেমোরি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্ড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140C748-9124-4733-B550-1D188D9D73FC}"/>
              </a:ext>
            </a:extLst>
          </p:cNvPr>
          <p:cNvCxnSpPr>
            <a:cxnSpLocks/>
          </p:cNvCxnSpPr>
          <p:nvPr/>
        </p:nvCxnSpPr>
        <p:spPr>
          <a:xfrm>
            <a:off x="260251" y="5351101"/>
            <a:ext cx="10909497" cy="154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3E3ECD2-EE5D-40F2-97B2-3D1F916C4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2" y="1187177"/>
            <a:ext cx="3298788" cy="3223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C3572C-005D-46F9-B401-AEB1DBF2D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24" y="1224154"/>
            <a:ext cx="3598209" cy="3298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FF9368-D6D0-4DD3-8A84-CF8BD0D44B8C}"/>
              </a:ext>
            </a:extLst>
          </p:cNvPr>
          <p:cNvSpPr txBox="1"/>
          <p:nvPr/>
        </p:nvSpPr>
        <p:spPr>
          <a:xfrm>
            <a:off x="13962170" y="4930851"/>
            <a:ext cx="200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1" grpId="0"/>
      <p:bldP spid="22" grpId="0"/>
      <p:bldP spid="22" grpId="1"/>
      <p:bldP spid="23" grpId="0" animBg="1"/>
      <p:bldP spid="2" grpId="0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3289BB-BFF6-44B9-8C5B-12563BE7B1CD}"/>
              </a:ext>
            </a:extLst>
          </p:cNvPr>
          <p:cNvSpPr txBox="1"/>
          <p:nvPr/>
        </p:nvSpPr>
        <p:spPr>
          <a:xfrm>
            <a:off x="1550927" y="720266"/>
            <a:ext cx="2106673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A1C7F-A990-48D5-9CD2-A627DBE95DA0}"/>
              </a:ext>
            </a:extLst>
          </p:cNvPr>
          <p:cNvSpPr txBox="1"/>
          <p:nvPr/>
        </p:nvSpPr>
        <p:spPr>
          <a:xfrm>
            <a:off x="2425664" y="3657679"/>
            <a:ext cx="6578671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 তথ্য সংরক্ষণ প্রযুক্তির নাম বল।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8EE4B1-E402-4B88-B204-69CF827E0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00" y="450167"/>
            <a:ext cx="2106674" cy="1841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560A75-632B-44D4-9D19-30D8957D74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177337" cy="68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09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44AF40-6AE6-49E3-B3FD-34082A443E26}"/>
              </a:ext>
            </a:extLst>
          </p:cNvPr>
          <p:cNvSpPr txBox="1"/>
          <p:nvPr/>
        </p:nvSpPr>
        <p:spPr>
          <a:xfrm>
            <a:off x="1224705" y="508716"/>
            <a:ext cx="963555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অন্যদের সাথে তথ্য বিনিময় করতে পারি?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43D75-3287-4916-9069-E33432AA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19" y="1758969"/>
            <a:ext cx="4217427" cy="3164216"/>
          </a:xfrm>
          <a:prstGeom prst="round2DiagRect">
            <a:avLst>
              <a:gd name="adj1" fmla="val 0"/>
              <a:gd name="adj2" fmla="val 36901"/>
            </a:avLst>
          </a:prstGeom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41A94-F06C-4911-8E05-E07D2DE497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575" y="1781552"/>
            <a:ext cx="4706175" cy="3128073"/>
          </a:xfrm>
          <a:prstGeom prst="round2DiagRect">
            <a:avLst>
              <a:gd name="adj1" fmla="val 36005"/>
              <a:gd name="adj2" fmla="val 0"/>
            </a:avLst>
          </a:prstGeom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89EE5-509C-4CF4-91E0-60F9B3A640DE}"/>
              </a:ext>
            </a:extLst>
          </p:cNvPr>
          <p:cNvSpPr txBox="1"/>
          <p:nvPr/>
        </p:nvSpPr>
        <p:spPr>
          <a:xfrm>
            <a:off x="646251" y="5145780"/>
            <a:ext cx="4449995" cy="6694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ব্যবহার করে।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2214E-E60F-4B97-88B8-31F466614C0A}"/>
              </a:ext>
            </a:extLst>
          </p:cNvPr>
          <p:cNvSpPr txBox="1"/>
          <p:nvPr/>
        </p:nvSpPr>
        <p:spPr>
          <a:xfrm>
            <a:off x="5871273" y="5272389"/>
            <a:ext cx="3862441" cy="66941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750" b="1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ব্যবহার করে।</a:t>
            </a:r>
            <a:endParaRPr lang="en-US" sz="37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6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BD7092-DD55-41C6-AA3D-7CB74700BB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610" y="1690419"/>
            <a:ext cx="4551916" cy="347716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A18D6-CE97-4970-9AB5-4462AD8426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410" y="1594028"/>
            <a:ext cx="4746989" cy="3573552"/>
          </a:xfrm>
          <a:prstGeom prst="round2DiagRect">
            <a:avLst>
              <a:gd name="adj1" fmla="val 2653"/>
              <a:gd name="adj2" fmla="val 23094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A4AA76-E461-4DD5-AF62-754B5E239AD5}"/>
              </a:ext>
            </a:extLst>
          </p:cNvPr>
          <p:cNvSpPr txBox="1"/>
          <p:nvPr/>
        </p:nvSpPr>
        <p:spPr>
          <a:xfrm>
            <a:off x="1788346" y="5416795"/>
            <a:ext cx="330378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 বা ভিডিও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D277F-9BED-4582-A4E6-8A7AB403044D}"/>
              </a:ext>
            </a:extLst>
          </p:cNvPr>
          <p:cNvSpPr txBox="1"/>
          <p:nvPr/>
        </p:nvSpPr>
        <p:spPr>
          <a:xfrm>
            <a:off x="6629884" y="5379108"/>
            <a:ext cx="430551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খুদে বার্তা(এসএমএস) করে।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5592A-0C39-4F1F-B49C-08EDB7D2CE0D}"/>
              </a:ext>
            </a:extLst>
          </p:cNvPr>
          <p:cNvSpPr txBox="1"/>
          <p:nvPr/>
        </p:nvSpPr>
        <p:spPr>
          <a:xfrm>
            <a:off x="1549195" y="615159"/>
            <a:ext cx="86282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অন্যদের সাথে তথ্য বিনিময় করতে পারি?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51519-EFF9-4F03-B5AC-DAF944BF1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12" y="2063706"/>
            <a:ext cx="2820537" cy="2730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FA03A-1771-4F36-979A-136A0BEF34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758" y="2063706"/>
            <a:ext cx="2820537" cy="2730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955FF1-1571-4BC6-B2B1-1415DAA340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835" y="2063706"/>
            <a:ext cx="2820537" cy="26862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A9CFE3-5803-4C3C-88E8-C383687B1C56}"/>
              </a:ext>
            </a:extLst>
          </p:cNvPr>
          <p:cNvSpPr/>
          <p:nvPr/>
        </p:nvSpPr>
        <p:spPr>
          <a:xfrm>
            <a:off x="1145369" y="730172"/>
            <a:ext cx="9385903" cy="72712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কীভাবে অন্যদের সাথে তথ্য বিনিময় করতে পারি?</a:t>
            </a:r>
            <a:endParaRPr lang="en-US" sz="4125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A7789B-5290-43CE-9B36-92D154548D32}"/>
              </a:ext>
            </a:extLst>
          </p:cNvPr>
          <p:cNvSpPr txBox="1"/>
          <p:nvPr/>
        </p:nvSpPr>
        <p:spPr>
          <a:xfrm>
            <a:off x="1145369" y="5152561"/>
            <a:ext cx="2030752" cy="611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 করে।</a:t>
            </a:r>
            <a:endParaRPr lang="en-US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C2F9F-8A47-428E-9605-30FBF6009FBD}"/>
              </a:ext>
            </a:extLst>
          </p:cNvPr>
          <p:cNvSpPr txBox="1"/>
          <p:nvPr/>
        </p:nvSpPr>
        <p:spPr>
          <a:xfrm>
            <a:off x="7603148" y="5082052"/>
            <a:ext cx="3274887" cy="611706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 ব্যবহার করে।</a:t>
            </a:r>
            <a:endParaRPr lang="en-US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57985-A0EA-4126-9165-79DB1B142769}"/>
              </a:ext>
            </a:extLst>
          </p:cNvPr>
          <p:cNvSpPr txBox="1"/>
          <p:nvPr/>
        </p:nvSpPr>
        <p:spPr>
          <a:xfrm>
            <a:off x="4023158" y="5082052"/>
            <a:ext cx="2975286" cy="6117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টুইটার ব্যবহার করে।</a:t>
            </a:r>
            <a:endParaRPr lang="en-US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4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C0FF2-1F80-4516-B143-C69EFFC3A332}"/>
              </a:ext>
            </a:extLst>
          </p:cNvPr>
          <p:cNvSpPr txBox="1"/>
          <p:nvPr/>
        </p:nvSpPr>
        <p:spPr>
          <a:xfrm>
            <a:off x="3238853" y="967901"/>
            <a:ext cx="1887877" cy="7848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5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5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2809F-C232-406B-BC02-36F623B64698}"/>
              </a:ext>
            </a:extLst>
          </p:cNvPr>
          <p:cNvSpPr txBox="1"/>
          <p:nvPr/>
        </p:nvSpPr>
        <p:spPr>
          <a:xfrm>
            <a:off x="1235393" y="3146258"/>
            <a:ext cx="7782674" cy="18235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267891" indent="-267891">
              <a:buFont typeface="Wingdings" panose="05000000000000000000" pitchFamily="2" charset="2"/>
              <a:buChar char="q"/>
            </a:pPr>
            <a:r>
              <a:rPr lang="bn-BD" sz="375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 সাথে তথ্য বিনিমিয়ের ক্ষেত্রে আমরা কী কী মাধ্যম ব্যবহার করি তার একটি তালিকা তৈরি কর।</a:t>
            </a:r>
            <a:endParaRPr lang="en-US" sz="375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FB0D8-B73F-4D1E-B5AC-15392C8C9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227" y="927083"/>
            <a:ext cx="2909682" cy="207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9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267285-FB1C-4C39-B091-996BB38DC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338" y="611306"/>
            <a:ext cx="4749206" cy="56353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0C4AEB-74A7-4BE4-BF0C-D15F55564DBD}"/>
              </a:ext>
            </a:extLst>
          </p:cNvPr>
          <p:cNvSpPr txBox="1"/>
          <p:nvPr/>
        </p:nvSpPr>
        <p:spPr>
          <a:xfrm rot="19109630">
            <a:off x="16918" y="1484985"/>
            <a:ext cx="4100340" cy="6694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7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7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7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DCF87-950D-455A-AF1D-7A98B089A1B0}"/>
              </a:ext>
            </a:extLst>
          </p:cNvPr>
          <p:cNvSpPr txBox="1"/>
          <p:nvPr/>
        </p:nvSpPr>
        <p:spPr>
          <a:xfrm>
            <a:off x="6684388" y="2603774"/>
            <a:ext cx="4317153" cy="175432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হও।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6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8BC6BD-766D-4ED3-8A87-3494FF7FCA13}"/>
              </a:ext>
            </a:extLst>
          </p:cNvPr>
          <p:cNvSpPr txBox="1"/>
          <p:nvPr/>
        </p:nvSpPr>
        <p:spPr>
          <a:xfrm>
            <a:off x="3219097" y="689083"/>
            <a:ext cx="409784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1F5973-6D90-4158-9B5E-381689219EB0}"/>
              </a:ext>
            </a:extLst>
          </p:cNvPr>
          <p:cNvGrpSpPr/>
          <p:nvPr/>
        </p:nvGrpSpPr>
        <p:grpSpPr>
          <a:xfrm>
            <a:off x="5436026" y="2249439"/>
            <a:ext cx="5397416" cy="3456428"/>
            <a:chOff x="5436026" y="2245570"/>
            <a:chExt cx="5397416" cy="34564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49E5D5D-1EFE-4FD2-82BA-BECBEE926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026" y="2245570"/>
              <a:ext cx="5397416" cy="3456428"/>
            </a:xfrm>
            <a:prstGeom prst="round2DiagRect">
              <a:avLst>
                <a:gd name="adj1" fmla="val 32387"/>
                <a:gd name="adj2" fmla="val 0"/>
              </a:avLst>
            </a:prstGeom>
            <a:ln w="88900" cap="sq">
              <a:solidFill>
                <a:srgbClr val="00206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274895-3235-44D5-89A7-42B1CBC6DAC9}"/>
                </a:ext>
              </a:extLst>
            </p:cNvPr>
            <p:cNvSpPr txBox="1"/>
            <p:nvPr/>
          </p:nvSpPr>
          <p:spPr>
            <a:xfrm>
              <a:off x="5583825" y="2709432"/>
              <a:ext cx="4884515" cy="2246769"/>
            </a:xfrm>
            <a:prstGeom prst="rect">
              <a:avLst/>
            </a:prstGeom>
            <a:noFill/>
            <a:ln w="28575">
              <a:noFill/>
            </a:ln>
            <a:effectLst/>
            <a:scene3d>
              <a:camera prst="perspective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নাছির</a:t>
              </a:r>
              <a:r>
                <a:rPr lang="en-US" sz="40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উজানী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</a:t>
              </a:r>
              <a:r>
                <a:rPr lang="as-IN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endPara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কচুয়া,চাঁদপুর</a:t>
              </a:r>
              <a:r>
                <a: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40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A59A17-65B9-4D0C-8722-A718EA5DD5FD}"/>
              </a:ext>
            </a:extLst>
          </p:cNvPr>
          <p:cNvGrpSpPr/>
          <p:nvPr/>
        </p:nvGrpSpPr>
        <p:grpSpPr>
          <a:xfrm>
            <a:off x="186409" y="1799064"/>
            <a:ext cx="4628852" cy="3708411"/>
            <a:chOff x="-228620" y="2143114"/>
            <a:chExt cx="4628852" cy="37084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4A578D-5215-450D-970B-808FC017C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43548">
              <a:off x="733552" y="2184846"/>
              <a:ext cx="3708411" cy="36249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3BFF6E-00C5-497F-A158-E11CA1FA7D17}"/>
                </a:ext>
              </a:extLst>
            </p:cNvPr>
            <p:cNvGrpSpPr/>
            <p:nvPr/>
          </p:nvGrpSpPr>
          <p:grpSpPr>
            <a:xfrm>
              <a:off x="-228620" y="2286723"/>
              <a:ext cx="4223085" cy="3103897"/>
              <a:chOff x="-144379" y="1263315"/>
              <a:chExt cx="4078872" cy="2941586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74495CE-2A6B-4049-8DC3-10A72B511E19}"/>
                  </a:ext>
                </a:extLst>
              </p:cNvPr>
              <p:cNvSpPr/>
              <p:nvPr/>
            </p:nvSpPr>
            <p:spPr>
              <a:xfrm>
                <a:off x="1287545" y="1642175"/>
                <a:ext cx="2526632" cy="2562726"/>
              </a:xfrm>
              <a:prstGeom prst="ellipse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500E083-D1F1-444D-9550-44351E843B55}"/>
                  </a:ext>
                </a:extLst>
              </p:cNvPr>
              <p:cNvGrpSpPr/>
              <p:nvPr/>
            </p:nvGrpSpPr>
            <p:grpSpPr>
              <a:xfrm>
                <a:off x="-144379" y="1263315"/>
                <a:ext cx="4078872" cy="2845333"/>
                <a:chOff x="2047503" y="1168782"/>
                <a:chExt cx="2964385" cy="1953825"/>
              </a:xfrm>
            </p:grpSpPr>
            <p:sp>
              <p:nvSpPr>
                <p:cNvPr id="11" name="Freeform 15">
                  <a:extLst>
                    <a:ext uri="{FF2B5EF4-FFF2-40B4-BE49-F238E27FC236}">
                      <a16:creationId xmlns:a16="http://schemas.microsoft.com/office/drawing/2014/main" id="{EB51A825-8FBA-4703-8697-FA470528BCA9}"/>
                    </a:ext>
                  </a:extLst>
                </p:cNvPr>
                <p:cNvSpPr/>
                <p:nvPr/>
              </p:nvSpPr>
              <p:spPr>
                <a:xfrm>
                  <a:off x="3340696" y="1365898"/>
                  <a:ext cx="1671192" cy="1550492"/>
                </a:xfrm>
                <a:custGeom>
                  <a:avLst/>
                  <a:gdLst>
                    <a:gd name="connsiteX0" fmla="*/ 1775102 w 4198262"/>
                    <a:gd name="connsiteY0" fmla="*/ 0 h 4152899"/>
                    <a:gd name="connsiteX1" fmla="*/ 4198262 w 4198262"/>
                    <a:gd name="connsiteY1" fmla="*/ 2423160 h 4152899"/>
                    <a:gd name="connsiteX2" fmla="*/ 3488535 w 4198262"/>
                    <a:gd name="connsiteY2" fmla="*/ 4136593 h 4152899"/>
                    <a:gd name="connsiteX3" fmla="*/ 3470594 w 4198262"/>
                    <a:gd name="connsiteY3" fmla="*/ 4152899 h 4152899"/>
                    <a:gd name="connsiteX4" fmla="*/ 3565319 w 4198262"/>
                    <a:gd name="connsiteY4" fmla="*/ 4048675 h 4152899"/>
                    <a:gd name="connsiteX5" fmla="*/ 4118651 w 4198262"/>
                    <a:gd name="connsiteY5" fmla="*/ 2507320 h 4152899"/>
                    <a:gd name="connsiteX6" fmla="*/ 1695491 w 4198262"/>
                    <a:gd name="connsiteY6" fmla="*/ 84160 h 4152899"/>
                    <a:gd name="connsiteX7" fmla="*/ 154137 w 4198262"/>
                    <a:gd name="connsiteY7" fmla="*/ 637492 h 4152899"/>
                    <a:gd name="connsiteX8" fmla="*/ 0 w 4198262"/>
                    <a:gd name="connsiteY8" fmla="*/ 777581 h 4152899"/>
                    <a:gd name="connsiteX9" fmla="*/ 61670 w 4198262"/>
                    <a:gd name="connsiteY9" fmla="*/ 709727 h 4152899"/>
                    <a:gd name="connsiteX10" fmla="*/ 1775102 w 4198262"/>
                    <a:gd name="connsiteY10" fmla="*/ 0 h 4152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198262" h="4152899">
                      <a:moveTo>
                        <a:pt x="1775102" y="0"/>
                      </a:moveTo>
                      <a:cubicBezTo>
                        <a:pt x="3113376" y="0"/>
                        <a:pt x="4198262" y="1084886"/>
                        <a:pt x="4198262" y="2423160"/>
                      </a:cubicBezTo>
                      <a:cubicBezTo>
                        <a:pt x="4198262" y="3092297"/>
                        <a:pt x="3927040" y="3698087"/>
                        <a:pt x="3488535" y="4136593"/>
                      </a:cubicBezTo>
                      <a:lnTo>
                        <a:pt x="3470594" y="4152899"/>
                      </a:lnTo>
                      <a:lnTo>
                        <a:pt x="3565319" y="4048675"/>
                      </a:lnTo>
                      <a:cubicBezTo>
                        <a:pt x="3910997" y="3629810"/>
                        <a:pt x="4118651" y="3092815"/>
                        <a:pt x="4118651" y="2507320"/>
                      </a:cubicBezTo>
                      <a:cubicBezTo>
                        <a:pt x="4118651" y="1169046"/>
                        <a:pt x="3033765" y="84160"/>
                        <a:pt x="1695491" y="84160"/>
                      </a:cubicBezTo>
                      <a:cubicBezTo>
                        <a:pt x="1109996" y="84160"/>
                        <a:pt x="573002" y="291814"/>
                        <a:pt x="154137" y="637492"/>
                      </a:cubicBezTo>
                      <a:lnTo>
                        <a:pt x="0" y="777581"/>
                      </a:lnTo>
                      <a:lnTo>
                        <a:pt x="61670" y="709727"/>
                      </a:lnTo>
                      <a:cubicBezTo>
                        <a:pt x="500175" y="271222"/>
                        <a:pt x="1105965" y="0"/>
                        <a:pt x="1775102" y="0"/>
                      </a:cubicBezTo>
                      <a:close/>
                    </a:path>
                  </a:pathLst>
                </a:custGeom>
                <a:solidFill>
                  <a:srgbClr val="6C2E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14535AF4-A65A-43A0-9CB4-45CD4B3317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BEDCAA"/>
                    </a:clrFrom>
                    <a:clrTo>
                      <a:srgbClr val="BEDCAA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47503" y="1168782"/>
                  <a:ext cx="1573943" cy="1896986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6993162F-734B-4F5F-A559-C4F1CAF6EA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87599" y="1500529"/>
                  <a:ext cx="1671191" cy="1622078"/>
                </a:xfrm>
                <a:prstGeom prst="ellipse">
                  <a:avLst/>
                </a:prstGeom>
                <a:ln w="63500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062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8145B-9723-43D5-81CE-FB4FFD1EE38B}"/>
              </a:ext>
            </a:extLst>
          </p:cNvPr>
          <p:cNvSpPr txBox="1"/>
          <p:nvPr/>
        </p:nvSpPr>
        <p:spPr>
          <a:xfrm>
            <a:off x="4344042" y="908836"/>
            <a:ext cx="19442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F7ECB-D02F-4386-859D-69C690195AD1}"/>
              </a:ext>
            </a:extLst>
          </p:cNvPr>
          <p:cNvSpPr txBox="1"/>
          <p:nvPr/>
        </p:nvSpPr>
        <p:spPr>
          <a:xfrm>
            <a:off x="1762660" y="2506733"/>
            <a:ext cx="8283540" cy="294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Courier New" panose="02070309020205020404" pitchFamily="49" charset="0"/>
              <a:buChar char="o"/>
            </a:pP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তথ্য সংরক্ষণ করা যায় তার দুইটি উপায় লেখ।</a:t>
            </a:r>
          </a:p>
          <a:p>
            <a:pPr marL="535781" indent="-535781">
              <a:buFont typeface="Courier New" panose="02070309020205020404" pitchFamily="49" charset="0"/>
              <a:buChar char="o"/>
            </a:pP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সংরক্ষণের জন্য ব্যবহৃত তিনটি প্র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নাম লেখ।</a:t>
            </a:r>
          </a:p>
          <a:p>
            <a:pPr marL="535781" indent="-535781">
              <a:buFont typeface="Courier New" panose="02070309020205020404" pitchFamily="49" charset="0"/>
              <a:buChar char="o"/>
            </a:pP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 আমরা তথ্য বিনিময় করতে পারি?</a:t>
            </a:r>
          </a:p>
          <a:p>
            <a:pPr marL="535781" indent="-535781">
              <a:buFont typeface="Courier New" panose="02070309020205020404" pitchFamily="49" charset="0"/>
              <a:buChar char="o"/>
            </a:pP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ক্ষেত্রে ব্যবহৃ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তিনটি মাধ্যমের নাম লেখ।</a:t>
            </a:r>
          </a:p>
          <a:p>
            <a:pPr marL="535781" indent="-535781">
              <a:buFont typeface="Courier New" panose="02070309020205020404" pitchFamily="49" charset="0"/>
              <a:buChar char="o"/>
            </a:pP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ফেসবুক ,টুইটার কোন ধরণের যোগাযোগ মাধ্যম?</a:t>
            </a:r>
          </a:p>
          <a:p>
            <a:pPr marL="267891" indent="-267891">
              <a:buFont typeface="Wingdings" panose="05000000000000000000" pitchFamily="2" charset="2"/>
              <a:buChar char="ü"/>
            </a:pPr>
            <a:endParaRPr lang="en-US" sz="1688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CA6B9-D071-4F94-8A5B-E4D94546B8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180" y="575890"/>
            <a:ext cx="2754758" cy="165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771D65-671C-4DEB-A86A-B259002ADC2E}"/>
              </a:ext>
            </a:extLst>
          </p:cNvPr>
          <p:cNvSpPr txBox="1"/>
          <p:nvPr/>
        </p:nvSpPr>
        <p:spPr>
          <a:xfrm>
            <a:off x="2639174" y="4654675"/>
            <a:ext cx="6963953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8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8CB32-2F70-4FD4-9E9F-CD50F85D4F0C}"/>
              </a:ext>
            </a:extLst>
          </p:cNvPr>
          <p:cNvSpPr txBox="1"/>
          <p:nvPr/>
        </p:nvSpPr>
        <p:spPr>
          <a:xfrm>
            <a:off x="4879656" y="3538412"/>
            <a:ext cx="6225666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বিনিময়ের জন্য তুমি কী কী মাধ্যম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</a:t>
            </a:r>
            <a:r>
              <a:rPr lang="as-IN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 তার একটি তালিকা তৈরি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12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12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8E5E41-5B3B-421D-8A26-0BE4772D303A}"/>
              </a:ext>
            </a:extLst>
          </p:cNvPr>
          <p:cNvSpPr txBox="1"/>
          <p:nvPr/>
        </p:nvSpPr>
        <p:spPr>
          <a:xfrm>
            <a:off x="3718409" y="907405"/>
            <a:ext cx="4373090" cy="11079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 descr="House with garden Icon | Noto Emoji Travel &amp; Places Iconset | Google">
            <a:extLst>
              <a:ext uri="{FF2B5EF4-FFF2-40B4-BE49-F238E27FC236}">
                <a16:creationId xmlns:a16="http://schemas.microsoft.com/office/drawing/2014/main" id="{A78AAA8C-3D78-4F18-A7C9-2DC442B3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" y="1828799"/>
            <a:ext cx="4235290" cy="47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CBD1F4-CC5C-4A46-876C-460B0A910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0" y="200464"/>
            <a:ext cx="11085341" cy="6457071"/>
          </a:xfrm>
          <a:prstGeom prst="rect">
            <a:avLst/>
          </a:prstGeom>
        </p:spPr>
      </p:pic>
      <p:pic>
        <p:nvPicPr>
          <p:cNvPr id="4" name="Picture 2" descr="Яндекс - Фотки - Green Leaf Corner Border - (1280x956) Png Clipart ...">
            <a:extLst>
              <a:ext uri="{FF2B5EF4-FFF2-40B4-BE49-F238E27FC236}">
                <a16:creationId xmlns:a16="http://schemas.microsoft.com/office/drawing/2014/main" id="{3EC2A6F7-41B3-4994-8FD1-DAD543152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60" y="2020459"/>
            <a:ext cx="6605380" cy="493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71597D-B0FA-403A-BC03-E34DA7C8E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38" y="1334348"/>
            <a:ext cx="3262223" cy="355373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757B0F-377C-461C-BF49-E04E2C190F90}"/>
              </a:ext>
            </a:extLst>
          </p:cNvPr>
          <p:cNvSpPr txBox="1"/>
          <p:nvPr/>
        </p:nvSpPr>
        <p:spPr>
          <a:xfrm>
            <a:off x="1059439" y="2878842"/>
            <a:ext cx="5739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EE3396B-FF91-4DCE-A478-6A526EC90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1691233"/>
            <a:ext cx="4794485" cy="3999544"/>
          </a:xfrm>
          <a:prstGeom prst="round2DiagRect">
            <a:avLst>
              <a:gd name="adj1" fmla="val 0"/>
              <a:gd name="adj2" fmla="val 30344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95B3B7-905C-40FF-904F-8F0522ACEF71}"/>
              </a:ext>
            </a:extLst>
          </p:cNvPr>
          <p:cNvGrpSpPr/>
          <p:nvPr/>
        </p:nvGrpSpPr>
        <p:grpSpPr>
          <a:xfrm>
            <a:off x="5983821" y="1885071"/>
            <a:ext cx="5122623" cy="4520744"/>
            <a:chOff x="5627058" y="2078909"/>
            <a:chExt cx="5122623" cy="452074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5FFD2B-EAC5-4197-98B1-B9478FEA0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058" y="2078909"/>
              <a:ext cx="5122623" cy="3805706"/>
            </a:xfrm>
            <a:prstGeom prst="round2DiagRect">
              <a:avLst>
                <a:gd name="adj1" fmla="val 32387"/>
                <a:gd name="adj2" fmla="val 0"/>
              </a:avLst>
            </a:prstGeom>
            <a:ln w="88900" cap="sq">
              <a:solidFill>
                <a:srgbClr val="00206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175CB1-00F2-4C73-A838-9C52E47FF2DC}"/>
                </a:ext>
              </a:extLst>
            </p:cNvPr>
            <p:cNvSpPr txBox="1"/>
            <p:nvPr/>
          </p:nvSpPr>
          <p:spPr>
            <a:xfrm>
              <a:off x="5969794" y="2444669"/>
              <a:ext cx="4437153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শ্রেণিঃ৫ম</a:t>
              </a:r>
            </a:p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বিষয়ঃপ্রা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িজ্ঞান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ধ্যায়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শিরোনামঃআমাদের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জীবনে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থ্য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সংরক্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য়।</a:t>
              </a:r>
              <a:endParaRPr lang="bn-BD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8F0A525-6B79-41FB-A54B-D44A2E819BF9}"/>
              </a:ext>
            </a:extLst>
          </p:cNvPr>
          <p:cNvSpPr txBox="1"/>
          <p:nvPr/>
        </p:nvSpPr>
        <p:spPr>
          <a:xfrm>
            <a:off x="3767737" y="621401"/>
            <a:ext cx="4097847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739684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FC91C-9767-410E-8586-2A820584F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269" y="2082076"/>
            <a:ext cx="4893735" cy="3137038"/>
          </a:xfrm>
          <a:prstGeom prst="round2DiagRect">
            <a:avLst>
              <a:gd name="adj1" fmla="val 39463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BA32C6-D3D9-4DA5-BE6B-78484D4AB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67" y="2018742"/>
            <a:ext cx="5091333" cy="3263705"/>
          </a:xfrm>
          <a:prstGeom prst="round2DiagRect">
            <a:avLst>
              <a:gd name="adj1" fmla="val 0"/>
              <a:gd name="adj2" fmla="val 4181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808A3-592C-4D2B-934E-690872796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459"/>
            <a:ext cx="4083217" cy="7838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ACA410A-9046-4121-A994-EDC2430BDB55}"/>
              </a:ext>
            </a:extLst>
          </p:cNvPr>
          <p:cNvSpPr/>
          <p:nvPr/>
        </p:nvSpPr>
        <p:spPr>
          <a:xfrm>
            <a:off x="4413888" y="579393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2641F-E2BB-4E46-8957-E9A71CE16CCE}"/>
              </a:ext>
            </a:extLst>
          </p:cNvPr>
          <p:cNvSpPr txBox="1"/>
          <p:nvPr/>
        </p:nvSpPr>
        <p:spPr>
          <a:xfrm>
            <a:off x="1670688" y="553078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93B91-BD7E-4E35-8220-4C7C0CC35820}"/>
              </a:ext>
            </a:extLst>
          </p:cNvPr>
          <p:cNvSpPr txBox="1"/>
          <p:nvPr/>
        </p:nvSpPr>
        <p:spPr>
          <a:xfrm>
            <a:off x="7016114" y="5476686"/>
            <a:ext cx="229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ড়ছে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6F57F-AC7E-49D2-B394-D8CE1A549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928" y="1196137"/>
            <a:ext cx="4887127" cy="3310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CAA34D-60E1-4CED-9B45-20745F380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17" y="1196137"/>
            <a:ext cx="4887127" cy="3422882"/>
          </a:xfrm>
          <a:prstGeom prst="round2DiagRect">
            <a:avLst>
              <a:gd name="adj1" fmla="val 0"/>
              <a:gd name="adj2" fmla="val 2644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034E0-2F88-4523-A2A7-DD1673D7B01A}"/>
              </a:ext>
            </a:extLst>
          </p:cNvPr>
          <p:cNvSpPr txBox="1"/>
          <p:nvPr/>
        </p:nvSpPr>
        <p:spPr>
          <a:xfrm>
            <a:off x="1090247" y="4758352"/>
            <a:ext cx="391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রছে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A220E-35A9-470D-A778-0F7C8A9E3369}"/>
              </a:ext>
            </a:extLst>
          </p:cNvPr>
          <p:cNvSpPr txBox="1"/>
          <p:nvPr/>
        </p:nvSpPr>
        <p:spPr>
          <a:xfrm>
            <a:off x="6464522" y="4758352"/>
            <a:ext cx="3727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92A41-F905-434B-B2DE-E6995C05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181"/>
            <a:ext cx="4083217" cy="7838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E6BA3B-630E-46A9-B15F-15E5776D4342}"/>
              </a:ext>
            </a:extLst>
          </p:cNvPr>
          <p:cNvSpPr/>
          <p:nvPr/>
        </p:nvSpPr>
        <p:spPr>
          <a:xfrm>
            <a:off x="4610835" y="308344"/>
            <a:ext cx="4431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370FC9-A0CD-4E11-8BAC-10E4DD2789F1}"/>
              </a:ext>
            </a:extLst>
          </p:cNvPr>
          <p:cNvCxnSpPr>
            <a:cxnSpLocks/>
          </p:cNvCxnSpPr>
          <p:nvPr/>
        </p:nvCxnSpPr>
        <p:spPr>
          <a:xfrm>
            <a:off x="260251" y="5351101"/>
            <a:ext cx="10909497" cy="154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4419508-8D54-4D02-BF07-F590683E88B2}"/>
              </a:ext>
            </a:extLst>
          </p:cNvPr>
          <p:cNvSpPr txBox="1"/>
          <p:nvPr/>
        </p:nvSpPr>
        <p:spPr>
          <a:xfrm>
            <a:off x="2041608" y="5752044"/>
            <a:ext cx="638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ুঝতে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132ADD-5527-409F-9944-6974EE297898}"/>
              </a:ext>
            </a:extLst>
          </p:cNvPr>
          <p:cNvSpPr txBox="1"/>
          <p:nvPr/>
        </p:nvSpPr>
        <p:spPr>
          <a:xfrm>
            <a:off x="1958786" y="5713874"/>
            <a:ext cx="6837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মাধ্যম থেকে আমরা তথ্য পেয়ে থাকি।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C12B3-6C49-48C0-825A-EF5D69AAC1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661" y="1404289"/>
            <a:ext cx="4642339" cy="3645050"/>
          </a:xfrm>
          <a:prstGeom prst="round2DiagRect">
            <a:avLst>
              <a:gd name="adj1" fmla="val 0"/>
              <a:gd name="adj2" fmla="val 27015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8F34B5-881B-4931-BD76-7CF290F53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189" y="1432623"/>
            <a:ext cx="4642339" cy="3588381"/>
          </a:xfrm>
          <a:prstGeom prst="round2DiagRect">
            <a:avLst>
              <a:gd name="adj1" fmla="val 1862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BA0A68-8987-4F38-8C6D-EF5439AF7262}"/>
              </a:ext>
            </a:extLst>
          </p:cNvPr>
          <p:cNvSpPr txBox="1"/>
          <p:nvPr/>
        </p:nvSpPr>
        <p:spPr>
          <a:xfrm>
            <a:off x="3639832" y="518394"/>
            <a:ext cx="5268715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7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975A4A-5D30-4126-BF95-C2CD5BA76114}"/>
              </a:ext>
            </a:extLst>
          </p:cNvPr>
          <p:cNvSpPr txBox="1"/>
          <p:nvPr/>
        </p:nvSpPr>
        <p:spPr>
          <a:xfrm>
            <a:off x="2523591" y="5482301"/>
            <a:ext cx="6212654" cy="6117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375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তথ্য সংরক্ষণের জন্য ব্যবহার করা হয়।</a:t>
            </a:r>
            <a:endParaRPr lang="en-US" sz="3375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14D90-4A43-4EE7-94CD-E2845A00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459"/>
            <a:ext cx="4083217" cy="7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9B4FB-5C4C-44E4-B3D6-DD2A7C3DC0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836" y="1559613"/>
            <a:ext cx="4480087" cy="310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0AF987-CBA2-498B-A8D3-12BB337C1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7" y="1675672"/>
            <a:ext cx="4480087" cy="320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21B186-0611-4895-87A5-79EA5DE6800B}"/>
              </a:ext>
            </a:extLst>
          </p:cNvPr>
          <p:cNvSpPr txBox="1"/>
          <p:nvPr/>
        </p:nvSpPr>
        <p:spPr>
          <a:xfrm>
            <a:off x="3014826" y="661247"/>
            <a:ext cx="5605836" cy="7271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125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এগুলোর মাধ্যমে আমরা কী করি?</a:t>
            </a:r>
            <a:endParaRPr lang="en-US" sz="41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C299C-CB07-41CE-A79E-A49AB7425CAE}"/>
              </a:ext>
            </a:extLst>
          </p:cNvPr>
          <p:cNvSpPr txBox="1"/>
          <p:nvPr/>
        </p:nvSpPr>
        <p:spPr>
          <a:xfrm>
            <a:off x="2626246" y="5527339"/>
            <a:ext cx="6973839" cy="6694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75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মাধ্যমে আমরা তথ্য বিনিময় করি।</a:t>
            </a:r>
            <a:endParaRPr lang="en-US" sz="375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3B021C-6044-4F71-A587-55E18B86C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459"/>
            <a:ext cx="4083217" cy="7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86D66-27CE-46D9-8404-EB5FABF207EC}"/>
              </a:ext>
            </a:extLst>
          </p:cNvPr>
          <p:cNvSpPr txBox="1"/>
          <p:nvPr/>
        </p:nvSpPr>
        <p:spPr>
          <a:xfrm>
            <a:off x="4074347" y="307725"/>
            <a:ext cx="2947398" cy="8714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5063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063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C6134E-7E58-4503-80C8-72AD69098B05}"/>
              </a:ext>
            </a:extLst>
          </p:cNvPr>
          <p:cNvGrpSpPr/>
          <p:nvPr/>
        </p:nvGrpSpPr>
        <p:grpSpPr>
          <a:xfrm>
            <a:off x="2406974" y="1358885"/>
            <a:ext cx="5847670" cy="4143408"/>
            <a:chOff x="2980239" y="1721302"/>
            <a:chExt cx="6008914" cy="450683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3FEAD12D-376D-45E1-AFB5-D6BADB5E7E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82241076"/>
                </p:ext>
              </p:extLst>
            </p:nvPr>
          </p:nvGraphicFramePr>
          <p:xfrm>
            <a:off x="2980239" y="1721302"/>
            <a:ext cx="6008914" cy="45068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1DF213-D5AF-407B-A14E-C91F7D2B8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1712" y="1967815"/>
              <a:ext cx="1778486" cy="1716999"/>
            </a:xfrm>
            <a:prstGeom prst="flowChartConnec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5D778E-7A8C-41BF-90C2-24DC5FB29391}"/>
                </a:ext>
              </a:extLst>
            </p:cNvPr>
            <p:cNvSpPr txBox="1"/>
            <p:nvPr/>
          </p:nvSpPr>
          <p:spPr>
            <a:xfrm>
              <a:off x="5206625" y="3564863"/>
              <a:ext cx="664258" cy="10419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  <a:sp3d extrusionH="57150">
                <a:bevelT h="25400" prst="softRound"/>
              </a:sp3d>
            </a:bodyPr>
            <a:lstStyle/>
            <a:p>
              <a:r>
                <a:rPr lang="bn-BD" sz="5625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endParaRPr lang="en-US" sz="5625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575D7F-3330-4D39-A624-381DB67E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0328" y="4291915"/>
              <a:ext cx="1946819" cy="1716999"/>
            </a:xfrm>
            <a:prstGeom prst="flowChartConnector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10" name="Picture 2" descr="Яндекс - Фотки - Green Leaf Corner Border - (1280x956) Png Clipart ...">
            <a:extLst>
              <a:ext uri="{FF2B5EF4-FFF2-40B4-BE49-F238E27FC236}">
                <a16:creationId xmlns:a16="http://schemas.microsoft.com/office/drawing/2014/main" id="{ADD4EE16-F776-4842-AB02-5F52C69D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626" y="-690472"/>
            <a:ext cx="2099674" cy="74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68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21329E-EAC6-44C6-8291-314AC6FFB529}"/>
              </a:ext>
            </a:extLst>
          </p:cNvPr>
          <p:cNvSpPr txBox="1"/>
          <p:nvPr/>
        </p:nvSpPr>
        <p:spPr>
          <a:xfrm>
            <a:off x="1048285" y="2784627"/>
            <a:ext cx="9333429" cy="2400657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endParaRPr lang="bn-BD" sz="37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BD" sz="37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১১.২.২ সংগৃহীত তথ্য সংরক্ষণের উপায় বলতে পারবে।</a:t>
            </a:r>
          </a:p>
          <a:p>
            <a:pPr marL="535781" indent="-535781">
              <a:buFont typeface="Wingdings" panose="05000000000000000000" pitchFamily="2" charset="2"/>
              <a:buChar char="Ø"/>
            </a:pPr>
            <a:r>
              <a:rPr lang="bn-BD" sz="375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১১.২.৩ প্রযুক্তি ব্যবহার করে সহপাঠী ও অন্যদের সাথে তথ্য বিনিময় করতে পারবে।</a:t>
            </a:r>
            <a:endParaRPr lang="en-US" sz="375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2243D-A2A1-426A-A9B1-384418D033C3}"/>
              </a:ext>
            </a:extLst>
          </p:cNvPr>
          <p:cNvSpPr txBox="1"/>
          <p:nvPr/>
        </p:nvSpPr>
        <p:spPr>
          <a:xfrm>
            <a:off x="3645433" y="688557"/>
            <a:ext cx="2459946" cy="101566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bn-BD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BC658A38-3167-48B6-8FEC-511ABF38C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25" y="3120909"/>
            <a:ext cx="1881401" cy="1751879"/>
          </a:xfrm>
          <a:prstGeom prst="rect">
            <a:avLst/>
          </a:prstGeom>
        </p:spPr>
      </p:pic>
      <p:pic>
        <p:nvPicPr>
          <p:cNvPr id="11" name="Picture 10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25D7D29-DEC7-4E41-B9B1-C6F8BDA3A7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434" y="3830985"/>
            <a:ext cx="2084184" cy="1891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EA7400-84F8-4C0F-B09C-25ED96E4A522}"/>
              </a:ext>
            </a:extLst>
          </p:cNvPr>
          <p:cNvSpPr txBox="1"/>
          <p:nvPr/>
        </p:nvSpPr>
        <p:spPr>
          <a:xfrm>
            <a:off x="1407826" y="2076741"/>
            <a:ext cx="6427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পাঠশেষে শিক্ষার্থীরা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B7314-C636-45D4-A86E-03AA4B789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0" y="228657"/>
            <a:ext cx="715059" cy="124852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641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6875 0.003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6875 0.003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492</Words>
  <Application>Microsoft Office PowerPoint</Application>
  <PresentationFormat>Custom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Forte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 Nisha</dc:creator>
  <cp:lastModifiedBy>Salma Akter Nisha</cp:lastModifiedBy>
  <cp:revision>41</cp:revision>
  <dcterms:created xsi:type="dcterms:W3CDTF">2020-05-01T22:17:26Z</dcterms:created>
  <dcterms:modified xsi:type="dcterms:W3CDTF">2020-05-02T04:06:44Z</dcterms:modified>
</cp:coreProperties>
</file>