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7.jpg" ContentType="image/pn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1" r:id="rId2"/>
    <p:sldMasterId id="2147483743" r:id="rId3"/>
    <p:sldMasterId id="2147483791" r:id="rId4"/>
    <p:sldMasterId id="2147483803" r:id="rId5"/>
  </p:sldMasterIdLst>
  <p:notesMasterIdLst>
    <p:notesMasterId r:id="rId22"/>
  </p:notes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3451-28C3-4B63-BE6B-AC4E0C4D889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92A6F-BD5D-4F15-A085-195F6BE1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92A6F-BD5D-4F15-A085-195F6BE105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4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92A6F-BD5D-4F15-A085-195F6BE105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6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92A6F-BD5D-4F15-A085-195F6BE105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5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92A6F-BD5D-4F15-A085-195F6BE105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F602FF3-F4ED-4C51-B705-66A526E97F2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943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676E-C056-461C-A9BC-48B3276FFE5A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6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FF36-CE0A-4434-BE6F-3B90E813172D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2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A11-51F3-4C5C-9447-D53684180B4A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44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367C-E7D2-4EEF-8120-390FFF07F7A4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A4AA-D215-4174-98ED-D8EEBA79CD60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9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0C9A-FF1D-40B7-83AE-709BC3F1B6EC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50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140C-8A57-4153-B9B1-541CD300B8E8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1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D8CE-E59B-4431-9328-114E4C302DD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59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F222-68DB-4A90-A16F-404B1EF4C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B8E77-30E7-469A-B060-A86CC906E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3E848-C2F5-483B-BE90-1212511A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2FF3-F4ED-4C51-B705-66A526E97F2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1FB55-26AF-4C0E-8C5D-2B1D84FC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E264-A996-40E1-9DE7-9A13FEB1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04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B777-8118-4DFD-B5A2-4233D23D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0E99-27AD-4A55-8039-95C7BBD34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441E0-C08F-4B31-B0B1-F88593E9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8D194-B60C-4B02-8C34-3F3C3543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9EEBF-8D66-4200-8AFC-C10B9612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30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DF9C-3A3C-4B0D-BFDE-EA672A2C2A2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8400-9407-4142-9F47-9FF94342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0AD16-77C4-43FF-8DF1-DBC73F069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82F97-A3F4-42D1-B71A-05728755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EF9-4C11-4989-95FC-A561085A7ECB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834E1-23B0-4EF7-BAF6-507E9BB4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1CFDF-9F4E-4B3B-843F-8F69E2CD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25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BAC3-85AB-420F-8405-6CFC2B29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DABD1-6CA9-41FE-AB5F-D49DAA190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F98EA-2607-4847-9595-93D6035D3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09347-9C20-4ED5-81F8-52033729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2D7D8-661E-4AFD-8194-6C031638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8A789-A247-4823-A58A-CDCE2855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5185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93599-E19D-4046-9EC2-BEC94615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5E5EE-2E44-4276-93A3-EDBF90338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4F100-FEEB-46A7-B396-753246872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B709-5D1B-4BC8-BC42-1AD332312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EAEC4-8F63-4196-A9E6-84CF885D2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F2530-B053-4DF2-BDDD-1269ADE9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2C36E-633F-43E3-8D56-0526815A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7224B-6D68-4DDA-B354-95B0C665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6637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B5F1-075E-4051-A2C3-A0054D81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94A71-89CD-44F8-8FB3-6552FD8A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B5B5-DE13-4106-876C-C8F318419B4E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745B5-E35D-449D-A5FB-F5437872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73DAC-1B5E-4D13-8BF1-05A86D7F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27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0CE79-F5F4-4BA9-9C30-F84DECF5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A73A-9490-455A-9F1D-B447C326D52A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3A9F0-7873-46A4-80C2-23503B61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C7E4A-8802-4CFF-9993-422121FE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3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AA3D5-60EA-46D0-9F76-620C8716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FC2-2601-4A26-B0A9-4CB3450C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2891A-18B6-40EC-A073-D0B12966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0E18D-E3F6-4D04-912E-8AD61267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89AEC-7D2A-4CB6-8057-93D65392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9A8E0-136E-420C-AA26-EF5C473B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348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1888-DE13-45E3-B2AB-DDB5CB5A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2527B-23E4-42D4-9884-0158583E5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67190-03E8-4AC6-9F26-F49B89AB8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05630-6E92-4698-A7F7-38DD6932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C3BB-C676-4D3C-8C87-A39B5536CCBF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3E7D7-4229-4963-944F-37084660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7CAA4-8E76-4FD3-8A9B-D080C4D8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4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EC82-6262-4CAF-88D9-1A9CC1A1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4BC12-42A6-4068-BEA7-658EE3CF3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3AF5E-CC7A-4193-8319-276B42A3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F838-9CDF-4D20-89FF-2A2BA477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DB86-3BA0-4581-9256-72F3447D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467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BD474-E135-49E4-A6C4-B0BD6BADE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DB693-6456-412C-BEAC-606684294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5B043-3B51-41E9-8991-DD98D4A0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A09CF-3017-4006-904F-A363ADBA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85052-629A-4128-9EFA-E6EB9431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3621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2FF3-F4ED-4C51-B705-66A526E97F2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20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EF9-4C11-4989-95FC-A561085A7ECB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99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954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EF9-4C11-4989-95FC-A561085A7ECB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76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864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3663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B5B5-DE13-4106-876C-C8F318419B4E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5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A73A-9490-455A-9F1D-B447C326D52A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50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913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C3BB-C676-4D3C-8C87-A39B5536CCBF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07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8340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342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512-FBF0-4FAA-B0FE-5B2F4B7862F0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87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49727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736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654407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8486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7832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72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0F602FF3-F4ED-4C51-B705-66A526E97F2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53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9256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E9EEF9-4C11-4989-95FC-A561085A7ECB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144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440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A03D-74F5-4926-BFD6-09FA2BF15B6D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44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743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B5B5-DE13-4106-876C-C8F318419B4E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45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A73A-9490-455A-9F1D-B447C326D52A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07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1513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2BFC3BB-C676-4D3C-8C87-A39B5536CCBF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08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6499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362752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2FF3-F4ED-4C51-B705-66A526E97F2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033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44333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EF9-4C11-4989-95FC-A561085A7ECB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68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B5B5-DE13-4106-876C-C8F318419B4E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152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745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58539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B5B5-DE13-4106-876C-C8F318419B4E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14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A73A-9490-455A-9F1D-B447C326D52A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73480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C3BB-C676-4D3C-8C87-A39B5536CCBF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90728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855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A73A-9490-455A-9F1D-B447C326D52A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230E-6089-4917-9AC6-15375353EB03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6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C3BB-C676-4D3C-8C87-A39B5536CCBF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Riaz_AT_Rajapur_01717-707202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8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A9560-EFA9-4B55-890A-973784A9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EED2-CA68-4D75-97FB-EC71446A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3873E-838F-4901-92EB-9056F4391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64895-4824-4D89-8E2E-F30D3D2C9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16440-E125-4C5D-9FBA-0C49C0CDF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7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4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857C8E-A7BC-41A5-9017-2C8ABFFDC840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Riaz_AT_Rajapur_01717-707202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2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A6560-DD8E-4C4A-B2E9-532A7D244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342900"/>
            <a:ext cx="8229600" cy="617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218F2-238E-41A7-8670-811B8D705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719138"/>
            <a:ext cx="3867150" cy="404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A3CCD1-4997-4A8B-BB73-BA445AEE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725001"/>
            <a:ext cx="3867150" cy="4048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49058F-8D51-4EE3-923E-983136231506}"/>
              </a:ext>
            </a:extLst>
          </p:cNvPr>
          <p:cNvSpPr txBox="1"/>
          <p:nvPr/>
        </p:nvSpPr>
        <p:spPr>
          <a:xfrm>
            <a:off x="3289300" y="5382162"/>
            <a:ext cx="539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াইকে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9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C1BEADD-05C4-498E-9F12-0E88CA5F13C9}"/>
              </a:ext>
            </a:extLst>
          </p:cNvPr>
          <p:cNvSpPr/>
          <p:nvPr/>
        </p:nvSpPr>
        <p:spPr>
          <a:xfrm>
            <a:off x="4950069" y="2205469"/>
            <a:ext cx="2438400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5BEC9-CFD5-4670-B217-09AF771105EE}"/>
              </a:ext>
            </a:extLst>
          </p:cNvPr>
          <p:cNvSpPr txBox="1"/>
          <p:nvPr/>
        </p:nvSpPr>
        <p:spPr>
          <a:xfrm>
            <a:off x="4982014" y="2530495"/>
            <a:ext cx="237451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B853D3-11BF-4662-98D2-9C4469D1A115}"/>
              </a:ext>
            </a:extLst>
          </p:cNvPr>
          <p:cNvGrpSpPr/>
          <p:nvPr/>
        </p:nvGrpSpPr>
        <p:grpSpPr>
          <a:xfrm>
            <a:off x="4728210" y="587454"/>
            <a:ext cx="2731477" cy="1219200"/>
            <a:chOff x="4581672" y="462602"/>
            <a:chExt cx="2731477" cy="12192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ACA7C74-8C54-4D86-9702-185A9B732E25}"/>
                </a:ext>
              </a:extLst>
            </p:cNvPr>
            <p:cNvSpPr/>
            <p:nvPr/>
          </p:nvSpPr>
          <p:spPr>
            <a:xfrm>
              <a:off x="4730262" y="462602"/>
              <a:ext cx="2438400" cy="12192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B46D3D-CFFF-414C-8B94-296B40E1306B}"/>
                </a:ext>
              </a:extLst>
            </p:cNvPr>
            <p:cNvSpPr txBox="1"/>
            <p:nvPr/>
          </p:nvSpPr>
          <p:spPr>
            <a:xfrm>
              <a:off x="4581672" y="533593"/>
              <a:ext cx="27314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ো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784113-E920-4412-AEDE-C54FC9B48D69}"/>
              </a:ext>
            </a:extLst>
          </p:cNvPr>
          <p:cNvGrpSpPr/>
          <p:nvPr/>
        </p:nvGrpSpPr>
        <p:grpSpPr>
          <a:xfrm>
            <a:off x="4724400" y="5178518"/>
            <a:ext cx="2731477" cy="1219200"/>
            <a:chOff x="4583724" y="435231"/>
            <a:chExt cx="2731477" cy="12192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A2360E6-C968-409C-B6D4-02257CFBFFAF}"/>
                </a:ext>
              </a:extLst>
            </p:cNvPr>
            <p:cNvSpPr/>
            <p:nvPr/>
          </p:nvSpPr>
          <p:spPr>
            <a:xfrm>
              <a:off x="4736124" y="435231"/>
              <a:ext cx="2438400" cy="12192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82AFC5-9443-486A-A028-060C8CD75400}"/>
                </a:ext>
              </a:extLst>
            </p:cNvPr>
            <p:cNvSpPr txBox="1"/>
            <p:nvPr/>
          </p:nvSpPr>
          <p:spPr>
            <a:xfrm>
              <a:off x="4583724" y="752443"/>
              <a:ext cx="2731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54F918-60D6-43D0-9579-6C5CF689930E}"/>
              </a:ext>
            </a:extLst>
          </p:cNvPr>
          <p:cNvGrpSpPr/>
          <p:nvPr/>
        </p:nvGrpSpPr>
        <p:grpSpPr>
          <a:xfrm>
            <a:off x="8653390" y="2768775"/>
            <a:ext cx="2731477" cy="1219200"/>
            <a:chOff x="4349261" y="381000"/>
            <a:chExt cx="2731477" cy="12192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9E088F5-4ACC-49A0-9595-5514B536F7EC}"/>
                </a:ext>
              </a:extLst>
            </p:cNvPr>
            <p:cNvSpPr/>
            <p:nvPr/>
          </p:nvSpPr>
          <p:spPr>
            <a:xfrm>
              <a:off x="4495800" y="381000"/>
              <a:ext cx="2438400" cy="12192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D5751C-4F1C-4048-9700-530E8DF16953}"/>
                </a:ext>
              </a:extLst>
            </p:cNvPr>
            <p:cNvSpPr txBox="1"/>
            <p:nvPr/>
          </p:nvSpPr>
          <p:spPr>
            <a:xfrm>
              <a:off x="4349261" y="712896"/>
              <a:ext cx="2731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উপকার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4E705D-9256-43A8-8292-DDE8B5DABCCD}"/>
              </a:ext>
            </a:extLst>
          </p:cNvPr>
          <p:cNvGrpSpPr/>
          <p:nvPr/>
        </p:nvGrpSpPr>
        <p:grpSpPr>
          <a:xfrm>
            <a:off x="7772400" y="1124113"/>
            <a:ext cx="2731477" cy="1219200"/>
            <a:chOff x="4394980" y="393412"/>
            <a:chExt cx="2731477" cy="12192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9452B6D-08DC-47A9-9B39-990AFA8F896C}"/>
                </a:ext>
              </a:extLst>
            </p:cNvPr>
            <p:cNvSpPr/>
            <p:nvPr/>
          </p:nvSpPr>
          <p:spPr>
            <a:xfrm>
              <a:off x="4545037" y="393412"/>
              <a:ext cx="2438400" cy="12192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8EE07D-E19E-4CE2-B2C1-A0465FAD5702}"/>
                </a:ext>
              </a:extLst>
            </p:cNvPr>
            <p:cNvSpPr txBox="1"/>
            <p:nvPr/>
          </p:nvSpPr>
          <p:spPr>
            <a:xfrm>
              <a:off x="4394980" y="710625"/>
              <a:ext cx="2731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6B75A5-DB9D-4DBC-BAD6-EC06C3188908}"/>
              </a:ext>
            </a:extLst>
          </p:cNvPr>
          <p:cNvGrpSpPr/>
          <p:nvPr/>
        </p:nvGrpSpPr>
        <p:grpSpPr>
          <a:xfrm>
            <a:off x="7873512" y="4514687"/>
            <a:ext cx="2731477" cy="1219200"/>
            <a:chOff x="4355123" y="381000"/>
            <a:chExt cx="2731477" cy="121920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F4E582B-5CCE-4249-843E-BFECD04F6BF4}"/>
                </a:ext>
              </a:extLst>
            </p:cNvPr>
            <p:cNvSpPr/>
            <p:nvPr/>
          </p:nvSpPr>
          <p:spPr>
            <a:xfrm>
              <a:off x="4495800" y="381000"/>
              <a:ext cx="2438400" cy="12192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1A810E-AB28-401D-A1E7-70F42144B97E}"/>
                </a:ext>
              </a:extLst>
            </p:cNvPr>
            <p:cNvSpPr txBox="1"/>
            <p:nvPr/>
          </p:nvSpPr>
          <p:spPr>
            <a:xfrm>
              <a:off x="4355123" y="698212"/>
              <a:ext cx="2731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সত্য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10BE770-98B7-4B2B-A9D7-8431925FE29C}"/>
              </a:ext>
            </a:extLst>
          </p:cNvPr>
          <p:cNvGrpSpPr/>
          <p:nvPr/>
        </p:nvGrpSpPr>
        <p:grpSpPr>
          <a:xfrm>
            <a:off x="1688122" y="1124113"/>
            <a:ext cx="2731477" cy="1219200"/>
            <a:chOff x="4370363" y="381000"/>
            <a:chExt cx="2731477" cy="121920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1068B40-531E-4230-B266-C23011B2B7C5}"/>
                </a:ext>
              </a:extLst>
            </p:cNvPr>
            <p:cNvSpPr/>
            <p:nvPr/>
          </p:nvSpPr>
          <p:spPr>
            <a:xfrm>
              <a:off x="4495800" y="381000"/>
              <a:ext cx="2438400" cy="12192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9B8D76-5218-4119-9B4A-0E2EE231AAF2}"/>
                </a:ext>
              </a:extLst>
            </p:cNvPr>
            <p:cNvSpPr txBox="1"/>
            <p:nvPr/>
          </p:nvSpPr>
          <p:spPr>
            <a:xfrm>
              <a:off x="4370363" y="522982"/>
              <a:ext cx="27314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াউকে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রাখা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21FBBC8-CAE2-4D9D-8534-D8290ACBDBEA}"/>
              </a:ext>
            </a:extLst>
          </p:cNvPr>
          <p:cNvGrpSpPr/>
          <p:nvPr/>
        </p:nvGrpSpPr>
        <p:grpSpPr>
          <a:xfrm>
            <a:off x="807133" y="2819400"/>
            <a:ext cx="2731477" cy="1219200"/>
            <a:chOff x="4334021" y="381000"/>
            <a:chExt cx="2731477" cy="121920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930B9F0-9E96-46BA-80C4-02465F6061DE}"/>
                </a:ext>
              </a:extLst>
            </p:cNvPr>
            <p:cNvSpPr/>
            <p:nvPr/>
          </p:nvSpPr>
          <p:spPr>
            <a:xfrm>
              <a:off x="4495800" y="381000"/>
              <a:ext cx="2438400" cy="12192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F32674-4481-4381-921B-663370DA0E03}"/>
                </a:ext>
              </a:extLst>
            </p:cNvPr>
            <p:cNvSpPr txBox="1"/>
            <p:nvPr/>
          </p:nvSpPr>
          <p:spPr>
            <a:xfrm>
              <a:off x="4334021" y="522982"/>
              <a:ext cx="27314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নিয়ম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আ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CE18BB2-06BE-4DC1-B538-487E6034A805}"/>
              </a:ext>
            </a:extLst>
          </p:cNvPr>
          <p:cNvGrpSpPr/>
          <p:nvPr/>
        </p:nvGrpSpPr>
        <p:grpSpPr>
          <a:xfrm>
            <a:off x="1645625" y="4514687"/>
            <a:ext cx="2731477" cy="1238181"/>
            <a:chOff x="4910501" y="-86618"/>
            <a:chExt cx="2731477" cy="123818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A2425E1-7C28-477C-A059-8C88765C6EDE}"/>
                </a:ext>
              </a:extLst>
            </p:cNvPr>
            <p:cNvSpPr/>
            <p:nvPr/>
          </p:nvSpPr>
          <p:spPr>
            <a:xfrm>
              <a:off x="5057040" y="-86618"/>
              <a:ext cx="2438400" cy="12192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6EF6DC8-A3F4-48E8-951D-97AEAD8D9D5E}"/>
                </a:ext>
              </a:extLst>
            </p:cNvPr>
            <p:cNvSpPr txBox="1"/>
            <p:nvPr/>
          </p:nvSpPr>
          <p:spPr>
            <a:xfrm>
              <a:off x="4910501" y="74345"/>
              <a:ext cx="27314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ছোট-বড়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ভালোবাসা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8E97E-10C6-4EA3-B0DB-2E8449E3E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70541" y="2639660"/>
            <a:ext cx="6865034" cy="1571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AD844-231B-41A7-9E75-C195E1686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"/>
            <a:ext cx="6249572" cy="6753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9F414-3001-47CF-85FF-931ACEA3E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126059" y="2639659"/>
            <a:ext cx="6865034" cy="1571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384FD-AD57-4F8B-87A0-8D115EFBC129}"/>
              </a:ext>
            </a:extLst>
          </p:cNvPr>
          <p:cNvSpPr txBox="1"/>
          <p:nvPr/>
        </p:nvSpPr>
        <p:spPr>
          <a:xfrm>
            <a:off x="1447800" y="685800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পাঠ-১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BF06BFF-4CC4-4FAD-9904-F5BC11CE3762}"/>
              </a:ext>
            </a:extLst>
          </p:cNvPr>
          <p:cNvSpPr/>
          <p:nvPr/>
        </p:nvSpPr>
        <p:spPr>
          <a:xfrm>
            <a:off x="2439572" y="3186634"/>
            <a:ext cx="1571647" cy="923463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F25F6DF-D913-46B8-9BAE-D9945B7B0471}"/>
              </a:ext>
            </a:extLst>
          </p:cNvPr>
          <p:cNvSpPr txBox="1"/>
          <p:nvPr/>
        </p:nvSpPr>
        <p:spPr>
          <a:xfrm>
            <a:off x="832338" y="381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মা-বাবার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1EDF5E-D125-4A9D-9950-25EA83313AC2}"/>
              </a:ext>
            </a:extLst>
          </p:cNvPr>
          <p:cNvSpPr txBox="1"/>
          <p:nvPr/>
        </p:nvSpPr>
        <p:spPr>
          <a:xfrm>
            <a:off x="858128" y="341253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82B80E-5446-4E98-839E-A37B048F6B41}"/>
              </a:ext>
            </a:extLst>
          </p:cNvPr>
          <p:cNvSpPr txBox="1"/>
          <p:nvPr/>
        </p:nvSpPr>
        <p:spPr>
          <a:xfrm>
            <a:off x="858128" y="404680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856311-1094-4A7A-A3DF-7C6DD53A1407}"/>
              </a:ext>
            </a:extLst>
          </p:cNvPr>
          <p:cNvSpPr txBox="1"/>
          <p:nvPr/>
        </p:nvSpPr>
        <p:spPr>
          <a:xfrm>
            <a:off x="832338" y="4658324"/>
            <a:ext cx="378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723404-82B2-4B43-A7AB-D8704ECD1171}"/>
              </a:ext>
            </a:extLst>
          </p:cNvPr>
          <p:cNvSpPr txBox="1"/>
          <p:nvPr/>
        </p:nvSpPr>
        <p:spPr>
          <a:xfrm>
            <a:off x="832338" y="952807"/>
            <a:ext cx="264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নোং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4AF2C5-30DC-485A-BDCB-FDD60E25B109}"/>
              </a:ext>
            </a:extLst>
          </p:cNvPr>
          <p:cNvSpPr txBox="1"/>
          <p:nvPr/>
        </p:nvSpPr>
        <p:spPr>
          <a:xfrm>
            <a:off x="832338" y="158992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চলাকালীন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A3525B-E23B-465A-8D1C-20C63DC36280}"/>
              </a:ext>
            </a:extLst>
          </p:cNvPr>
          <p:cNvSpPr txBox="1"/>
          <p:nvPr/>
        </p:nvSpPr>
        <p:spPr>
          <a:xfrm>
            <a:off x="858128" y="2219580"/>
            <a:ext cx="345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B198DD-6596-4137-86AF-DC2CDBF24F67}"/>
              </a:ext>
            </a:extLst>
          </p:cNvPr>
          <p:cNvSpPr txBox="1"/>
          <p:nvPr/>
        </p:nvSpPr>
        <p:spPr>
          <a:xfrm>
            <a:off x="775481" y="5887090"/>
            <a:ext cx="241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D5F871-BF5E-44FB-AE65-22E9178DC047}"/>
              </a:ext>
            </a:extLst>
          </p:cNvPr>
          <p:cNvSpPr txBox="1"/>
          <p:nvPr/>
        </p:nvSpPr>
        <p:spPr>
          <a:xfrm>
            <a:off x="832338" y="2770520"/>
            <a:ext cx="241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A1327F-55E6-4C8B-A7B6-9575ED1FFB96}"/>
              </a:ext>
            </a:extLst>
          </p:cNvPr>
          <p:cNvSpPr txBox="1"/>
          <p:nvPr/>
        </p:nvSpPr>
        <p:spPr>
          <a:xfrm>
            <a:off x="832338" y="5275574"/>
            <a:ext cx="241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DE9DC249-E36A-496C-A63E-5A4D6FDA5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30307"/>
              </p:ext>
            </p:extLst>
          </p:nvPr>
        </p:nvGraphicFramePr>
        <p:xfrm>
          <a:off x="4623582" y="502920"/>
          <a:ext cx="701000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004">
                  <a:extLst>
                    <a:ext uri="{9D8B030D-6E8A-4147-A177-3AD203B41FA5}">
                      <a16:colId xmlns:a16="http://schemas.microsoft.com/office/drawing/2014/main" val="2413104838"/>
                    </a:ext>
                  </a:extLst>
                </a:gridCol>
                <a:gridCol w="3505004">
                  <a:extLst>
                    <a:ext uri="{9D8B030D-6E8A-4147-A177-3AD203B41FA5}">
                      <a16:colId xmlns:a16="http://schemas.microsoft.com/office/drawing/2014/main" val="436323307"/>
                    </a:ext>
                  </a:extLst>
                </a:gridCol>
              </a:tblGrid>
              <a:tr h="71818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দোষ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894500"/>
                  </a:ext>
                </a:extLst>
              </a:tr>
            </a:tbl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1D6C99-7023-4B8E-BCD3-8CD9A36DBDF6}"/>
              </a:ext>
            </a:extLst>
          </p:cNvPr>
          <p:cNvCxnSpPr/>
          <p:nvPr/>
        </p:nvCxnSpPr>
        <p:spPr>
          <a:xfrm>
            <a:off x="8153400" y="1874520"/>
            <a:ext cx="0" cy="422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D9656B3-C6FB-44C8-A812-326125DC120A}"/>
              </a:ext>
            </a:extLst>
          </p:cNvPr>
          <p:cNvSpPr txBox="1"/>
          <p:nvPr/>
        </p:nvSpPr>
        <p:spPr>
          <a:xfrm>
            <a:off x="1886828" y="-342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6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7556E-17 L 0.17825 2.77556E-17 C 0.25807 2.77556E-17 0.35677 0.03889 0.35677 0.07037 L 0.35677 0.1409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3211 -3.33333E-6 C 0.46472 -3.33333E-6 0.64219 0.01528 0.64219 0.02824 L 0.64219 0.0576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9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31588 2.59259E-6 C 0.45729 2.59259E-6 0.63177 0.00995 0.63177 0.01805 L 0.63177 0.0363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879 L 0.15846 0.00879 C 0.22943 0.00879 0.31706 -0.0125 0.31706 -0.0294 L 0.31706 -0.06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8519 L 0.18099 -0.08519 C 0.26198 -0.08519 0.36198 -0.08241 0.36198 -0.08032 L 0.36198 -0.07546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18711 1.85185E-6 C 0.27096 1.85185E-6 0.37435 -0.03079 0.37435 -0.05556 L 0.37435 -0.11111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3319 -7.40741E-7 C 0.4806 -7.40741E-7 0.66393 -0.07546 0.66393 -0.13634 L 0.66393 -0.27268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0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3704 L 0.30521 -0.13704 C 0.44101 -0.13704 0.60885 -0.1831 0.60885 -0.22014 L 0.60885 -0.3025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65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8099 2.59259E-6 C 0.26185 2.59259E-6 0.36198 -0.07963 0.36198 -0.14398 L 0.36198 -0.28773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18333 2.22222E-6 C 0.26536 2.22222E-6 0.36667 -0.08218 0.36667 -0.14861 L 0.36667 -0.29653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60DC5-CB20-4F21-895A-C6D91BD3DF0F}"/>
              </a:ext>
            </a:extLst>
          </p:cNvPr>
          <p:cNvSpPr txBox="1"/>
          <p:nvPr/>
        </p:nvSpPr>
        <p:spPr>
          <a:xfrm>
            <a:off x="4648200" y="539486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C5B09-CD19-42E7-8738-F237CCEF4869}"/>
              </a:ext>
            </a:extLst>
          </p:cNvPr>
          <p:cNvSpPr txBox="1"/>
          <p:nvPr/>
        </p:nvSpPr>
        <p:spPr>
          <a:xfrm>
            <a:off x="2971800" y="1942846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E4CCC-9EBA-48C0-90FB-CDB0DB173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30" y="1158016"/>
            <a:ext cx="3502269" cy="746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D4614D-4FDE-4103-A28F-D26FB495C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01" y="2880076"/>
            <a:ext cx="3068699" cy="23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2A7E7D-0E26-4C11-8D75-868EB425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3675"/>
            <a:ext cx="1905000" cy="1584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DC209-599C-48C4-AECC-A3FE102C3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5273675"/>
            <a:ext cx="1905000" cy="158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2C9225-5871-414B-8F6D-3666F95D1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905000" cy="1584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D3783-C541-438E-B997-106671C0F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87000" y="0"/>
            <a:ext cx="1905000" cy="1584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A6F26-3A4C-4F84-91BA-DD83506CDBF2}"/>
              </a:ext>
            </a:extLst>
          </p:cNvPr>
          <p:cNvSpPr txBox="1"/>
          <p:nvPr/>
        </p:nvSpPr>
        <p:spPr>
          <a:xfrm>
            <a:off x="1524000" y="1261158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FCE7D-2C97-4775-B281-752381BFD286}"/>
              </a:ext>
            </a:extLst>
          </p:cNvPr>
          <p:cNvSpPr txBox="1"/>
          <p:nvPr/>
        </p:nvSpPr>
        <p:spPr>
          <a:xfrm>
            <a:off x="2819400" y="2286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B00BB-2E79-4746-9A4D-6CBF8E11D75D}"/>
              </a:ext>
            </a:extLst>
          </p:cNvPr>
          <p:cNvSpPr txBox="1"/>
          <p:nvPr/>
        </p:nvSpPr>
        <p:spPr>
          <a:xfrm>
            <a:off x="2855742" y="317568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ABBC4-2B4F-47E1-BEE5-9FB518DDE048}"/>
              </a:ext>
            </a:extLst>
          </p:cNvPr>
          <p:cNvSpPr txBox="1"/>
          <p:nvPr/>
        </p:nvSpPr>
        <p:spPr>
          <a:xfrm>
            <a:off x="2855742" y="4065362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1537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2A7E7D-0E26-4C11-8D75-868EB425B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3675"/>
            <a:ext cx="1905000" cy="1584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DC209-599C-48C4-AECC-A3FE102C3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5273675"/>
            <a:ext cx="1905000" cy="158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2C9225-5871-414B-8F6D-3666F95D1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905000" cy="1584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D3783-C541-438E-B997-106671C0F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87000" y="0"/>
            <a:ext cx="1905000" cy="1584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A6F26-3A4C-4F84-91BA-DD83506CDBF2}"/>
              </a:ext>
            </a:extLst>
          </p:cNvPr>
          <p:cNvSpPr txBox="1"/>
          <p:nvPr/>
        </p:nvSpPr>
        <p:spPr>
          <a:xfrm>
            <a:off x="2115549" y="163737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FCE7D-2C97-4775-B281-752381BFD286}"/>
              </a:ext>
            </a:extLst>
          </p:cNvPr>
          <p:cNvSpPr txBox="1"/>
          <p:nvPr/>
        </p:nvSpPr>
        <p:spPr>
          <a:xfrm>
            <a:off x="2816474" y="3061816"/>
            <a:ext cx="7672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48D205-3FB8-4898-8AE6-F898EC336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98" y="4347816"/>
            <a:ext cx="731402" cy="7993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82BC0B-0518-452A-A44D-51D30F2C8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60597" y="3467888"/>
            <a:ext cx="731402" cy="7993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924C5-0BA4-447C-A6FD-A3473594B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84" y="5891052"/>
            <a:ext cx="874067" cy="9552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B6A3F6-A66D-4719-B871-333CAC9EC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1051" y="5891052"/>
            <a:ext cx="874068" cy="955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FF99C3-CF28-4977-ACA9-C136F896B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99" y="5891052"/>
            <a:ext cx="874067" cy="9552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630FF8-73D8-44B4-9C2F-B045C1581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4166" y="5891052"/>
            <a:ext cx="874068" cy="955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140DE1-DA38-43CF-BD1C-571C4F694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65" y="5891052"/>
            <a:ext cx="874067" cy="9552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914A5F-4CC5-4AC3-B81D-15A956AA2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1932" y="5891052"/>
            <a:ext cx="874068" cy="955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4D41B6-C926-43C4-B2FD-C0E8EF44E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75" y="5891052"/>
            <a:ext cx="874067" cy="9552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4C37ED-5B8A-46CF-A9D9-A4D927791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2042" y="5891052"/>
            <a:ext cx="874068" cy="9552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82C8E80-0494-40B2-874A-4F8747190F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14584" y="-3757"/>
            <a:ext cx="874067" cy="9943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DBAF54-6B2E-4B8C-AC29-1559DB25F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241051" y="-3756"/>
            <a:ext cx="874068" cy="9943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4F28708-480D-4754-A79F-E1BA26034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77699" y="-3757"/>
            <a:ext cx="874067" cy="9943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6AC483-52AD-4A32-B323-C810E62900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204166" y="-3756"/>
            <a:ext cx="874068" cy="99435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FE43299-DB04-4299-A7AF-945399C76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5465" y="-3757"/>
            <a:ext cx="874067" cy="9943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68989B6-AE96-458C-A56C-44258EA17E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221932" y="-3756"/>
            <a:ext cx="874068" cy="99435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3579D3F-B5CC-48D0-9E41-6BE9275332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15575" y="-3757"/>
            <a:ext cx="874067" cy="9943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D693A7-0CED-4415-9984-737AA3A280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42042" y="-3756"/>
            <a:ext cx="874068" cy="9943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220F5B3-E5AD-4321-BB9C-47A3E40F8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99" y="2566413"/>
            <a:ext cx="731402" cy="79931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9AC794C-1BE3-49AA-9AB5-E43E2539D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60598" y="1686485"/>
            <a:ext cx="731402" cy="79931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BB9AF24-7FD8-4ED9-9EA3-74463738D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382287"/>
            <a:ext cx="685799" cy="79931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1CD91DE-B1A6-4BF1-AF91-CF68644BA4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502359"/>
            <a:ext cx="685799" cy="79931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057C007-54DB-47C9-AC0D-3F1AEB091A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" y="2600884"/>
            <a:ext cx="685799" cy="7993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EE4F1EA-9C2C-4E4C-AC04-F060ABC985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1720956"/>
            <a:ext cx="685799" cy="7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5294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DBEF9-77A2-436F-B5D0-49E6AA141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2286000" cy="144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CBAF4-2CEE-48E7-A1F6-4ED5A8A14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0400" y="-3348706"/>
            <a:ext cx="5715000" cy="1226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423DC-AE07-4CFC-95AE-45E99B17F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600" y="5410200"/>
            <a:ext cx="2438400" cy="144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5F0503-E63E-4036-8756-0B166A568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5800" y="5410200"/>
            <a:ext cx="2438400" cy="144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CB9F8-D29C-4940-A27B-7828C9A7C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0" y="5410200"/>
            <a:ext cx="2438400" cy="144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38219B-4E75-408F-81BC-04CBDA695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00" y="5410200"/>
            <a:ext cx="2438400" cy="144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486CAE-A6D6-4A1D-9E7A-B5CD699AA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18406"/>
            <a:ext cx="2286000" cy="144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A77653-3395-489A-B5B7-2EA75FED8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410200"/>
            <a:ext cx="2286000" cy="1447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6FB029-838D-4EBF-BFCE-1864D2365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410200"/>
            <a:ext cx="2286000" cy="1447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A0D989-302C-42ED-87A2-0E51FC7D37BF}"/>
              </a:ext>
            </a:extLst>
          </p:cNvPr>
          <p:cNvSpPr txBox="1"/>
          <p:nvPr/>
        </p:nvSpPr>
        <p:spPr>
          <a:xfrm>
            <a:off x="457200" y="1676400"/>
            <a:ext cx="1127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15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াইকে</a:t>
            </a:r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2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B1FD28-51FC-4B6F-B96D-8E0708BA1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5257800" cy="434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3FD469-ACF6-4D94-A076-52C8893C8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42" y="1405979"/>
            <a:ext cx="4876800" cy="434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6C8380-F073-45B2-AC52-BF9781217EAC}"/>
              </a:ext>
            </a:extLst>
          </p:cNvPr>
          <p:cNvSpPr txBox="1"/>
          <p:nvPr/>
        </p:nvSpPr>
        <p:spPr>
          <a:xfrm>
            <a:off x="5486400" y="609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F7AA8-76E0-4A5A-BF9C-21FAAD66066D}"/>
              </a:ext>
            </a:extLst>
          </p:cNvPr>
          <p:cNvSpPr txBox="1"/>
          <p:nvPr/>
        </p:nvSpPr>
        <p:spPr>
          <a:xfrm>
            <a:off x="3962400" y="990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B8999-3589-49EA-89AD-7C272CF98878}"/>
              </a:ext>
            </a:extLst>
          </p:cNvPr>
          <p:cNvSpPr txBox="1"/>
          <p:nvPr/>
        </p:nvSpPr>
        <p:spPr>
          <a:xfrm>
            <a:off x="7543800" y="9906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94686E1-70ED-4421-B302-2D4B40939A7B}"/>
              </a:ext>
            </a:extLst>
          </p:cNvPr>
          <p:cNvSpPr/>
          <p:nvPr/>
        </p:nvSpPr>
        <p:spPr>
          <a:xfrm>
            <a:off x="4953000" y="800100"/>
            <a:ext cx="457200" cy="266700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F2436FFD-A942-4E64-9047-C2FCC4AF65F8}"/>
              </a:ext>
            </a:extLst>
          </p:cNvPr>
          <p:cNvSpPr/>
          <p:nvPr/>
        </p:nvSpPr>
        <p:spPr>
          <a:xfrm rot="10800000">
            <a:off x="7239000" y="800100"/>
            <a:ext cx="457200" cy="266700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8D8B3C7F-6852-4DFE-A5EC-86467E8FE9D3}"/>
              </a:ext>
            </a:extLst>
          </p:cNvPr>
          <p:cNvSpPr/>
          <p:nvPr/>
        </p:nvSpPr>
        <p:spPr>
          <a:xfrm rot="16200000">
            <a:off x="4438650" y="1595021"/>
            <a:ext cx="457200" cy="266700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CE95DC18-ABA9-49C9-A8F4-120D71BFF63F}"/>
              </a:ext>
            </a:extLst>
          </p:cNvPr>
          <p:cNvSpPr/>
          <p:nvPr/>
        </p:nvSpPr>
        <p:spPr>
          <a:xfrm rot="16200000">
            <a:off x="7639050" y="1595021"/>
            <a:ext cx="457200" cy="266700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6793A0-63FA-494B-B6F7-124ACFDD3782}"/>
              </a:ext>
            </a:extLst>
          </p:cNvPr>
          <p:cNvSpPr txBox="1"/>
          <p:nvPr/>
        </p:nvSpPr>
        <p:spPr>
          <a:xfrm>
            <a:off x="3124200" y="2133600"/>
            <a:ext cx="3200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রিয়াজ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্ষিণ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সাতুরিয়া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০১৭১৭-৭০৭২০২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riaz.hossain132@gmail.com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5BB8A-2EC3-480F-A19D-6AFB032A881A}"/>
              </a:ext>
            </a:extLst>
          </p:cNvPr>
          <p:cNvSpPr txBox="1"/>
          <p:nvPr/>
        </p:nvSpPr>
        <p:spPr>
          <a:xfrm>
            <a:off x="6308188" y="2128510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৫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১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২৮</a:t>
            </a:r>
          </a:p>
        </p:txBody>
      </p:sp>
    </p:spTree>
    <p:extLst>
      <p:ext uri="{BB962C8B-B14F-4D97-AF65-F5344CB8AC3E}">
        <p14:creationId xmlns:p14="http://schemas.microsoft.com/office/powerpoint/2010/main" val="367068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60DC5-CB20-4F21-895A-C6D91BD3DF0F}"/>
              </a:ext>
            </a:extLst>
          </p:cNvPr>
          <p:cNvSpPr txBox="1"/>
          <p:nvPr/>
        </p:nvSpPr>
        <p:spPr>
          <a:xfrm>
            <a:off x="4419600" y="53948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C5B09-CD19-42E7-8738-F237CCEF4869}"/>
              </a:ext>
            </a:extLst>
          </p:cNvPr>
          <p:cNvSpPr txBox="1"/>
          <p:nvPr/>
        </p:nvSpPr>
        <p:spPr>
          <a:xfrm>
            <a:off x="3124200" y="19050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.১ -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াবলির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৮.২.১ 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E4CCC-9EBA-48C0-90FB-CDB0DB173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31" y="1158016"/>
            <a:ext cx="25849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FC6EF-501C-49BE-8915-04FBA153DA54}"/>
              </a:ext>
            </a:extLst>
          </p:cNvPr>
          <p:cNvSpPr txBox="1"/>
          <p:nvPr/>
        </p:nvSpPr>
        <p:spPr>
          <a:xfrm>
            <a:off x="2324100" y="13716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BD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9B9B4-4437-455E-82EC-6A2DCAEA3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9076267" cy="5105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EF790-D5C2-4899-85D2-831EBCA296FD}"/>
              </a:ext>
            </a:extLst>
          </p:cNvPr>
          <p:cNvSpPr txBox="1"/>
          <p:nvPr/>
        </p:nvSpPr>
        <p:spPr>
          <a:xfrm>
            <a:off x="9723120" y="533400"/>
            <a:ext cx="198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59E61-8C47-4E3F-ACB4-7FC8AD9E6E7D}"/>
              </a:ext>
            </a:extLst>
          </p:cNvPr>
          <p:cNvSpPr txBox="1"/>
          <p:nvPr/>
        </p:nvSpPr>
        <p:spPr>
          <a:xfrm>
            <a:off x="439615" y="5722203"/>
            <a:ext cx="382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C7C4A-9D77-4039-BD2A-16B0C3DD8E33}"/>
              </a:ext>
            </a:extLst>
          </p:cNvPr>
          <p:cNvSpPr txBox="1"/>
          <p:nvPr/>
        </p:nvSpPr>
        <p:spPr>
          <a:xfrm>
            <a:off x="4995333" y="5725720"/>
            <a:ext cx="658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অন্যজনকে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তুলছেন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EEE3A-D517-4EF2-ADF5-6D1AEC803725}"/>
              </a:ext>
            </a:extLst>
          </p:cNvPr>
          <p:cNvSpPr txBox="1"/>
          <p:nvPr/>
        </p:nvSpPr>
        <p:spPr>
          <a:xfrm>
            <a:off x="465406" y="5712994"/>
            <a:ext cx="4970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1C639-D2D8-4F74-9EB7-0A3E7331D118}"/>
              </a:ext>
            </a:extLst>
          </p:cNvPr>
          <p:cNvSpPr txBox="1"/>
          <p:nvPr/>
        </p:nvSpPr>
        <p:spPr>
          <a:xfrm>
            <a:off x="6166599" y="5738446"/>
            <a:ext cx="4970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16E1C-413B-4ED8-B900-142CC660D45F}"/>
              </a:ext>
            </a:extLst>
          </p:cNvPr>
          <p:cNvSpPr txBox="1"/>
          <p:nvPr/>
        </p:nvSpPr>
        <p:spPr>
          <a:xfrm>
            <a:off x="9677400" y="228600"/>
            <a:ext cx="23853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7F9BD-AEBE-4F8E-9174-D1A8528899E7}"/>
              </a:ext>
            </a:extLst>
          </p:cNvPr>
          <p:cNvSpPr txBox="1"/>
          <p:nvPr/>
        </p:nvSpPr>
        <p:spPr>
          <a:xfrm>
            <a:off x="2352170" y="5553779"/>
            <a:ext cx="6456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“ভ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C86228-5615-4D21-B594-C26138581C47}"/>
              </a:ext>
            </a:extLst>
          </p:cNvPr>
          <p:cNvSpPr txBox="1"/>
          <p:nvPr/>
        </p:nvSpPr>
        <p:spPr>
          <a:xfrm>
            <a:off x="4381500" y="1905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8F7CD-C229-463D-9C20-036E71A33218}"/>
              </a:ext>
            </a:extLst>
          </p:cNvPr>
          <p:cNvSpPr txBox="1"/>
          <p:nvPr/>
        </p:nvSpPr>
        <p:spPr>
          <a:xfrm>
            <a:off x="2495550" y="4572000"/>
            <a:ext cx="72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8F150-9FC0-4791-84DC-3D9D12B86961}"/>
              </a:ext>
            </a:extLst>
          </p:cNvPr>
          <p:cNvSpPr txBox="1"/>
          <p:nvPr/>
        </p:nvSpPr>
        <p:spPr>
          <a:xfrm>
            <a:off x="4311221" y="189814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8C9F1-8EF2-47A6-896B-CBB0B1F98009}"/>
              </a:ext>
            </a:extLst>
          </p:cNvPr>
          <p:cNvSpPr txBox="1"/>
          <p:nvPr/>
        </p:nvSpPr>
        <p:spPr>
          <a:xfrm>
            <a:off x="1905000" y="4571999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33F39-396F-483E-8293-8808B501C25F}"/>
              </a:ext>
            </a:extLst>
          </p:cNvPr>
          <p:cNvSpPr txBox="1"/>
          <p:nvPr/>
        </p:nvSpPr>
        <p:spPr>
          <a:xfrm>
            <a:off x="3092021" y="189814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9AD35-6D38-4F23-B22C-6B1497719970}"/>
              </a:ext>
            </a:extLst>
          </p:cNvPr>
          <p:cNvSpPr txBox="1"/>
          <p:nvPr/>
        </p:nvSpPr>
        <p:spPr>
          <a:xfrm>
            <a:off x="2590800" y="4248835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BAAA0-AD5F-4F17-93ED-9FD6573B7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3675"/>
            <a:ext cx="1905000" cy="1584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F8CB65-D1B6-4C48-B58A-A71A9DF7E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905000" cy="1584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C208BF-52BC-45AD-8948-8F07C0D9E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382287"/>
            <a:ext cx="685799" cy="799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0FDD9-011C-4CC9-A6E5-B9DFB3670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502359"/>
            <a:ext cx="685799" cy="799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C1063D-CF30-455E-8D04-0B6BAE143C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" y="2600884"/>
            <a:ext cx="685799" cy="799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489CC9-0570-430A-99B2-F86A3CE56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1720956"/>
            <a:ext cx="685799" cy="799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35F025-8469-4FCD-B63B-7FD916A2B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5273675"/>
            <a:ext cx="1905000" cy="1584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19FEB-C4BC-4267-AFE2-BA3B7AD21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87000" y="0"/>
            <a:ext cx="1905000" cy="1584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DE5E57-8D05-4491-B03E-8D4511E43B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98" y="4347816"/>
            <a:ext cx="731402" cy="799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08B116-1767-487B-8906-AE667C8EF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60597" y="3467888"/>
            <a:ext cx="731402" cy="799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5776EA-373F-4C52-BA93-7F0FCB256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99" y="2566413"/>
            <a:ext cx="731402" cy="799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8E4506-0376-4939-8931-977F5195B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60598" y="1686485"/>
            <a:ext cx="731402" cy="7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34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85FC60-7D69-48D7-9B75-FF2E7F975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4586588" cy="396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EE9424-55A4-44FC-8A5D-FF38EA358E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2" b="9168"/>
          <a:stretch/>
        </p:blipFill>
        <p:spPr>
          <a:xfrm>
            <a:off x="6304310" y="1295400"/>
            <a:ext cx="4592290" cy="3979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0FB7EA-A5A1-4408-8C0A-0605F7C20722}"/>
              </a:ext>
            </a:extLst>
          </p:cNvPr>
          <p:cNvSpPr txBox="1"/>
          <p:nvPr/>
        </p:nvSpPr>
        <p:spPr>
          <a:xfrm>
            <a:off x="3505200" y="349144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93021-2939-4C1D-9AC0-AD21DDB886B5}"/>
              </a:ext>
            </a:extLst>
          </p:cNvPr>
          <p:cNvSpPr txBox="1"/>
          <p:nvPr/>
        </p:nvSpPr>
        <p:spPr>
          <a:xfrm>
            <a:off x="2166146" y="5281444"/>
            <a:ext cx="266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2570E2-BD16-411F-9796-94B3829EFFE3}"/>
              </a:ext>
            </a:extLst>
          </p:cNvPr>
          <p:cNvSpPr txBox="1"/>
          <p:nvPr/>
        </p:nvSpPr>
        <p:spPr>
          <a:xfrm>
            <a:off x="6857378" y="5281444"/>
            <a:ext cx="3630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দু:খী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দাড়ানো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8F8F7B-E97F-46B5-A045-E47A1CFEE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382287"/>
            <a:ext cx="685799" cy="7993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0F7239-E1DD-4725-B9FB-3EA3704DC7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502359"/>
            <a:ext cx="685799" cy="7993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880E21-21E2-4C74-A067-471BFF3B5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" y="2600884"/>
            <a:ext cx="685799" cy="7993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66F9F3-A591-4685-890F-9216C2D391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1720956"/>
            <a:ext cx="685799" cy="7993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722B1E-9496-4616-9EDF-BDA18DF737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98" y="4347816"/>
            <a:ext cx="731402" cy="7993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E00E88-184D-4F57-B1DA-1F634FF094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60597" y="3467888"/>
            <a:ext cx="731402" cy="7993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6E092A-5638-4752-B149-115E5C9D6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99" y="2566413"/>
            <a:ext cx="731402" cy="7993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D8E650-092C-4B8E-85FC-14D62C127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60598" y="1686485"/>
            <a:ext cx="731402" cy="7993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CF3D54-0DAD-4B24-914C-8C84D83A2B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1810376" y="5956885"/>
            <a:ext cx="731402" cy="7993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6F4819-594E-484C-BA41-1F4ADA9AEA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2800354" y="5956885"/>
            <a:ext cx="731402" cy="7993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5FD6C6-8726-434D-BF70-97082288D9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3790333" y="5979160"/>
            <a:ext cx="731402" cy="7993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79B037-1D1D-4A60-A47B-2CA25568EA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4781482" y="5936956"/>
            <a:ext cx="731402" cy="7993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F0B9A4-5A43-49BD-A21D-4B46562C3B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5771460" y="5936956"/>
            <a:ext cx="731402" cy="7993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309469-7A63-4FF1-ADD4-3A1805D5A8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6761439" y="5959231"/>
            <a:ext cx="731402" cy="7993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8BE4E6-E0EB-46F4-B859-605FFEC647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7679642" y="5914681"/>
            <a:ext cx="731402" cy="7993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45F05A8-4D60-4BFA-9A15-F1006246D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8669620" y="5914681"/>
            <a:ext cx="731402" cy="7993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F8BF71-E852-4F26-8DD1-6706BB9B3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9659599" y="5936956"/>
            <a:ext cx="731402" cy="7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A2635D-FBAD-40B9-B81D-3E22CFCE7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25"/>
          <a:stretch/>
        </p:blipFill>
        <p:spPr>
          <a:xfrm>
            <a:off x="0" y="-304800"/>
            <a:ext cx="533400" cy="7162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21A6A-3377-4DE0-A2D7-D1FA0F727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25"/>
          <a:stretch/>
        </p:blipFill>
        <p:spPr>
          <a:xfrm flipH="1">
            <a:off x="11657428" y="-304801"/>
            <a:ext cx="533400" cy="7162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EEACC-1153-4A23-864E-6187F66072AF}"/>
              </a:ext>
            </a:extLst>
          </p:cNvPr>
          <p:cNvSpPr txBox="1"/>
          <p:nvPr/>
        </p:nvSpPr>
        <p:spPr>
          <a:xfrm>
            <a:off x="3505200" y="349144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01430-A734-414B-949A-30E6FE5AA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31759"/>
            <a:ext cx="4762500" cy="3171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0AB555-FEE8-4A5C-AF66-A582A12E19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/>
          <a:stretch/>
        </p:blipFill>
        <p:spPr>
          <a:xfrm>
            <a:off x="6172200" y="1330986"/>
            <a:ext cx="4946845" cy="3393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B05D55-B674-4A2C-B366-91472F0748B8}"/>
              </a:ext>
            </a:extLst>
          </p:cNvPr>
          <p:cNvSpPr txBox="1"/>
          <p:nvPr/>
        </p:nvSpPr>
        <p:spPr>
          <a:xfrm>
            <a:off x="1758670" y="4942270"/>
            <a:ext cx="334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3E8B9-CE2E-4D95-98E6-4837D23528BE}"/>
              </a:ext>
            </a:extLst>
          </p:cNvPr>
          <p:cNvSpPr txBox="1"/>
          <p:nvPr/>
        </p:nvSpPr>
        <p:spPr>
          <a:xfrm>
            <a:off x="6631848" y="4942270"/>
            <a:ext cx="395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18AB55-D681-4EFE-BA0D-2AEE1DAAB7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1810376" y="5956885"/>
            <a:ext cx="731402" cy="799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B348D4-8CA0-4294-BA4F-84F75AD63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2800354" y="5956885"/>
            <a:ext cx="731402" cy="799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9896CB-2C3A-4043-93F9-3D642216D9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3790333" y="5979160"/>
            <a:ext cx="731402" cy="799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EDE23B-FD50-4674-B267-1A1FE77CBD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4781482" y="5936956"/>
            <a:ext cx="731402" cy="799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3FDD90-6497-4467-BA15-F2A30C255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5771460" y="5936956"/>
            <a:ext cx="731402" cy="7993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8C3C48-AF2C-4897-A443-790CC8E32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6761439" y="5959231"/>
            <a:ext cx="731402" cy="799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929F55-9D3E-4105-8F4D-18E0C8DDB3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7679642" y="5914681"/>
            <a:ext cx="731402" cy="7993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1EACFF-4FAB-4719-909A-B4DE708DD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8669620" y="5914681"/>
            <a:ext cx="731402" cy="799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6ADD0D-1D1A-423D-9DBC-04E327F6F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9659599" y="5936956"/>
            <a:ext cx="731402" cy="7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31A22-BF1C-42BE-A30B-938CB57A4EA9}"/>
              </a:ext>
            </a:extLst>
          </p:cNvPr>
          <p:cNvSpPr txBox="1"/>
          <p:nvPr/>
        </p:nvSpPr>
        <p:spPr>
          <a:xfrm>
            <a:off x="3505200" y="349144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D8DE1-B1D5-4F83-B965-E84454F61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76400"/>
            <a:ext cx="5181599" cy="3105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B8A72A-42C3-45C9-AB99-0A87D5F54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400"/>
            <a:ext cx="5181599" cy="3111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56C3FA-1246-46C9-9D4C-4A3DF605DA81}"/>
              </a:ext>
            </a:extLst>
          </p:cNvPr>
          <p:cNvSpPr txBox="1"/>
          <p:nvPr/>
        </p:nvSpPr>
        <p:spPr>
          <a:xfrm>
            <a:off x="2060435" y="4942270"/>
            <a:ext cx="288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0E25F-ECBD-436E-BAC3-AC2410E017AE}"/>
              </a:ext>
            </a:extLst>
          </p:cNvPr>
          <p:cNvSpPr txBox="1"/>
          <p:nvPr/>
        </p:nvSpPr>
        <p:spPr>
          <a:xfrm>
            <a:off x="7692578" y="4942270"/>
            <a:ext cx="274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EFB631-4709-4570-9584-3B908B9E4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382287"/>
            <a:ext cx="685799" cy="7993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46FCDA-5CF2-4CE3-9B69-E2264A8F1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502359"/>
            <a:ext cx="685799" cy="7993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822B99-5410-443F-A291-EEC54223EF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" y="2600884"/>
            <a:ext cx="685799" cy="799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337A1D-DE52-4D9C-8DE7-CD0DE3AB6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1720956"/>
            <a:ext cx="685799" cy="799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6CEA17-E664-47D8-AAE6-D51D1D490F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98" y="4347816"/>
            <a:ext cx="731402" cy="799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6801F2-6314-4630-9BCC-5F9B32734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60597" y="3467888"/>
            <a:ext cx="731402" cy="7993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21C19C-DA63-405D-8218-1EFD13B404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99" y="2566413"/>
            <a:ext cx="731402" cy="799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A632C8-FF81-41A2-8A4E-B5BBF3C846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60598" y="1686485"/>
            <a:ext cx="731402" cy="7993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5D902E-80F1-4697-81C8-452C20C61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1810376" y="5956885"/>
            <a:ext cx="731402" cy="7993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2D3F84-D86A-4138-8A49-4F3EC22AC8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2800354" y="5956885"/>
            <a:ext cx="731402" cy="7993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F2A5BF-80B9-45F9-AC2D-DA7F120CC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3790333" y="5979160"/>
            <a:ext cx="731402" cy="7993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D574C2-8DAC-4677-952D-172F51FED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4781482" y="5936956"/>
            <a:ext cx="731402" cy="7993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01E7A6-A1F0-4D89-B7E6-9FF64FA37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5771460" y="5936956"/>
            <a:ext cx="731402" cy="7993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6A608D-D835-4814-B322-91DDC0912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6761439" y="5959231"/>
            <a:ext cx="731402" cy="7993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318E4A-54A1-491F-93F9-6A6B52B6C2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7679642" y="5914681"/>
            <a:ext cx="731402" cy="7993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9DA8B5-8C51-4226-9278-EBCBB42D9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8669620" y="5914681"/>
            <a:ext cx="731402" cy="7993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07FE65-EDEF-41EA-8405-39F908D59E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240">
            <a:off x="9659599" y="5936956"/>
            <a:ext cx="731402" cy="7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773</Words>
  <Application>Microsoft Office PowerPoint</Application>
  <PresentationFormat>Widescreen</PresentationFormat>
  <Paragraphs>79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Century Schoolbook</vt:lpstr>
      <vt:lpstr>Corbel</vt:lpstr>
      <vt:lpstr>Impact</vt:lpstr>
      <vt:lpstr>NikoshBAN</vt:lpstr>
      <vt:lpstr>Wingdings 3</vt:lpstr>
      <vt:lpstr>Main Event</vt:lpstr>
      <vt:lpstr>Office Theme</vt:lpstr>
      <vt:lpstr>Slice</vt:lpstr>
      <vt:lpstr>Feathered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Classroom0039</dc:creator>
  <cp:lastModifiedBy>riaz hossain</cp:lastModifiedBy>
  <cp:revision>72</cp:revision>
  <dcterms:created xsi:type="dcterms:W3CDTF">2006-08-16T00:00:00Z</dcterms:created>
  <dcterms:modified xsi:type="dcterms:W3CDTF">2020-05-02T09:43:15Z</dcterms:modified>
</cp:coreProperties>
</file>