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3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8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7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4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2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7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2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8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F7B6-8DA8-4D47-8D3B-7C867A505BED}" type="datetimeFigureOut">
              <a:rPr lang="en-US" smtClean="0"/>
              <a:t>02-May-20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C8BB2-D8D7-46E1-904D-44C0A203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2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0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9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9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80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8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14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4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0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40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1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0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5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61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Class_9_10__Biology__Chapter_4__Part_1</dc:title>
  <dc:creator>Alfaz Nayan</dc:creator>
  <cp:keywords>https://www.facebook.com/alfaznayan</cp:keywords>
  <cp:lastModifiedBy>Alfaz Nayan</cp:lastModifiedBy>
  <cp:revision>2</cp:revision>
  <dcterms:created xsi:type="dcterms:W3CDTF">2020-05-02T17:03:01Z</dcterms:created>
  <dcterms:modified xsi:type="dcterms:W3CDTF">2020-05-02T17:06:45Z</dcterms:modified>
</cp:coreProperties>
</file>