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9" r:id="rId11"/>
    <p:sldId id="268" r:id="rId12"/>
    <p:sldId id="27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830495-0222-460B-B4FF-9F9BD530D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8F88991-1935-4EA8-8375-EFBFD7944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68698A-406F-4A65-89CE-E181B520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1D69-35AC-479E-A063-AAF9124A91E9}" type="datetimeFigureOut">
              <a:rPr lang="en-SG" smtClean="0"/>
              <a:pPr/>
              <a:t>2/5/2020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62F4EC-7667-4855-9096-ABAC124CF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2B4CAB-7FFC-4656-9F92-7B9C7672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E3FF-FF1D-434F-89B6-B44A7C1495A3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420786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CD26F1-AFFF-46AA-80E3-5AA6103D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3472-E64E-4D25-98FC-6F061CA59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99B79D-5BE0-4B22-8836-6CA745DA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1D69-35AC-479E-A063-AAF9124A91E9}" type="datetimeFigureOut">
              <a:rPr lang="en-SG" smtClean="0"/>
              <a:pPr/>
              <a:t>2/5/2020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3057D9-9B34-484C-833C-995C1032D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E68499-0BDF-45B5-8262-49112B87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E3FF-FF1D-434F-89B6-B44A7C1495A3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24207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37534B2-F65C-43D0-BFE6-5A8D0264F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3E494CC-0282-437D-9989-5834ABABE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290F40-2FDD-4FC7-9D46-E9416E8DC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1D69-35AC-479E-A063-AAF9124A91E9}" type="datetimeFigureOut">
              <a:rPr lang="en-SG" smtClean="0"/>
              <a:pPr/>
              <a:t>2/5/2020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F15B2F-98C7-4D56-9ADB-D4CFB4BF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E12708-92BD-414C-A222-B7E84195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E3FF-FF1D-434F-89B6-B44A7C1495A3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109082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69D13A-58F9-4A66-9C17-81C156A8F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12E5D7-BE22-4BA1-A1ED-3F1C6E523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D8118F-FF41-4E6E-9095-569AD527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1D69-35AC-479E-A063-AAF9124A91E9}" type="datetimeFigureOut">
              <a:rPr lang="en-SG" smtClean="0"/>
              <a:pPr/>
              <a:t>2/5/2020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DD3AD5-EB2C-4539-AA41-B854EDE9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62EF65-917A-4BA7-81A2-D0665597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E3FF-FF1D-434F-89B6-B44A7C1495A3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105118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74C70D-5BAC-4528-9716-3D7ADF17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1854C6-503C-4512-9329-F7528235B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79FE06-144E-4774-BCE1-75426CCD7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1D69-35AC-479E-A063-AAF9124A91E9}" type="datetimeFigureOut">
              <a:rPr lang="en-SG" smtClean="0"/>
              <a:pPr/>
              <a:t>2/5/2020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122EE4-A2B8-40D7-A683-ADF2B22A1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1A9003-6A9A-4DD9-A1B4-6A5A669D6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E3FF-FF1D-434F-89B6-B44A7C1495A3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87954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BD8090-29D4-4032-827E-C9DB07A6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285FCD-C684-492C-BD49-70E55378F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601B16E-31DD-430E-AF3E-77469347D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F4A254F-C6EE-4EFE-B295-54852E7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1D69-35AC-479E-A063-AAF9124A91E9}" type="datetimeFigureOut">
              <a:rPr lang="en-SG" smtClean="0"/>
              <a:pPr/>
              <a:t>2/5/2020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8D81485-C67E-41D0-B9FF-F82AD171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0167FAC-196F-4021-A02A-F416ECD48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E3FF-FF1D-434F-89B6-B44A7C1495A3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245644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F62955-93CC-4ACA-9EB3-2FD956DF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404A89-5A20-4D7A-9A83-475F7A2E3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27D4567-4B96-4401-9CC3-78465283A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1116B15-33B5-439A-BE99-ECE5E2EEF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E0EDB92-B1D1-4161-9FA3-A0273F305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A458678-82FC-45B6-BABC-FF4F7373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1D69-35AC-479E-A063-AAF9124A91E9}" type="datetimeFigureOut">
              <a:rPr lang="en-SG" smtClean="0"/>
              <a:pPr/>
              <a:t>2/5/2020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F61F4C2-63CE-4FAC-A864-AD529AF4B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6143622-51B1-44A3-A962-B4840E13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E3FF-FF1D-434F-89B6-B44A7C1495A3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103466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BBB04A-3831-4180-957A-D951D0B1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F3EFB5C-9A96-4292-BB17-BBDF8378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1D69-35AC-479E-A063-AAF9124A91E9}" type="datetimeFigureOut">
              <a:rPr lang="en-SG" smtClean="0"/>
              <a:pPr/>
              <a:t>2/5/2020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31F0204-B0B5-495E-8F6C-D7FE3FDC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A279DDC-BE55-488D-9357-3BEA763D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E3FF-FF1D-434F-89B6-B44A7C1495A3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11001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E48419C-F5CB-444E-8A39-FE9FDDC1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1D69-35AC-479E-A063-AAF9124A91E9}" type="datetimeFigureOut">
              <a:rPr lang="en-SG" smtClean="0"/>
              <a:pPr/>
              <a:t>2/5/2020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5B9F95B-32CC-4EF3-901B-0EEB56E7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16EDBD7-87CE-429D-B9D0-E931E9AB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E3FF-FF1D-434F-89B6-B44A7C1495A3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181843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9BCCA5-D6C5-4D04-8457-3305B136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04BD11-60B1-464C-92A9-CA9FCE3E2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C4D8490-CDA3-4274-82E7-CD1AC789F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A8A2327-749C-42AD-810F-200D110E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1D69-35AC-479E-A063-AAF9124A91E9}" type="datetimeFigureOut">
              <a:rPr lang="en-SG" smtClean="0"/>
              <a:pPr/>
              <a:t>2/5/2020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A8FB8C-062C-4500-BB13-49AD1CCE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170B23-1B15-4F44-A9A7-A58658FA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E3FF-FF1D-434F-89B6-B44A7C1495A3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92153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D52C0F-8823-4A2D-99BD-962DC4A4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DC187E9-AEA6-4386-8FCF-295062E00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7DCE39B-FFAD-4222-B40A-DC4869742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FD7CE8A-AA19-4DDA-B243-A73926F74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1D69-35AC-479E-A063-AAF9124A91E9}" type="datetimeFigureOut">
              <a:rPr lang="en-SG" smtClean="0"/>
              <a:pPr/>
              <a:t>2/5/2020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7685F0-7D80-4FD4-A216-8D58C21A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A40193-7CDD-4857-B23B-C4FE7B06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E3FF-FF1D-434F-89B6-B44A7C1495A3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122911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4B2D74A-27C3-4AD6-83A7-8AD2D217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75DC18-DFF4-4806-9711-6EAA33D6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02C01-3954-4D80-8C8E-31C325201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41D69-35AC-479E-A063-AAF9124A91E9}" type="datetimeFigureOut">
              <a:rPr lang="en-SG" smtClean="0"/>
              <a:pPr/>
              <a:t>2/5/2020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43146D-B009-4352-B6FD-6AE78101A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EE9FC9-7CA3-4A55-814E-C302A4445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EE3FF-FF1D-434F-89B6-B44A7C1495A3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277261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9C5BF04-6D07-45CA-932F-44DB6CADC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8" y="434109"/>
            <a:ext cx="8386618" cy="58119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F2E0605-0A67-4455-BD22-0F391A0F4EBF}"/>
              </a:ext>
            </a:extLst>
          </p:cNvPr>
          <p:cNvSpPr txBox="1"/>
          <p:nvPr/>
        </p:nvSpPr>
        <p:spPr>
          <a:xfrm>
            <a:off x="5200073" y="2909455"/>
            <a:ext cx="1533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নিও</a:t>
            </a:r>
            <a:endParaRPr lang="en-SG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82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15374C9-223B-4773-8A1A-6E7421361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327" y="575786"/>
            <a:ext cx="7965293" cy="4468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7A82859-87AA-4C44-B3A9-1FF1C80EDF5D}"/>
              </a:ext>
            </a:extLst>
          </p:cNvPr>
          <p:cNvSpPr txBox="1"/>
          <p:nvPr/>
        </p:nvSpPr>
        <p:spPr>
          <a:xfrm>
            <a:off x="3011054" y="5458691"/>
            <a:ext cx="7786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ঝিওে</a:t>
            </a:r>
            <a:r>
              <a:rPr lang="en-SG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সুশাদু</a:t>
            </a:r>
            <a:r>
              <a:rPr lang="en-SG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ওপুষ্টিকর</a:t>
            </a:r>
            <a:r>
              <a:rPr lang="en-SG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SG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13702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E3FFEB8-4C19-42CF-B57F-31BC3D684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45" y="526190"/>
            <a:ext cx="6748632" cy="44016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E9E03F4-63F7-440D-9EB5-9ABB9880FDA9}"/>
              </a:ext>
            </a:extLst>
          </p:cNvPr>
          <p:cNvSpPr txBox="1"/>
          <p:nvPr/>
        </p:nvSpPr>
        <p:spPr>
          <a:xfrm>
            <a:off x="2189018" y="5209309"/>
            <a:ext cx="7527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SG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ভালবাসা</a:t>
            </a:r>
            <a:r>
              <a:rPr lang="en-SG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ঝিওে</a:t>
            </a:r>
            <a:r>
              <a:rPr lang="en-SG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SG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SG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SG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SG" dirty="0"/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2542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5FC94C7-204D-4C3E-8A4A-BC296F78E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715" y="1003132"/>
            <a:ext cx="2530059" cy="65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213F8C-6222-44A6-9072-394E35085DFC}"/>
              </a:ext>
            </a:extLst>
          </p:cNvPr>
          <p:cNvSpPr/>
          <p:nvPr/>
        </p:nvSpPr>
        <p:spPr>
          <a:xfrm>
            <a:off x="1930400" y="3084945"/>
            <a:ext cx="7703127" cy="12099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8FFC3CE-FFB1-440B-B66B-365BA7E21966}"/>
              </a:ext>
            </a:extLst>
          </p:cNvPr>
          <p:cNvSpPr txBox="1"/>
          <p:nvPr/>
        </p:nvSpPr>
        <p:spPr>
          <a:xfrm>
            <a:off x="1782618" y="2964873"/>
            <a:ext cx="7832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ঝিওে</a:t>
            </a:r>
            <a:r>
              <a:rPr lang="en-SG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SG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সৌন্দযও</a:t>
            </a:r>
            <a:r>
              <a:rPr lang="en-SG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SG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সুস্বাদ</a:t>
            </a:r>
            <a:r>
              <a:rPr lang="en-SG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SG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SG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SG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SG" sz="4000" b="1" dirty="0"/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4102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9C58749-63A7-42A5-9F21-DFE7F0BB2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27" y="542636"/>
            <a:ext cx="6410036" cy="57727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E908A27-5C7B-4583-89EF-A4D000180A35}"/>
              </a:ext>
            </a:extLst>
          </p:cNvPr>
          <p:cNvSpPr txBox="1"/>
          <p:nvPr/>
        </p:nvSpPr>
        <p:spPr>
          <a:xfrm>
            <a:off x="3916218" y="2281383"/>
            <a:ext cx="1893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1838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99BE84B-76A2-404B-8DBB-3C53C44D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723" y="651770"/>
            <a:ext cx="1963082" cy="23776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E210CEA-F31D-4C1B-8428-15CDF0EC75A9}"/>
              </a:ext>
            </a:extLst>
          </p:cNvPr>
          <p:cNvSpPr txBox="1"/>
          <p:nvPr/>
        </p:nvSpPr>
        <p:spPr>
          <a:xfrm>
            <a:off x="5728416" y="514960"/>
            <a:ext cx="268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42F148E-0CE6-4D1D-912B-712228C65081}"/>
              </a:ext>
            </a:extLst>
          </p:cNvPr>
          <p:cNvSpPr txBox="1"/>
          <p:nvPr/>
        </p:nvSpPr>
        <p:spPr>
          <a:xfrm>
            <a:off x="6383520" y="3842843"/>
            <a:ext cx="5661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১ম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কবিতাঃঝিওে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C:\Users\User\Pictures\20190331_092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016" y="161924"/>
            <a:ext cx="3429000" cy="3124200"/>
          </a:xfrm>
          <a:prstGeom prst="flowChartAlternateProcess">
            <a:avLst/>
          </a:prstGeom>
          <a:noFill/>
          <a:ln w="57150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Content Placeholder 2"/>
          <p:cNvSpPr>
            <a:spLocks noGrp="1"/>
          </p:cNvSpPr>
          <p:nvPr/>
        </p:nvSpPr>
        <p:spPr>
          <a:xfrm>
            <a:off x="99771" y="3437334"/>
            <a:ext cx="4786314" cy="3286148"/>
          </a:xfrm>
          <a:prstGeom prst="rect">
            <a:avLst/>
          </a:prstGeom>
          <a:solidFill>
            <a:schemeClr val="accent4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 smtClean="0">
              <a:latin typeface="NikoshBAN" pitchFamily="2" charset="0"/>
              <a:cs typeface="NikoshBAN" pitchFamily="2" charset="0"/>
            </a:endParaRPr>
          </a:p>
          <a:p>
            <a:endParaRPr lang="en-US" sz="33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11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dirty="0" err="1" smtClean="0">
                <a:latin typeface="NikoshBAN" pitchFamily="2" charset="0"/>
                <a:cs typeface="NikoshBAN" pitchFamily="2" charset="0"/>
              </a:rPr>
              <a:t>হানিফ</a:t>
            </a:r>
            <a:r>
              <a:rPr lang="en-US" sz="1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dirty="0" err="1" smtClean="0">
                <a:latin typeface="NikoshBAN" pitchFamily="2" charset="0"/>
                <a:cs typeface="NikoshBAN" pitchFamily="2" charset="0"/>
              </a:rPr>
              <a:t>মোল্যা</a:t>
            </a:r>
            <a:endParaRPr lang="en-US" sz="11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1200" dirty="0" smtClean="0">
                <a:latin typeface="NikoshBAN" pitchFamily="2" charset="0"/>
                <a:cs typeface="NikoshBAN" pitchFamily="2" charset="0"/>
              </a:rPr>
              <a:t>(ICT)</a:t>
            </a:r>
            <a:endParaRPr lang="en-US" sz="11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200" dirty="0" err="1" smtClean="0">
                <a:latin typeface="NikoshBAN" pitchFamily="2" charset="0"/>
                <a:cs typeface="NikoshBAN" pitchFamily="2" charset="0"/>
              </a:rPr>
              <a:t>কোন্দারদিয়া</a:t>
            </a:r>
            <a:r>
              <a:rPr lang="en-US" sz="1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dirty="0" err="1" smtClean="0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1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dirty="0" err="1" smtClean="0">
                <a:latin typeface="NikoshBAN" pitchFamily="2" charset="0"/>
                <a:cs typeface="NikoshBAN" pitchFamily="2" charset="0"/>
              </a:rPr>
              <a:t>দাঃ</a:t>
            </a:r>
            <a:r>
              <a:rPr lang="en-US" sz="1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11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200" dirty="0" err="1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বোয়ালমা</a:t>
            </a:r>
            <a:r>
              <a:rPr lang="bn-BD" sz="11200" dirty="0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রী</a:t>
            </a:r>
            <a:r>
              <a:rPr lang="en-US" sz="11200" dirty="0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, </a:t>
            </a:r>
            <a:r>
              <a:rPr lang="en-US" sz="11200" dirty="0" err="1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ফরিদপুর</a:t>
            </a:r>
            <a:endParaRPr lang="bn-BD" sz="11200" dirty="0" smtClean="0">
              <a:latin typeface="NikoshBAN" pitchFamily="2" charset="0"/>
              <a:ea typeface="Arial Unicode MS" pitchFamily="34" charset="-128"/>
              <a:cs typeface="NikoshBAN" pitchFamily="2" charset="0"/>
            </a:endParaRPr>
          </a:p>
          <a:p>
            <a:pPr algn="ctr"/>
            <a:r>
              <a:rPr lang="bn-BD" sz="11200" dirty="0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01916657075</a:t>
            </a:r>
          </a:p>
          <a:p>
            <a:pPr algn="ctr"/>
            <a:r>
              <a:rPr lang="en-US" sz="11200" dirty="0" smtClean="0"/>
              <a:t>hanifmolla518@gmail.com</a:t>
            </a:r>
          </a:p>
          <a:p>
            <a:pPr algn="ctr"/>
            <a:endParaRPr lang="bn-BD" sz="11200" dirty="0" smtClean="0">
              <a:latin typeface="NikoshBAN" pitchFamily="2" charset="0"/>
              <a:ea typeface="Arial Unicode MS" pitchFamily="34" charset="-128"/>
              <a:cs typeface="NikoshBAN" pitchFamily="2" charset="0"/>
            </a:endParaRPr>
          </a:p>
          <a:p>
            <a:pPr algn="ctr"/>
            <a:endParaRPr lang="en-US" sz="9600" dirty="0" smtClean="0">
              <a:latin typeface="NikoshBAN" pitchFamily="2" charset="0"/>
              <a:ea typeface="Arial Unicode MS" pitchFamily="34" charset="-128"/>
              <a:cs typeface="NikoshBAN" pitchFamily="2" charset="0"/>
            </a:endParaRPr>
          </a:p>
          <a:p>
            <a:pPr marL="0" indent="0">
              <a:buNone/>
            </a:pPr>
            <a:endParaRPr lang="en-US" sz="11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11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3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05103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5C68F97-31B0-4087-91F1-4826EF633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58" y="1736436"/>
            <a:ext cx="5040406" cy="4239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B9D1281-2891-4EC3-B6AD-9DE6BDC89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31" y="1580330"/>
            <a:ext cx="5370171" cy="4395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E184FC7-3B74-4BAB-BBAA-ACA1CC17A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617" y="368195"/>
            <a:ext cx="4993057" cy="597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4F443BC-B501-47DE-86AE-31FAFC239E10}"/>
              </a:ext>
            </a:extLst>
          </p:cNvPr>
          <p:cNvSpPr txBox="1"/>
          <p:nvPr/>
        </p:nvSpPr>
        <p:spPr>
          <a:xfrm>
            <a:off x="5595915" y="6201884"/>
            <a:ext cx="3389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ঝিওে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SG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00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D16B9A8-EC71-40E9-8A67-A95C2F309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37"/>
          <a:stretch/>
        </p:blipFill>
        <p:spPr>
          <a:xfrm>
            <a:off x="1403927" y="618836"/>
            <a:ext cx="8857673" cy="538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39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C846685-2A69-4D93-A10D-E7BD70ECB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5" y="392545"/>
            <a:ext cx="9208655" cy="6072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9752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DAB3984-E5D4-4E15-A775-CD6705E7F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255" y="646545"/>
            <a:ext cx="8719127" cy="5735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832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1CA07BA-4E96-4665-90AC-2B82F7EA1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99" y="450272"/>
            <a:ext cx="8183419" cy="59574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345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43025BF-0B45-4B2C-9716-8E28C4698D85}"/>
              </a:ext>
            </a:extLst>
          </p:cNvPr>
          <p:cNvSpPr/>
          <p:nvPr/>
        </p:nvSpPr>
        <p:spPr>
          <a:xfrm>
            <a:off x="2207491" y="942109"/>
            <a:ext cx="7767782" cy="7758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311249B-0BAF-45BB-8686-A2E760F94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40" t="-2500" r="822" b="50674"/>
          <a:stretch/>
        </p:blipFill>
        <p:spPr>
          <a:xfrm>
            <a:off x="2248621" y="875333"/>
            <a:ext cx="7874861" cy="8426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AAC1CF9-9241-4A85-8E09-D1DC796E1780}"/>
              </a:ext>
            </a:extLst>
          </p:cNvPr>
          <p:cNvSpPr/>
          <p:nvPr/>
        </p:nvSpPr>
        <p:spPr>
          <a:xfrm>
            <a:off x="2192775" y="2863271"/>
            <a:ext cx="7767782" cy="1782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76587D1-76A5-48DC-A051-63021B3919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063"/>
          <a:stretch/>
        </p:blipFill>
        <p:spPr>
          <a:xfrm>
            <a:off x="2231442" y="2863271"/>
            <a:ext cx="7767783" cy="1782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AE2594-A25A-4ED4-AC87-91D03956FE23}"/>
              </a:ext>
            </a:extLst>
          </p:cNvPr>
          <p:cNvSpPr txBox="1"/>
          <p:nvPr/>
        </p:nvSpPr>
        <p:spPr>
          <a:xfrm>
            <a:off x="7121236" y="4128655"/>
            <a:ext cx="2022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ঝিওে</a:t>
            </a:r>
            <a:r>
              <a:rPr lang="en-SG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8E023C1-3B19-4DB0-A511-B1F0E9EDA6AF}"/>
              </a:ext>
            </a:extLst>
          </p:cNvPr>
          <p:cNvSpPr/>
          <p:nvPr/>
        </p:nvSpPr>
        <p:spPr>
          <a:xfrm>
            <a:off x="2304470" y="5758116"/>
            <a:ext cx="7763165" cy="963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FB6FCD-D3BD-4755-94ED-0F4379D6A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470" y="5752129"/>
            <a:ext cx="7743831" cy="969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356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373BA41-59E9-46C5-8354-45BBC1C8E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026" y="513606"/>
            <a:ext cx="2883658" cy="658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AFA0B67-8118-4FEB-83D7-38163134B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37" y="1270370"/>
            <a:ext cx="7250546" cy="4049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6E63E8-5CB5-482D-9BBA-EA9C333A92F5}"/>
              </a:ext>
            </a:extLst>
          </p:cNvPr>
          <p:cNvSpPr txBox="1"/>
          <p:nvPr/>
        </p:nvSpPr>
        <p:spPr>
          <a:xfrm>
            <a:off x="1690255" y="5643418"/>
            <a:ext cx="8007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ঝিওে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সৌন্দয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‍ </a:t>
            </a:r>
            <a:r>
              <a:rPr lang="en-SG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SG" dirty="0"/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73504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68</Words>
  <Application>Microsoft Office PowerPoint</Application>
  <PresentationFormat>Custom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60</cp:revision>
  <dcterms:created xsi:type="dcterms:W3CDTF">2020-04-08T09:46:50Z</dcterms:created>
  <dcterms:modified xsi:type="dcterms:W3CDTF">2020-05-02T04:39:53Z</dcterms:modified>
</cp:coreProperties>
</file>