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7539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68760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81089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40146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522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71685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75203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80222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429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9771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53378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26A6-D958-45F5-AF5F-9F9D279A74EB}" type="datetimeFigureOut">
              <a:rPr lang="en-AU" smtClean="0"/>
              <a:pPr/>
              <a:t>2/05/2020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7F1E-8B63-46A9-A3FD-4F4B0A4E02C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8449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2540" y="4238622"/>
            <a:ext cx="6096000" cy="31547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1026" name="Picture 2" descr="C:\Users\User\Pictures\Pictur-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81" y="534988"/>
            <a:ext cx="11813457" cy="4272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75947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63956"/>
            <a:ext cx="3519576" cy="4567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64" y="1763956"/>
            <a:ext cx="3506414" cy="4567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8364" y="1785715"/>
            <a:ext cx="4669766" cy="45243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১।বীজতলার আগাছা পরিস্কার করতে হবে।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২।দুই বেডের মাঝে পানি রাখার জন্য সেচের ব্যবস্থা করতে হবে।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৩।পাখি বসার জন্য খঁটি পুঁতে দিতে হবে।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৪।গরু ছাগলের আক্রমন হতে রক্ষার জন্য বীজতলার চারপাশে বেড়া দিতে হবে।</a:t>
            </a:r>
            <a:endParaRPr lang="en-AU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" y="0"/>
            <a:ext cx="12191998" cy="110799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বীজতলার যত্নঃ</a:t>
            </a:r>
            <a:endParaRPr lang="en-AU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2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1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AU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620943"/>
            <a:ext cx="12192000" cy="42370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AU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4800" baseline="-25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4800" baseline="-25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4800" baseline="-25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aseline="-25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২।আদর্শ বীজতলার বৈশিষ্ট্য কি?</a:t>
            </a:r>
          </a:p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৩।বীজতলা পরিচর্যার প্রয়োজনীয়তা বর্ণনা কর?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40" y="2795059"/>
            <a:ext cx="2110154" cy="1318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4855" y="4493352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বীজতলাটির </a:t>
            </a:r>
            <a:r>
              <a:rPr lang="bn-BD" sz="32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কি?</a:t>
            </a:r>
            <a:endParaRPr lang="en-AU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AU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79687"/>
            <a:ext cx="12192000" cy="50783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bn-BD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শতক বা ৪০ বর্গ মিটার জায়গায় বীজতলার মডেল      তৈরী করে আনবে।</a:t>
            </a:r>
          </a:p>
          <a:p>
            <a:endParaRPr lang="bn-BD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5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User\Pictures\71114e7755b06662865db096ecdb4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889" y="1622323"/>
            <a:ext cx="9999407" cy="4955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2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_Han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719" y="280246"/>
            <a:ext cx="2151447" cy="2330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8299" y="3276600"/>
            <a:ext cx="7497097" cy="33342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aseline="-25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-25000" dirty="0" err="1" smtClean="0">
                <a:latin typeface="NikoshBAN" pitchFamily="2" charset="0"/>
                <a:cs typeface="NikoshBAN" pitchFamily="2" charset="0"/>
              </a:rPr>
              <a:t>হানিফ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-250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endParaRPr lang="en-US" sz="3600" baseline="-25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aseline="-25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-25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aseline="-25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aseline="-25000" dirty="0" err="1" smtClean="0">
                <a:latin typeface="NikoshBAN" pitchFamily="2" charset="0"/>
                <a:cs typeface="NikoshBAN" pitchFamily="2" charset="0"/>
              </a:rPr>
              <a:t>কোন্দারদিয়া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-250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-25000" dirty="0" err="1" smtClean="0">
                <a:latin typeface="NikoshBAN" pitchFamily="2" charset="0"/>
                <a:cs typeface="NikoshBAN" pitchFamily="2" charset="0"/>
              </a:rPr>
              <a:t>দাঃ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-250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aseline="-25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aseline="-25000" dirty="0" err="1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বোয়ালমা</a:t>
            </a:r>
            <a:r>
              <a:rPr lang="bn-BD" sz="3600" baseline="-250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রী</a:t>
            </a:r>
            <a:r>
              <a:rPr lang="en-US" sz="3600" baseline="-250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, </a:t>
            </a:r>
            <a:r>
              <a:rPr lang="en-US" sz="3600" baseline="-25000" dirty="0" err="1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ফরিদপুর</a:t>
            </a:r>
            <a:r>
              <a:rPr lang="en-US" sz="3600" baseline="-250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।</a:t>
            </a:r>
          </a:p>
          <a:p>
            <a:pPr algn="ctr"/>
            <a:r>
              <a:rPr lang="en-US" sz="3600" baseline="-250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০১৯১৬-৬৫৭০৭৫</a:t>
            </a:r>
          </a:p>
          <a:p>
            <a:pPr algn="ctr"/>
            <a:r>
              <a:rPr lang="en-US" sz="2800" dirty="0" smtClean="0"/>
              <a:t>hanifmolla518@gmail.com</a:t>
            </a:r>
          </a:p>
          <a:p>
            <a:pPr algn="ctr"/>
            <a:endParaRPr lang="en-US" sz="2800" baseline="-25000" dirty="0" smtClean="0"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  <a:p>
            <a:pPr algn="ctr"/>
            <a:endParaRPr lang="en-US" sz="2000" dirty="0" smtClean="0"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ea typeface="Arial Unicode MS" pitchFamily="34" charset="-128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71250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bn-BD" sz="6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15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অষ্টম</a:t>
            </a:r>
          </a:p>
          <a:p>
            <a:pPr algn="ctr"/>
            <a:r>
              <a:rPr lang="bn-BD" sz="8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কৃষি শিক্ষা</a:t>
            </a:r>
          </a:p>
          <a:p>
            <a:pPr algn="ctr"/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৫০মিনিট</a:t>
            </a:r>
            <a:endParaRPr lang="bn-BD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5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AU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0" y="844062"/>
            <a:ext cx="8968154" cy="50995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62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12191999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endParaRPr lang="en-AU" sz="1150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2149019"/>
            <a:ext cx="1219200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n-BD" sz="80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ফসলের বীজতলা তৈরী</a:t>
            </a:r>
          </a:p>
          <a:p>
            <a:pPr algn="ctr"/>
            <a:r>
              <a:rPr lang="bn-BD" sz="8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AU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0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036"/>
            <a:ext cx="121920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bn-BD" sz="28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8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56795"/>
            <a:ext cx="12191999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BD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 কি তা বলতে পারবে।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২।ধান ফসলের বীজতলার প্রকারভেদ ব্যাখ্যা করতে পারবে।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৩।বীজতলা তৈরীর কৌশল বিশ্লেষণ করতে পারবে।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৪।বীজতলার পরিচর্যা বর্ণনা করতে পারবে।</a:t>
            </a:r>
          </a:p>
          <a:p>
            <a:endParaRPr lang="bn-BD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3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বীজতলাঃ</a:t>
            </a:r>
            <a:endParaRPr lang="en-AU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3" y="1450428"/>
            <a:ext cx="5339164" cy="5170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4262" y="1466194"/>
            <a:ext cx="6132786" cy="51706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 উৎপাদনের জন্য যে স্থানে বীজ বপন ও চারার যত্ন নেওয়া হয়, সে স্থানকে বীজতলা বলে।</a:t>
            </a:r>
            <a:endParaRPr lang="en-AU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14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বীজতলার প্রকারভেদ</a:t>
            </a:r>
            <a:endParaRPr lang="en-AU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7"/>
            <a:ext cx="4984689" cy="4007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44706"/>
            <a:ext cx="5334000" cy="4007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105399"/>
            <a:ext cx="498468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 বীজতলা </a:t>
            </a:r>
            <a:endParaRPr lang="en-AU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6105400"/>
            <a:ext cx="53340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 বীজতলা</a:t>
            </a:r>
            <a:endParaRPr lang="en-AU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7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বীজতলা </a:t>
            </a:r>
            <a:endParaRPr lang="en-AU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3031" y="1000664"/>
            <a:ext cx="5159188" cy="56323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১।আদর্শ বীজতলার দৈর্ঘ্য ৩মি এবং প্রস্থ ১মি।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২।প্রতিটি বীজতলার মাঝে ৩০সে মি এবং জমির চারপাশে ২৫সে মি জায়গা নালার জন্য রাখতে হবে।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৩।দুই বীজতলার মাঝের চারপাশের মাটি তুলে বীজতলা উঁচু করতে হবে।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৪।বীজতলায় প্রতি বর্গ মিটারে ২ কেজি হারে গোবর বা কম্পোস্ট সার প্রয়োগ করতে হবে।</a:t>
            </a:r>
            <a:endParaRPr lang="en-AU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" y="948104"/>
            <a:ext cx="6521571" cy="58573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61243" y="4360131"/>
            <a:ext cx="414068" cy="72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53489" y="2168462"/>
            <a:ext cx="724619" cy="1224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256008">
            <a:off x="431321" y="36921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3m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5843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239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87</cp:revision>
  <dcterms:created xsi:type="dcterms:W3CDTF">2014-12-23T03:49:30Z</dcterms:created>
  <dcterms:modified xsi:type="dcterms:W3CDTF">2020-05-02T08:46:14Z</dcterms:modified>
</cp:coreProperties>
</file>