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321" r:id="rId2"/>
    <p:sldId id="256" r:id="rId3"/>
    <p:sldId id="314" r:id="rId4"/>
    <p:sldId id="307" r:id="rId5"/>
    <p:sldId id="308" r:id="rId6"/>
    <p:sldId id="283" r:id="rId7"/>
    <p:sldId id="261" r:id="rId8"/>
    <p:sldId id="267" r:id="rId9"/>
    <p:sldId id="315" r:id="rId10"/>
    <p:sldId id="294" r:id="rId11"/>
    <p:sldId id="317" r:id="rId12"/>
    <p:sldId id="318" r:id="rId13"/>
    <p:sldId id="310" r:id="rId14"/>
    <p:sldId id="281" r:id="rId15"/>
    <p:sldId id="306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A63127-5D37-4EFC-94A2-5A734BD4A5F2}">
          <p14:sldIdLst>
            <p14:sldId id="321"/>
            <p14:sldId id="256"/>
            <p14:sldId id="314"/>
            <p14:sldId id="307"/>
            <p14:sldId id="308"/>
            <p14:sldId id="283"/>
            <p14:sldId id="261"/>
            <p14:sldId id="267"/>
            <p14:sldId id="315"/>
            <p14:sldId id="294"/>
            <p14:sldId id="317"/>
            <p14:sldId id="318"/>
            <p14:sldId id="310"/>
            <p14:sldId id="281"/>
            <p14:sldId id="306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87074" autoAdjust="0"/>
  </p:normalViewPr>
  <p:slideViewPr>
    <p:cSldViewPr snapToGrid="0" showGuides="1">
      <p:cViewPr varScale="1">
        <p:scale>
          <a:sx n="47" d="100"/>
          <a:sy n="47" d="100"/>
        </p:scale>
        <p:origin x="883" y="58"/>
      </p:cViewPr>
      <p:guideLst>
        <p:guide orient="horz" pos="2184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BC3E9-5498-4D36-AC9F-7F124B2D1AD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F5045D-A9A5-42EC-9503-0DBBAC0AB793}">
      <dgm:prSet phldrT="[Text]" phldr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6589CB97-12AC-439C-8A90-0ED96FED9302}" type="parTrans" cxnId="{DE931B8D-D5FC-4676-A7D9-5E0947C8E2C7}">
      <dgm:prSet/>
      <dgm:spPr/>
      <dgm:t>
        <a:bodyPr/>
        <a:lstStyle/>
        <a:p>
          <a:endParaRPr lang="en-US"/>
        </a:p>
      </dgm:t>
    </dgm:pt>
    <dgm:pt modelId="{067D8042-95E7-4817-BEF6-09F9EA96F031}" type="sibTrans" cxnId="{DE931B8D-D5FC-4676-A7D9-5E0947C8E2C7}">
      <dgm:prSet/>
      <dgm:spPr/>
      <dgm:t>
        <a:bodyPr/>
        <a:lstStyle/>
        <a:p>
          <a:endParaRPr lang="en-US"/>
        </a:p>
      </dgm:t>
    </dgm:pt>
    <dgm:pt modelId="{1E75B090-1D2C-4B0F-90F9-03BB1D9EDF0D}" type="pres">
      <dgm:prSet presAssocID="{064BC3E9-5498-4D36-AC9F-7F124B2D1A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F5AE13-9307-47B0-8A01-E79ED25F6206}" type="pres">
      <dgm:prSet presAssocID="{BAF5045D-A9A5-42EC-9503-0DBBAC0AB793}" presName="node" presStyleLbl="node1" presStyleIdx="0" presStyleCnt="1" custScaleX="116629" custScaleY="107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31B8D-D5FC-4676-A7D9-5E0947C8E2C7}" srcId="{064BC3E9-5498-4D36-AC9F-7F124B2D1AD4}" destId="{BAF5045D-A9A5-42EC-9503-0DBBAC0AB793}" srcOrd="0" destOrd="0" parTransId="{6589CB97-12AC-439C-8A90-0ED96FED9302}" sibTransId="{067D8042-95E7-4817-BEF6-09F9EA96F031}"/>
    <dgm:cxn modelId="{1D5215E5-E4DF-442C-8EFB-C3B3C923B6B3}" type="presOf" srcId="{BAF5045D-A9A5-42EC-9503-0DBBAC0AB793}" destId="{BAF5AE13-9307-47B0-8A01-E79ED25F6206}" srcOrd="0" destOrd="0" presId="urn:microsoft.com/office/officeart/2005/8/layout/default"/>
    <dgm:cxn modelId="{06F30C51-FEC5-44B0-A7EC-D27394717A87}" type="presOf" srcId="{064BC3E9-5498-4D36-AC9F-7F124B2D1AD4}" destId="{1E75B090-1D2C-4B0F-90F9-03BB1D9EDF0D}" srcOrd="0" destOrd="0" presId="urn:microsoft.com/office/officeart/2005/8/layout/default"/>
    <dgm:cxn modelId="{879B1091-DB88-4BB8-9D18-DEADE564644D}" type="presParOf" srcId="{1E75B090-1D2C-4B0F-90F9-03BB1D9EDF0D}" destId="{BAF5AE13-9307-47B0-8A01-E79ED25F620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2EF1F-A2D0-498C-91B2-C6E846592A7A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2CD0EE-EE3A-468C-AF6A-0D002CBD0D34}">
      <dgm:prSet phldrT="[Text]" phldr="1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endParaRPr lang="en-US" sz="36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D60959F0-2B11-4CBD-936E-05C136BE007C}" type="parTrans" cxnId="{C249417E-2A26-42D1-89BA-0EF47934B4E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1241BFC6-354B-4A65-8543-C707774132FD}" type="sibTrans" cxnId="{C249417E-2A26-42D1-89BA-0EF47934B4E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AE8DB51-A4E5-4A1A-89DA-CB5EDC0F57DD}" type="pres">
      <dgm:prSet presAssocID="{DC72EF1F-A2D0-498C-91B2-C6E846592A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3DA71-E7C3-4679-9506-4C2A122EA366}" type="pres">
      <dgm:prSet presAssocID="{802CD0EE-EE3A-468C-AF6A-0D002CBD0D34}" presName="node" presStyleLbl="node1" presStyleIdx="0" presStyleCnt="1" custScaleX="191402" custScaleY="189881" custLinFactNeighborX="8764" custLinFactNeighborY="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09C08-2F3E-4A7C-B557-6587EE4EEE12}" type="presOf" srcId="{DC72EF1F-A2D0-498C-91B2-C6E846592A7A}" destId="{CAE8DB51-A4E5-4A1A-89DA-CB5EDC0F57DD}" srcOrd="0" destOrd="0" presId="urn:microsoft.com/office/officeart/2005/8/layout/default"/>
    <dgm:cxn modelId="{C249417E-2A26-42D1-89BA-0EF47934B4E8}" srcId="{DC72EF1F-A2D0-498C-91B2-C6E846592A7A}" destId="{802CD0EE-EE3A-468C-AF6A-0D002CBD0D34}" srcOrd="0" destOrd="0" parTransId="{D60959F0-2B11-4CBD-936E-05C136BE007C}" sibTransId="{1241BFC6-354B-4A65-8543-C707774132FD}"/>
    <dgm:cxn modelId="{3360D6C3-04A3-4DEF-A868-00E7B69526FC}" type="presOf" srcId="{802CD0EE-EE3A-468C-AF6A-0D002CBD0D34}" destId="{8023DA71-E7C3-4679-9506-4C2A122EA366}" srcOrd="0" destOrd="0" presId="urn:microsoft.com/office/officeart/2005/8/layout/default"/>
    <dgm:cxn modelId="{657E58F9-4994-45E9-9BE8-1835121EDBA3}" type="presParOf" srcId="{CAE8DB51-A4E5-4A1A-89DA-CB5EDC0F57DD}" destId="{8023DA71-E7C3-4679-9506-4C2A122EA36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5AE13-9307-47B0-8A01-E79ED25F6206}">
      <dsp:nvSpPr>
        <dsp:cNvPr id="0" name=""/>
        <dsp:cNvSpPr/>
      </dsp:nvSpPr>
      <dsp:spPr>
        <a:xfrm>
          <a:off x="5572" y="189235"/>
          <a:ext cx="9796757" cy="540747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572" y="189235"/>
        <a:ext cx="9796757" cy="54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732E-3CC4-4DC3-809A-FD8797F8E01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165B-B7EC-4234-9764-7EFA8FF8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2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3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47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2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165B-B7EC-4234-9764-7EFA8FF85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5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7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0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3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2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8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3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5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6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0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7C18-5FA9-44DA-B0FF-4417C236C71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2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i.sarkar11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5295663"/>
              </p:ext>
            </p:extLst>
          </p:nvPr>
        </p:nvGraphicFramePr>
        <p:xfrm>
          <a:off x="2031999" y="488732"/>
          <a:ext cx="9807903" cy="578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55608" y="693683"/>
            <a:ext cx="11184295" cy="53445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643" y="835572"/>
            <a:ext cx="10851136" cy="50292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2423" y="961697"/>
            <a:ext cx="10503701" cy="4745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7206" y="1166649"/>
            <a:ext cx="7567447" cy="756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1242203" y="1166649"/>
            <a:ext cx="9861225" cy="4414345"/>
          </a:xfrm>
          <a:prstGeom prst="snipRoundRect">
            <a:avLst/>
          </a:prstGeom>
          <a:ln w="34925"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শ্রেণিকক্ষে উপস্থাপনের জন্য প্রয়োজনীয় পরামর্শ দিক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আছে। আশা করি উপস্থাপনের পূর্বে সন্মানিত শিক্ষকগণ স্লাইড নোট গুলো দেখে নিবেন।এবং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5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পাঠটি উপস্থাপন শুরু করতে পারেন। পাশাপাশি আপনার কলাকৌশল প্রয়োগ এবং পাঠ্য বই অনুসরণ করতে পারেন।ভূল ত্রুটি হলে ক্ষমা প্রার্থী।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ধন্যবাদ-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798508"/>
          </a:xfrm>
          <a:prstGeom prst="frame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4652" y="1166649"/>
            <a:ext cx="7402208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সন্মানিত শিক্ষক বৃন্দের জন্য </a:t>
            </a:r>
          </a:p>
          <a:p>
            <a:pPr algn="ctr"/>
            <a:endParaRPr lang="en-US" sz="4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9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96492" y="969179"/>
            <a:ext cx="10108965" cy="45720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 কেন আত্নত্যাগ সেবা করে?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 বলতে কী বোঝ?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জনসেবা স্বরুপ বুঝিয়ে লিখ।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-71284" y="3160"/>
            <a:ext cx="12059266" cy="6504038"/>
          </a:xfrm>
          <a:prstGeom prst="frame">
            <a:avLst/>
          </a:prstGeom>
          <a:ln/>
          <a:scene3d>
            <a:camera prst="perspective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8096" y="969179"/>
            <a:ext cx="3940506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1" y="214400"/>
            <a:ext cx="2651760" cy="1986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88" y="314337"/>
            <a:ext cx="2834640" cy="188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7"/>
          <a:stretch/>
        </p:blipFill>
        <p:spPr>
          <a:xfrm>
            <a:off x="306977" y="2315124"/>
            <a:ext cx="2834640" cy="2011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2359479"/>
            <a:ext cx="2834640" cy="1815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5" y="4440654"/>
            <a:ext cx="2651760" cy="1901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91" y="4408974"/>
            <a:ext cx="2651760" cy="1986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935686" y="2967335"/>
            <a:ext cx="40974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/>
          <a:stretch/>
        </p:blipFill>
        <p:spPr>
          <a:xfrm>
            <a:off x="6089493" y="151166"/>
            <a:ext cx="5943600" cy="633898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250839" y="2125221"/>
            <a:ext cx="1218519" cy="21717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হাজ্ব হানেফ আলী দাখিল মাদরাসা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57415" y="4418578"/>
            <a:ext cx="5975678" cy="206210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নানাভাবে জনসেবা করা যায়।অর্থ দিয়ে,খাদ্য দিয়ে,দূর্বলের পাশে দাঁড়িয়ে,বস্ত্রহীনকে বস্ত্র দিয়ে,জনকল্যান পথ-ঘাট ও প্রতিষ্ঠান নির্মান করে জনসেবা করা যায়।</a:t>
            </a:r>
            <a:endParaRPr lang="en-US" sz="32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11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21024" y="0"/>
            <a:ext cx="12070976" cy="6763871"/>
          </a:xfrm>
          <a:prstGeom prst="round2Diag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0520" y="1554480"/>
            <a:ext cx="11582400" cy="193899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  <a:p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 জনসেবা করা যায়? বর্ণনা কর (ক+গ দল)</a:t>
            </a:r>
          </a:p>
          <a:p>
            <a:r>
              <a:rPr lang="bn-BD" sz="40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মহৎ কাজ কি কি ? জনসেবার মহৎ কাজ গুলো বর্ণনা কর (খ+ঘ দল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8166" y="126124"/>
            <a:ext cx="11855668" cy="660575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4" y="807720"/>
            <a:ext cx="3657600" cy="4876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54" y="820692"/>
            <a:ext cx="3657600" cy="48638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8254420" y="820692"/>
            <a:ext cx="3559038" cy="4863828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 কল্যান সাধনের জন্যই পৃথিবীতে মানুষের  আগমন। তাই অপরের মঙ্গলের সাধনের জন্যই আমাদের জীবন উৎসর্গ করা বাঞ্চনীয়।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5572" y="646386"/>
            <a:ext cx="10547131" cy="529721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বহুনির্বাচনি  প্রশ্ন -                       (নমুনা প্রশ্ন )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২৫= ২৫টি প্রশ্নের সঠিক ঊত্তর দাও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মানুষের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সুখ কী?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 করা            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মহৎ গুন 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গ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 উৎসর্গ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     ঘ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সান্তনা লাভ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মানুষের কল্যান  কোথায় পাওয়া যায়?-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 –যাপন করে    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মঙ্গল সাধন করে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স্বার্থ ত্যাগ করে          ঘ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বিব্রত করে</a:t>
            </a: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3814" y="823367"/>
            <a:ext cx="2037403" cy="969053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-173421"/>
            <a:ext cx="12192000" cy="6921061"/>
          </a:xfrm>
          <a:prstGeom prst="fram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55" y="157655"/>
            <a:ext cx="11824138" cy="651115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3778" y="268015"/>
            <a:ext cx="11542461" cy="62667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32959" y="733097"/>
            <a:ext cx="2349063" cy="72521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93087" y="1737360"/>
            <a:ext cx="11235033" cy="4312920"/>
          </a:xfrm>
          <a:prstGeom prst="round2Diag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1" y="2465614"/>
            <a:ext cx="10440488" cy="146505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স্বদেশপ্রেম” ২৫০ শব্দের একটি প্রবন্ধ লি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 আনবে বাড়ি থেকে।</a:t>
            </a:r>
            <a:r>
              <a:rPr lang="bn-BD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8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130629"/>
            <a:ext cx="12192000" cy="6727372"/>
          </a:xfrm>
          <a:prstGeom prst="round2DiagRect">
            <a:avLst/>
          </a:prstGeom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57" y="623524"/>
            <a:ext cx="5486400" cy="5741582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 rot="10531757" flipV="1">
            <a:off x="3982825" y="5002946"/>
            <a:ext cx="21322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0861"/>
            <a:ext cx="9144000" cy="29891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5152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8476825"/>
              </p:ext>
            </p:extLst>
          </p:nvPr>
        </p:nvGraphicFramePr>
        <p:xfrm>
          <a:off x="1523999" y="520860"/>
          <a:ext cx="10300139" cy="613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283779" y="268015"/>
            <a:ext cx="11524593" cy="6369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7785" y="323878"/>
            <a:ext cx="11256579" cy="63134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1793" y="394139"/>
            <a:ext cx="10980682" cy="605395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3389" y="543911"/>
            <a:ext cx="10607040" cy="5754413"/>
          </a:xfrm>
          <a:prstGeom prst="rect">
            <a:avLst/>
          </a:prstGeom>
          <a:solidFill>
            <a:schemeClr val="bg1"/>
          </a:solidFill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29" y="2193158"/>
            <a:ext cx="4389120" cy="24666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Frame 4"/>
          <p:cNvSpPr/>
          <p:nvPr/>
        </p:nvSpPr>
        <p:spPr>
          <a:xfrm>
            <a:off x="3776629" y="1747157"/>
            <a:ext cx="4572000" cy="3412052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229208" y="669924"/>
            <a:ext cx="6275747" cy="5565449"/>
          </a:xfrm>
          <a:prstGeom prst="donu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ArchUp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শুভেচ্ছা</a:t>
            </a:r>
            <a:r>
              <a:rPr lang="en-US" sz="7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স্বাগতম </a:t>
            </a:r>
            <a:endParaRPr lang="en-US" sz="72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976796" y="1036318"/>
            <a:ext cx="3982122" cy="4485639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দ্বিতীয় পত্র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(রচনা)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 ৫০মিনিট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2020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3380" y="1186179"/>
            <a:ext cx="3982122" cy="4485639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আলহাজ্ব হানেফ আলী দাখিল মাদরাসা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এস,এম নজরুল ইসলাম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NikoshBAN" panose="02000000000000000000" pitchFamily="2" charset="0"/>
              </a:rPr>
              <a:t>(সিঃসঃশিক্ষক)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Aharoni" panose="02010803020104030203" pitchFamily="2" charset="-79"/>
                <a:hlinkClick r:id="rId3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Aharoni" panose="02010803020104030203" pitchFamily="2" charset="-79"/>
                <a:hlinkClick r:id="rId3"/>
              </a:rPr>
              <a:t>i.sarkar11@gmail.com</a:t>
            </a:r>
            <a:endParaRPr lang="en-US" sz="2800" dirty="0" smtClean="0">
              <a:solidFill>
                <a:schemeClr val="tx1"/>
              </a:solidFill>
              <a:latin typeface="+mj-lt"/>
              <a:ea typeface="MS PGothic" panose="020B0600070205080204" pitchFamily="34" charset="-128"/>
              <a:cs typeface="Aharoni" panose="02010803020104030203" pitchFamily="2" charset="-79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NikoshBAN" panose="02000000000000000000" pitchFamily="2" charset="0"/>
              </a:rPr>
              <a:t>মোবাঃ </a:t>
            </a:r>
            <a:r>
              <a:rPr lang="en-US" sz="2800" b="1" dirty="0" smtClean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NikoshBAN" panose="02000000000000000000" pitchFamily="2" charset="0"/>
              </a:rPr>
              <a:t>01914853611</a:t>
            </a:r>
            <a:endParaRPr lang="bn-BD" sz="2800" b="1" dirty="0" smtClean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84" y="1371244"/>
            <a:ext cx="3383280" cy="4111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20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54" y="126124"/>
            <a:ext cx="11871435" cy="66215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9545" y="236483"/>
            <a:ext cx="11540358" cy="63535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5082" y="398206"/>
            <a:ext cx="11209283" cy="60908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589163" y="769021"/>
            <a:ext cx="9509760" cy="534924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1040523" y="564263"/>
            <a:ext cx="10058400" cy="5758757"/>
          </a:xfrm>
          <a:prstGeom prst="fram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9163" y="564262"/>
            <a:ext cx="88502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পুষ্প কার জন্য ফোঁটে?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2471" y="5127171"/>
            <a:ext cx="8626929" cy="83099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সৌন্দর্য </a:t>
            </a:r>
            <a:r>
              <a:rPr lang="bn-BD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রুপপিয়াসী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মানুষকে মুগ্ধ করে-</a:t>
            </a:r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123" y="141891"/>
            <a:ext cx="11902967" cy="65269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2248" y="283779"/>
            <a:ext cx="11634952" cy="62273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25669" y="398206"/>
            <a:ext cx="11281917" cy="5908001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9178" y="461709"/>
            <a:ext cx="10776856" cy="553538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70938" y="4864103"/>
            <a:ext cx="3928951" cy="83554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জন্য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38060" y="3516763"/>
            <a:ext cx="4348919" cy="835547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জাতীয় বিপদ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আসে কার  জন্য?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38061" y="4430420"/>
            <a:ext cx="4348919" cy="83554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 মানুষের জন্য-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247" y="518214"/>
            <a:ext cx="548640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জ্ঞান দেন কার জন্য?</a:t>
            </a:r>
            <a:endParaRPr lang="en-US" sz="4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13" y="1554163"/>
            <a:ext cx="5669280" cy="285551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86" y="688613"/>
            <a:ext cx="3840480" cy="288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 rot="10270736" flipV="1">
            <a:off x="5097884" y="4218907"/>
            <a:ext cx="2216562" cy="175432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bn-BD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 করা 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84792" y="5265967"/>
            <a:ext cx="4348919" cy="83554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কর্মহীন মানুষের কী করা উচিত?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842" y="315310"/>
            <a:ext cx="11619186" cy="62904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169" y="497176"/>
            <a:ext cx="11303874" cy="599202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26" y="1085007"/>
            <a:ext cx="7680960" cy="506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Below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4914900" y="4932306"/>
            <a:ext cx="3037115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জনসেবা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854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365125"/>
            <a:ext cx="10866122" cy="58118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জনসেবা কী তা- বলতে পারবে,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“জনসেবার স্বরুপ”-ব্যাখ্যা করতে পারবে,</a:t>
            </a:r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“জনসেবা একটি মহৎ কাজ”। ব্যাখ্যা করতে পারবে।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17986" y="147484"/>
            <a:ext cx="11916697" cy="6607277"/>
          </a:xfrm>
          <a:prstGeom prst="frame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87592" y="330046"/>
            <a:ext cx="11540614" cy="6197907"/>
          </a:xfrm>
          <a:prstGeom prst="fram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4532"/>
            <a:ext cx="10515600" cy="5561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46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7045" y="899651"/>
            <a:ext cx="11209283" cy="55705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32734" y="191729"/>
            <a:ext cx="11828207" cy="6504039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22432" y="346587"/>
            <a:ext cx="11423896" cy="6194322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5271" y="1670765"/>
            <a:ext cx="9160329" cy="295465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BD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BD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 কল্যানে আত্নত্যাগ কি?</a:t>
            </a:r>
          </a:p>
          <a:p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মধ্য দিয়ে কী পাওয়া যায়?</a:t>
            </a:r>
          </a:p>
          <a:p>
            <a:r>
              <a:rPr lang="bn-BD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জনসেবা কী?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9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61" y="1092732"/>
            <a:ext cx="4023360" cy="228170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41" y="3706585"/>
            <a:ext cx="3931920" cy="245052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22" y="960943"/>
            <a:ext cx="3840480" cy="205158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62" y="3344679"/>
            <a:ext cx="3657600" cy="243396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854441" y="960943"/>
            <a:ext cx="3194141" cy="50783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অন্যের কল্যানে আত্নত্যাগের মহান ব্রতের নামই জনসেবা।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5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5324</TotalTime>
  <Words>407</Words>
  <Application>Microsoft Office PowerPoint</Application>
  <PresentationFormat>Widescreen</PresentationFormat>
  <Paragraphs>94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PGothic</vt:lpstr>
      <vt:lpstr>Aharoni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nozrul</dc:creator>
  <cp:lastModifiedBy>USER</cp:lastModifiedBy>
  <cp:revision>3464</cp:revision>
  <dcterms:created xsi:type="dcterms:W3CDTF">2016-01-18T13:16:44Z</dcterms:created>
  <dcterms:modified xsi:type="dcterms:W3CDTF">2020-05-02T16:55:29Z</dcterms:modified>
</cp:coreProperties>
</file>