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63" r:id="rId10"/>
    <p:sldId id="264" r:id="rId11"/>
    <p:sldId id="265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9" r:id="rId24"/>
    <p:sldId id="280" r:id="rId25"/>
    <p:sldId id="277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jab Ali" initials="RA" lastIdx="2" clrIdx="0">
    <p:extLst>
      <p:ext uri="{19B8F6BF-5375-455C-9EA6-DF929625EA0E}">
        <p15:presenceInfo xmlns:p15="http://schemas.microsoft.com/office/powerpoint/2012/main" userId="52bfc310ed2d2d4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8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59" autoAdjust="0"/>
  </p:normalViewPr>
  <p:slideViewPr>
    <p:cSldViewPr>
      <p:cViewPr varScale="1">
        <p:scale>
          <a:sx n="70" d="100"/>
          <a:sy n="70" d="100"/>
        </p:scale>
        <p:origin x="1277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B9626-1805-4DAF-A652-5BC846ACA4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8D081C-37C2-4AB0-AE02-CB142CB37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DDA876-6303-405E-9B5B-2090434E3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FAF5C-5888-403B-92D2-39AC054C4CAD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CE77B9-836D-4A15-948A-55EAFD7EA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29C30-5172-4C3C-AAD3-B74963437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417BC-1875-4942-9964-D1CA32CB0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123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7F7D2-D310-434F-97FA-1A3BCF9AD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8FEA47-812F-4C1B-B177-A0BAB00778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7F2E22-B547-4B0B-A7C8-84FCD2322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FAF5C-5888-403B-92D2-39AC054C4CAD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50DD7D-3141-4DA4-9A63-79DF736BE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9C27B0-F196-4C08-8291-E85067FF9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417BC-1875-4942-9964-D1CA32CB0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791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64B424-C139-40A9-AF8F-0B01120B92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4AC4D5-CBE7-4380-B157-A0204907BB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75CAB-55BC-49FF-976A-81F0C1BD6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FAF5C-5888-403B-92D2-39AC054C4CAD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E3ECA-38F9-4D79-B8C0-229575ADE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C48976-51CC-4413-A7E7-CA1F06F92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417BC-1875-4942-9964-D1CA32CB0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080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E24F8-BEDD-4AF7-B54B-1057119B3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BF200-CBC5-4FDE-8792-61E577E68B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8926A0-7F45-4DE9-8973-F7C2950FB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FAF5C-5888-403B-92D2-39AC054C4CAD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419CD7-681A-42D5-888E-A033424C3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B13334-AB94-4A2A-8183-517D379B1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417BC-1875-4942-9964-D1CA32CB0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886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F69C0-AED0-4DB6-8A28-336FF2F2D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224DDD-807D-4CEC-8A75-565B74DBB8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DF8A8-0FD1-48E0-B3D3-5FDD7EC6F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FAF5C-5888-403B-92D2-39AC054C4CAD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A6C9B-8AEA-404E-8E25-F609AF108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BF31E4-2626-4437-844E-B42F9EE58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417BC-1875-4942-9964-D1CA32CB0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275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AD1D3-1197-43F3-B8B7-712F8E40F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74E3D-E7DA-4521-8C18-CA64ECFA99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650006-7EA2-4A9A-941C-60588F5036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3EBB39-44EC-4DC7-BB75-2A2BFA5F6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FAF5C-5888-403B-92D2-39AC054C4CAD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08D833-CEB4-457C-B892-B26F01626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356AB4-20AA-4718-8EB5-5CC61068F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417BC-1875-4942-9964-D1CA32CB0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661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FB706-C267-45E6-8376-D30736A10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09AA8D-8747-4FEA-958C-23359F3D20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A39987-D803-41A8-BB08-9FE3F71A0B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C8CA16-05C6-4F2F-BB01-10DABF42C8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D75934-E475-4044-B320-4D16E0FCD0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DDEA66-4AB8-4A29-B8DD-CDE44C814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FAF5C-5888-403B-92D2-39AC054C4CAD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C3CEFC-5D67-47FF-9C13-35C4E8C25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4F34FA-04C5-476C-831C-C045CB640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417BC-1875-4942-9964-D1CA32CB0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241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5B75A-08CB-4AB5-ADDA-BE535401F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A26917-3B0B-43FD-ABAB-50A6F9FD1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FAF5C-5888-403B-92D2-39AC054C4CAD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F2550B-3B29-4E4F-80EB-153B7A45F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841DEF-B5C9-4174-8A34-A694A04E1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417BC-1875-4942-9964-D1CA32CB0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020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31BFA-5064-4C61-9091-7EBDE4DA4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FAF5C-5888-403B-92D2-39AC054C4CAD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73ABF2-4A65-46D3-B0E9-68690CFAE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489809-A62F-45A4-94EB-5990E0A5D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417BC-1875-4942-9964-D1CA32CB0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785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93BEC-AD84-488A-AE25-2FB370399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3ED0A-F977-4C01-AF73-37AB3D601E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D40A11-FCD0-41FE-BF0B-A5C7993338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38B831-0053-4282-8C5A-2A6AC5BB1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FAF5C-5888-403B-92D2-39AC054C4CAD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B9D98B-6F68-4EC3-939B-2FC86B5C0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ED5056-67D2-47FB-B89E-C2F426E3E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417BC-1875-4942-9964-D1CA32CB0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308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7E97F-AFF2-49B0-A462-71EC0A540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9E1F8C-373E-4ADB-8A29-04FDCAF12F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634F96-DEE9-4195-AE13-DE5FA2FE74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7561C3-FEB5-4967-A26C-913A189A7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FAF5C-5888-403B-92D2-39AC054C4CAD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96DFCB-7084-443C-83E7-D9C7DDD06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049C81-C2E8-42B1-B61E-BBAC590BE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417BC-1875-4942-9964-D1CA32CB0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213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4731E3-0C66-4BE2-B675-0B4AF31AC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C41291-6047-421A-904E-C0C5FE296B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4FB82D-C8B9-4463-94B3-D27D422CA1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FAF5C-5888-403B-92D2-39AC054C4CAD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FF939E-4FA3-45A4-AC6E-828E14C6B9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9780B-B8DB-4A06-AE9E-72808723D3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417BC-1875-4942-9964-D1CA32CB0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873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fi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f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5BC5CD6-B296-427F-A125-BDEC4130AC99}"/>
              </a:ext>
            </a:extLst>
          </p:cNvPr>
          <p:cNvGrpSpPr/>
          <p:nvPr/>
        </p:nvGrpSpPr>
        <p:grpSpPr>
          <a:xfrm>
            <a:off x="-8021" y="228600"/>
            <a:ext cx="9103895" cy="6629400"/>
            <a:chOff x="-8021" y="228600"/>
            <a:chExt cx="9103895" cy="66294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FC0A555-A0A6-47B2-B5CE-86325E2F55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74" y="1295400"/>
              <a:ext cx="9067800" cy="556260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5BBA4E5-650E-4E16-A936-12FF9DB5038C}"/>
                </a:ext>
              </a:extLst>
            </p:cNvPr>
            <p:cNvSpPr txBox="1"/>
            <p:nvPr/>
          </p:nvSpPr>
          <p:spPr>
            <a:xfrm>
              <a:off x="-8021" y="228600"/>
              <a:ext cx="90678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dirty="0" err="1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আজকের</a:t>
              </a:r>
              <a:r>
                <a:rPr lang="en-US" sz="72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7200" dirty="0" err="1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পাঠে</a:t>
              </a:r>
              <a:r>
                <a:rPr lang="en-US" sz="72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7200" dirty="0" err="1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সবাইকে</a:t>
              </a:r>
              <a:r>
                <a:rPr lang="en-US" sz="72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7200" dirty="0" err="1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শুভেচ্ছা</a:t>
              </a:r>
              <a:endParaRPr lang="en-US" sz="7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8928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4A59BCED-5722-40CD-B4AD-031303515071}"/>
              </a:ext>
            </a:extLst>
          </p:cNvPr>
          <p:cNvSpPr/>
          <p:nvPr/>
        </p:nvSpPr>
        <p:spPr>
          <a:xfrm>
            <a:off x="914400" y="23790"/>
            <a:ext cx="6549648" cy="742950"/>
          </a:xfrm>
          <a:prstGeom prst="wedgeEllipseCallout">
            <a:avLst>
              <a:gd name="adj1" fmla="val -34142"/>
              <a:gd name="adj2" fmla="val 94660"/>
            </a:avLst>
          </a:prstGeom>
          <a:solidFill>
            <a:srgbClr val="7030A0"/>
          </a:solid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শব্দা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্থ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01CC8AA1-1B2F-45F5-93B4-4C36EAA5CC18}"/>
              </a:ext>
            </a:extLst>
          </p:cNvPr>
          <p:cNvSpPr/>
          <p:nvPr/>
        </p:nvSpPr>
        <p:spPr>
          <a:xfrm>
            <a:off x="116833" y="1564035"/>
            <a:ext cx="2016767" cy="1311247"/>
          </a:xfrm>
          <a:prstGeom prst="homePlate">
            <a:avLst/>
          </a:prstGeom>
          <a:solidFill>
            <a:srgbClr val="00B0F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সমরাঙ্গন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6545A1DA-60D3-4F15-B2CC-DAAC9F8BB57E}"/>
              </a:ext>
            </a:extLst>
          </p:cNvPr>
          <p:cNvSpPr/>
          <p:nvPr/>
        </p:nvSpPr>
        <p:spPr>
          <a:xfrm>
            <a:off x="116833" y="3448543"/>
            <a:ext cx="2035817" cy="1272161"/>
          </a:xfrm>
          <a:prstGeom prst="homePlate">
            <a:avLst/>
          </a:prstGeom>
          <a:ln w="76200">
            <a:solidFill>
              <a:srgbClr val="00206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বীর্জবান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A67725A6-4F0A-4583-9F8E-27DE534DAF1B}"/>
              </a:ext>
            </a:extLst>
          </p:cNvPr>
          <p:cNvSpPr/>
          <p:nvPr/>
        </p:nvSpPr>
        <p:spPr>
          <a:xfrm>
            <a:off x="101633" y="5293965"/>
            <a:ext cx="2031967" cy="1372294"/>
          </a:xfrm>
          <a:prstGeom prst="homePlate">
            <a:avLst/>
          </a:prstGeom>
          <a:solidFill>
            <a:srgbClr val="00B0F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ধ্বজা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Flowchart: Terminator 13">
            <a:extLst>
              <a:ext uri="{FF2B5EF4-FFF2-40B4-BE49-F238E27FC236}">
                <a16:creationId xmlns:a16="http://schemas.microsoft.com/office/drawing/2014/main" id="{FDBE4C7A-A06D-44AF-B106-7DCB1B6D3476}"/>
              </a:ext>
            </a:extLst>
          </p:cNvPr>
          <p:cNvSpPr/>
          <p:nvPr/>
        </p:nvSpPr>
        <p:spPr>
          <a:xfrm>
            <a:off x="5333999" y="1564034"/>
            <a:ext cx="3810001" cy="1272159"/>
          </a:xfrm>
          <a:prstGeom prst="flowChartTerminator">
            <a:avLst/>
          </a:prstGeom>
          <a:solidFill>
            <a:srgbClr val="00B0F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যুদ্ধক্ষেত্র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Flowchart: Terminator 14">
            <a:extLst>
              <a:ext uri="{FF2B5EF4-FFF2-40B4-BE49-F238E27FC236}">
                <a16:creationId xmlns:a16="http://schemas.microsoft.com/office/drawing/2014/main" id="{A7912CE1-E896-408D-B62E-8A147D905A7E}"/>
              </a:ext>
            </a:extLst>
          </p:cNvPr>
          <p:cNvSpPr/>
          <p:nvPr/>
        </p:nvSpPr>
        <p:spPr>
          <a:xfrm>
            <a:off x="5333999" y="3462588"/>
            <a:ext cx="3746226" cy="1272160"/>
          </a:xfrm>
          <a:prstGeom prst="flowChartTerminator">
            <a:avLst/>
          </a:prstGeom>
          <a:solidFill>
            <a:schemeClr val="accent3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শক্তিমান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Flowchart: Terminator 15">
            <a:extLst>
              <a:ext uri="{FF2B5EF4-FFF2-40B4-BE49-F238E27FC236}">
                <a16:creationId xmlns:a16="http://schemas.microsoft.com/office/drawing/2014/main" id="{07C33DA6-80AF-4B61-A011-AE7C30FA0FED}"/>
              </a:ext>
            </a:extLst>
          </p:cNvPr>
          <p:cNvSpPr/>
          <p:nvPr/>
        </p:nvSpPr>
        <p:spPr>
          <a:xfrm>
            <a:off x="5333999" y="5293965"/>
            <a:ext cx="3746226" cy="1372294"/>
          </a:xfrm>
          <a:prstGeom prst="flowChartTerminator">
            <a:avLst/>
          </a:prstGeom>
          <a:solidFill>
            <a:srgbClr val="00B0F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পতাকা,নিশান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449DE8-B3CF-410A-980F-18F8D7C3CA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50" y="1325956"/>
            <a:ext cx="3028950" cy="17982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4BE177-A786-43E3-B59A-16E8622530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213647"/>
            <a:ext cx="3048000" cy="19245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8E49DFC-8E28-4E76-84DC-2EAA616229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5203917"/>
            <a:ext cx="3048000" cy="163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368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Pentagon 1">
            <a:extLst>
              <a:ext uri="{FF2B5EF4-FFF2-40B4-BE49-F238E27FC236}">
                <a16:creationId xmlns:a16="http://schemas.microsoft.com/office/drawing/2014/main" id="{472EC6CA-869B-4955-8031-E99266D0ABDD}"/>
              </a:ext>
            </a:extLst>
          </p:cNvPr>
          <p:cNvSpPr/>
          <p:nvPr/>
        </p:nvSpPr>
        <p:spPr>
          <a:xfrm>
            <a:off x="0" y="152400"/>
            <a:ext cx="1981200" cy="1413592"/>
          </a:xfrm>
          <a:prstGeom prst="homePlate">
            <a:avLst/>
          </a:prstGeom>
          <a:solidFill>
            <a:srgbClr val="00CC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Arrow: Pentagon 2">
            <a:extLst>
              <a:ext uri="{FF2B5EF4-FFF2-40B4-BE49-F238E27FC236}">
                <a16:creationId xmlns:a16="http://schemas.microsoft.com/office/drawing/2014/main" id="{1A93D260-1390-4481-8F65-81B794C71D75}"/>
              </a:ext>
            </a:extLst>
          </p:cNvPr>
          <p:cNvSpPr/>
          <p:nvPr/>
        </p:nvSpPr>
        <p:spPr>
          <a:xfrm>
            <a:off x="0" y="2714230"/>
            <a:ext cx="1981200" cy="1413592"/>
          </a:xfrm>
          <a:prstGeom prst="homePlate">
            <a:avLst/>
          </a:prstGeom>
          <a:solidFill>
            <a:srgbClr val="7030A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তঃস্মরণীয়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4A3F49CA-FB8D-43FD-9E2D-41EA22424AE1}"/>
              </a:ext>
            </a:extLst>
          </p:cNvPr>
          <p:cNvSpPr/>
          <p:nvPr/>
        </p:nvSpPr>
        <p:spPr>
          <a:xfrm>
            <a:off x="0" y="5282581"/>
            <a:ext cx="1981200" cy="1413592"/>
          </a:xfrm>
          <a:prstGeom prst="homePlate">
            <a:avLst/>
          </a:prstGeom>
          <a:solidFill>
            <a:srgbClr val="00CC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আকিঞ্চন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Terminator 5">
            <a:extLst>
              <a:ext uri="{FF2B5EF4-FFF2-40B4-BE49-F238E27FC236}">
                <a16:creationId xmlns:a16="http://schemas.microsoft.com/office/drawing/2014/main" id="{5AF9A72C-D1F7-40A6-83AC-563C177E96EF}"/>
              </a:ext>
            </a:extLst>
          </p:cNvPr>
          <p:cNvSpPr/>
          <p:nvPr/>
        </p:nvSpPr>
        <p:spPr>
          <a:xfrm>
            <a:off x="5181600" y="152400"/>
            <a:ext cx="3962400" cy="1413592"/>
          </a:xfrm>
          <a:prstGeom prst="flowChartTerminator">
            <a:avLst/>
          </a:prstGeom>
          <a:solidFill>
            <a:srgbClr val="00CC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Terminator 6">
            <a:extLst>
              <a:ext uri="{FF2B5EF4-FFF2-40B4-BE49-F238E27FC236}">
                <a16:creationId xmlns:a16="http://schemas.microsoft.com/office/drawing/2014/main" id="{EB31098C-337B-4D9C-9483-D16B7BC96937}"/>
              </a:ext>
            </a:extLst>
          </p:cNvPr>
          <p:cNvSpPr/>
          <p:nvPr/>
        </p:nvSpPr>
        <p:spPr>
          <a:xfrm>
            <a:off x="5181600" y="2714230"/>
            <a:ext cx="3962400" cy="1413592"/>
          </a:xfrm>
          <a:prstGeom prst="flowChartTerminator">
            <a:avLst/>
          </a:prstGeom>
          <a:solidFill>
            <a:srgbClr val="7030A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সকাল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বেলায়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োগ্য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lowchart: Terminator 7">
            <a:extLst>
              <a:ext uri="{FF2B5EF4-FFF2-40B4-BE49-F238E27FC236}">
                <a16:creationId xmlns:a16="http://schemas.microsoft.com/office/drawing/2014/main" id="{064B4638-BC83-46E9-9DBD-A327F681D9DB}"/>
              </a:ext>
            </a:extLst>
          </p:cNvPr>
          <p:cNvSpPr/>
          <p:nvPr/>
        </p:nvSpPr>
        <p:spPr>
          <a:xfrm>
            <a:off x="5029200" y="5282581"/>
            <a:ext cx="4113229" cy="1413592"/>
          </a:xfrm>
          <a:prstGeom prst="flowChartTerminator">
            <a:avLst/>
          </a:prstGeom>
          <a:solidFill>
            <a:srgbClr val="00CC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C79A711-5E8E-4691-A056-6BEBC94576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199" y="28280"/>
            <a:ext cx="3198829" cy="20291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7E736D7-EEED-4263-A625-C7B0A67EC0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953" y="2094774"/>
            <a:ext cx="3140893" cy="202912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6D69E60-AD49-4F6F-957C-16AA5CF0D14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6" r="30000"/>
          <a:stretch/>
        </p:blipFill>
        <p:spPr>
          <a:xfrm>
            <a:off x="1995142" y="4210640"/>
            <a:ext cx="2881657" cy="264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94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D7EE62D-1F2D-4235-997C-8008F285EF70}"/>
              </a:ext>
            </a:extLst>
          </p:cNvPr>
          <p:cNvSpPr/>
          <p:nvPr/>
        </p:nvSpPr>
        <p:spPr>
          <a:xfrm>
            <a:off x="228600" y="0"/>
            <a:ext cx="9067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</a:t>
            </a:r>
            <a:r>
              <a:rPr lang="as-IN" sz="6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6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6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6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</a:t>
            </a:r>
            <a:r>
              <a:rPr lang="as-IN" sz="6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6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60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ষণ</a:t>
            </a:r>
            <a:r>
              <a:rPr lang="en-US" sz="6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6000" dirty="0"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FB3A771-6CA6-4AD7-B978-DD3B2CD56F14}"/>
              </a:ext>
            </a:extLst>
          </p:cNvPr>
          <p:cNvGrpSpPr/>
          <p:nvPr/>
        </p:nvGrpSpPr>
        <p:grpSpPr>
          <a:xfrm>
            <a:off x="0" y="762001"/>
            <a:ext cx="9144000" cy="6194523"/>
            <a:chOff x="0" y="762001"/>
            <a:chExt cx="9144000" cy="6194523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1B50159-790E-482D-A22A-EC520D5091AD}"/>
                </a:ext>
              </a:extLst>
            </p:cNvPr>
            <p:cNvSpPr/>
            <p:nvPr/>
          </p:nvSpPr>
          <p:spPr>
            <a:xfrm>
              <a:off x="0" y="4648200"/>
              <a:ext cx="9144000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bn-BD" sz="3600" dirty="0">
                  <a:ln w="0"/>
                  <a:solidFill>
                    <a:srgbClr val="00CC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বলো না কাতর</a:t>
              </a:r>
              <a:r>
                <a:rPr lang="en-US" sz="3600" dirty="0">
                  <a:ln w="0"/>
                  <a:solidFill>
                    <a:srgbClr val="00CC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600" dirty="0">
                  <a:ln w="0"/>
                  <a:solidFill>
                    <a:srgbClr val="00CC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স্বরে </a:t>
              </a:r>
              <a:r>
                <a:rPr lang="en-US" sz="3600" dirty="0">
                  <a:ln w="0"/>
                  <a:solidFill>
                    <a:srgbClr val="00CC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               </a:t>
              </a:r>
              <a:r>
                <a:rPr lang="bn-BD" sz="3600" dirty="0">
                  <a:ln w="0"/>
                  <a:solidFill>
                    <a:srgbClr val="00CC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বৃথা জন্ম এ সংসারে</a:t>
              </a:r>
              <a:br>
                <a:rPr lang="en-US" sz="3600" dirty="0">
                  <a:ln w="0"/>
                  <a:solidFill>
                    <a:srgbClr val="00CC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</a:br>
              <a:r>
                <a:rPr lang="en-US" sz="3600" dirty="0">
                  <a:ln w="0"/>
                  <a:solidFill>
                    <a:srgbClr val="00CC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 </a:t>
              </a:r>
              <a:r>
                <a:rPr lang="bn-BD" sz="3600" dirty="0">
                  <a:ln w="0"/>
                  <a:solidFill>
                    <a:srgbClr val="00CC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 জীবন নিশার স্বপন</a:t>
              </a:r>
              <a:r>
                <a:rPr lang="en-US" sz="3600" dirty="0">
                  <a:ln w="0"/>
                  <a:solidFill>
                    <a:srgbClr val="00CC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;</a:t>
              </a:r>
              <a:br>
                <a:rPr lang="en-US" sz="3600" dirty="0">
                  <a:ln w="0"/>
                  <a:solidFill>
                    <a:srgbClr val="00CC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</a:br>
              <a:r>
                <a:rPr lang="bn-BD" sz="3600" dirty="0">
                  <a:ln w="0"/>
                  <a:solidFill>
                    <a:srgbClr val="00CC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দারাপুত্র পরিবার</a:t>
              </a:r>
              <a:r>
                <a:rPr lang="en-US" sz="3600" dirty="0">
                  <a:ln w="0"/>
                  <a:solidFill>
                    <a:srgbClr val="00CC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                   </a:t>
              </a:r>
              <a:r>
                <a:rPr lang="bn-BD" sz="3600" dirty="0">
                  <a:ln w="0"/>
                  <a:solidFill>
                    <a:srgbClr val="00CC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তুমি কার কে তোমার</a:t>
              </a:r>
              <a:br>
                <a:rPr lang="en-US" sz="3600" dirty="0">
                  <a:ln w="0"/>
                  <a:solidFill>
                    <a:srgbClr val="00CC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</a:br>
              <a:r>
                <a:rPr lang="en-US" sz="3600" dirty="0">
                  <a:ln w="0"/>
                  <a:solidFill>
                    <a:srgbClr val="00CC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 </a:t>
              </a:r>
              <a:r>
                <a:rPr lang="bn-BD" sz="3600" dirty="0">
                  <a:ln w="0"/>
                  <a:solidFill>
                    <a:srgbClr val="00CC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বলে জীব করো না ক্রন্দন।</a:t>
              </a:r>
              <a:endParaRPr lang="en-US" sz="3600" dirty="0">
                <a:ln w="0"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8ADB400-F4D7-4634-9D86-30046EB4E6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71" t="1923" r="2296" b="3847"/>
            <a:stretch/>
          </p:blipFill>
          <p:spPr>
            <a:xfrm>
              <a:off x="4708071" y="762001"/>
              <a:ext cx="4016829" cy="37338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AC447FD-5858-4D32-9F5E-8F923F2194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771" y="892377"/>
              <a:ext cx="3733800" cy="36034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828665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11EFA31-BB5B-45AC-9770-8F7281419912}"/>
              </a:ext>
            </a:extLst>
          </p:cNvPr>
          <p:cNvSpPr/>
          <p:nvPr/>
        </p:nvSpPr>
        <p:spPr>
          <a:xfrm>
            <a:off x="114300" y="4648200"/>
            <a:ext cx="8915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n w="0"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মানব-জনম সার</a:t>
            </a:r>
            <a:r>
              <a:rPr lang="en-US" sz="3600" dirty="0">
                <a:ln w="0"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                       </a:t>
            </a:r>
            <a:r>
              <a:rPr lang="bn-BD" sz="3600" dirty="0">
                <a:ln w="0"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 পাবে না আর</a:t>
            </a:r>
            <a:br>
              <a:rPr lang="en-US" sz="3600" dirty="0">
                <a:ln w="0"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600" dirty="0">
                <a:ln w="0"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bn-BD" sz="3600" dirty="0">
                <a:ln w="0"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বাহ্য দৃশ্যে ভুলো না রে মন।</a:t>
            </a:r>
            <a:br>
              <a:rPr lang="en-US" sz="3600" dirty="0">
                <a:ln w="0"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600" dirty="0">
                <a:ln w="0"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 যত্ন হবে জ</a:t>
            </a:r>
            <a:r>
              <a:rPr lang="en-US" sz="3600" dirty="0">
                <a:ln w="0"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য়,                    </a:t>
            </a:r>
            <a:r>
              <a:rPr lang="bn-BD" sz="3600" dirty="0">
                <a:ln w="0"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জীবাত্মা অনিত্য ন</a:t>
            </a:r>
            <a:r>
              <a:rPr lang="en-US" sz="3600" dirty="0">
                <a:ln w="0"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br>
              <a:rPr lang="en-US" sz="3600" dirty="0">
                <a:ln w="0"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600" dirty="0">
                <a:ln w="0"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ও</a:t>
            </a:r>
            <a:r>
              <a:rPr lang="bn-BD" sz="3600" dirty="0">
                <a:ln w="0"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 জীব কর আকিঞ্চন।</a:t>
            </a:r>
            <a:endParaRPr lang="en-US" sz="3600" dirty="0">
              <a:ln w="0"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8AECD9-74AC-4C64-994B-0F803E24DA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3" y="140494"/>
            <a:ext cx="4572000" cy="41386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6A1062F-CB6A-4B8C-9547-B0A0A7EAA8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1" y="140494"/>
            <a:ext cx="4229100" cy="420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419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200B570-8EA1-41F4-B803-65728DD0E5F3}"/>
              </a:ext>
            </a:extLst>
          </p:cNvPr>
          <p:cNvSpPr/>
          <p:nvPr/>
        </p:nvSpPr>
        <p:spPr>
          <a:xfrm>
            <a:off x="209939" y="4648200"/>
            <a:ext cx="8915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করোনা সুখের 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</a:t>
            </a:r>
            <a:r>
              <a:rPr lang="bn-BD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পরো না দুখের ফাঁস</a:t>
            </a:r>
            <a:b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bn-BD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জীবনের উদ্দেশ তা ন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য়;</a:t>
            </a:r>
            <a:b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সংসারে সংসারী সাজ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           </a:t>
            </a:r>
            <a:r>
              <a:rPr lang="bn-BD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করো নিত্য নিজ কাজ</a:t>
            </a:r>
            <a:b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bn-BD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ভবের উন্নতি যাতে হ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n w="0"/>
              <a:solidFill>
                <a:srgbClr val="00CC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F61E66-DD7F-4E3D-BAD0-6645135632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71" y="76200"/>
            <a:ext cx="4441371" cy="4191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D42AD8-B44E-4ED6-B633-2AAB2B17D6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76200"/>
            <a:ext cx="44958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511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2A7A66A-4B83-458D-A016-039DC594A471}"/>
              </a:ext>
            </a:extLst>
          </p:cNvPr>
          <p:cNvSpPr/>
          <p:nvPr/>
        </p:nvSpPr>
        <p:spPr>
          <a:xfrm>
            <a:off x="152400" y="4648200"/>
            <a:ext cx="8839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 যা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bn-BD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ক্ষণ যা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য়,                      </a:t>
            </a:r>
            <a:r>
              <a:rPr lang="bn-BD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কাহারো ন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b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bn-BD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বেগে ধা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নাহি র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স্থির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b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6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সহায়</a:t>
            </a:r>
            <a:r>
              <a:rPr lang="bn-BD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সম্পদ বল্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                         </a:t>
            </a:r>
            <a:r>
              <a:rPr lang="bn-BD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সকলি ঘুচা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কাল</a:t>
            </a:r>
            <a:b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bn-BD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য়ু</a:t>
            </a:r>
            <a:r>
              <a:rPr lang="bn-BD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যেন শৈবালের নীর।</a:t>
            </a:r>
            <a:endParaRPr lang="en-US" sz="3600" dirty="0">
              <a:ln w="0"/>
              <a:solidFill>
                <a:srgbClr val="00CC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A79993-ADA9-4185-97FE-D04BE29CDE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00" y="261936"/>
            <a:ext cx="2971800" cy="40481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8795488-08A5-4E82-9D20-348714C288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61937"/>
            <a:ext cx="2884714" cy="404812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8EA88EA-5449-418E-BFD7-1105C6439A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1936"/>
            <a:ext cx="2971800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035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4FF4FC9-9141-47E1-B198-35687D734B82}"/>
              </a:ext>
            </a:extLst>
          </p:cNvPr>
          <p:cNvSpPr txBox="1"/>
          <p:nvPr/>
        </p:nvSpPr>
        <p:spPr>
          <a:xfrm>
            <a:off x="228600" y="4267200"/>
            <a:ext cx="8839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6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সমরাঙ্গনে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</a:t>
            </a:r>
            <a:r>
              <a:rPr lang="en-US" sz="36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দৃঢ়পণে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36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ভয়ে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ভীত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হইও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en-US" sz="36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</a:t>
            </a:r>
            <a:r>
              <a:rPr lang="as-IN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্য</a:t>
            </a:r>
            <a:r>
              <a:rPr lang="as-IN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                              </a:t>
            </a:r>
            <a:r>
              <a:rPr lang="en-US" sz="36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যাক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</a:t>
            </a:r>
            <a:endParaRPr lang="en-US" sz="3600" dirty="0"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মহিমাই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জগতে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</a:t>
            </a:r>
            <a:r>
              <a:rPr lang="as-IN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্ল</a:t>
            </a:r>
            <a:r>
              <a:rPr lang="as-IN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36157D-474A-4EF9-8004-7FE85A8AE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52400"/>
            <a:ext cx="4169229" cy="3886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CCDAA5-62CF-44F2-BAAE-017CA3547F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0629"/>
            <a:ext cx="4343400" cy="390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682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1C2CEC-5866-4C3D-A46E-6E9983618670}"/>
              </a:ext>
            </a:extLst>
          </p:cNvPr>
          <p:cNvSpPr txBox="1"/>
          <p:nvPr/>
        </p:nvSpPr>
        <p:spPr>
          <a:xfrm>
            <a:off x="152400" y="4419600"/>
            <a:ext cx="8839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োহর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</a:t>
            </a:r>
            <a:r>
              <a:rPr lang="as-IN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্তি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ে,                              </a:t>
            </a:r>
            <a:r>
              <a:rPr lang="as-IN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</a:p>
          <a:p>
            <a:pPr algn="ctr"/>
            <a:r>
              <a:rPr lang="en-US" sz="36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ভবিষ</a:t>
            </a:r>
            <a:r>
              <a:rPr lang="as-IN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র;</a:t>
            </a:r>
          </a:p>
          <a:p>
            <a:pPr algn="ctr"/>
            <a:r>
              <a:rPr lang="en-US" sz="36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অতীত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সুখের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                           </a:t>
            </a:r>
            <a:r>
              <a:rPr lang="en-US" sz="36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পুনঃ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ডেকে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</a:t>
            </a:r>
            <a:r>
              <a:rPr lang="as-IN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ে,</a:t>
            </a:r>
          </a:p>
          <a:p>
            <a:pPr algn="ctr"/>
            <a:r>
              <a:rPr lang="en-US" sz="36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হইও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কাতর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endParaRPr lang="en-US" sz="3600" dirty="0"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9F2A59-0366-453D-AD32-00B11E743F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19600" cy="4267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F653C1-7F9A-47CB-A639-3975532787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0"/>
            <a:ext cx="4572001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820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1501F36-7DD8-46C3-BD61-CCEB7DFE3A59}"/>
              </a:ext>
            </a:extLst>
          </p:cNvPr>
          <p:cNvSpPr txBox="1"/>
          <p:nvPr/>
        </p:nvSpPr>
        <p:spPr>
          <a:xfrm>
            <a:off x="0" y="464820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                           </a:t>
            </a:r>
            <a:r>
              <a:rPr lang="en-US" sz="36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পথে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গমন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36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হয়েছেন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প্রাতঃস্মরণীয়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algn="ctr"/>
            <a:r>
              <a:rPr lang="en-US" sz="36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পথ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</a:t>
            </a:r>
            <a:r>
              <a:rPr lang="as-IN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36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ধ্বজা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endParaRPr lang="en-US" sz="3600" dirty="0"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আমরাও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বরণীয়</a:t>
            </a:r>
            <a:endParaRPr lang="en-US" sz="3600" dirty="0"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18A25C-B256-4F69-A11D-1AAF7E1BB5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01"/>
          <a:stretch/>
        </p:blipFill>
        <p:spPr>
          <a:xfrm>
            <a:off x="0" y="1"/>
            <a:ext cx="4419600" cy="4419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A7F3D0-E0B4-4647-957B-6493D0A8AC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99" y="-21771"/>
            <a:ext cx="4419601" cy="444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415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6929057-4D58-456F-8B13-7C5E4FF3AF85}"/>
              </a:ext>
            </a:extLst>
          </p:cNvPr>
          <p:cNvSpPr txBox="1"/>
          <p:nvPr/>
        </p:nvSpPr>
        <p:spPr>
          <a:xfrm>
            <a:off x="76200" y="4343400"/>
            <a:ext cx="8991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র-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র-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ে,                            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ঙ্ক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্কিত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অমর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                       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যশ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আসিবে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সত্বর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6D59EF-190D-4EDB-BAE2-77B22B8C54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986"/>
            <a:ext cx="4419600" cy="40658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CC912A0-628C-448B-97BF-057DCDCD55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2" y="48986"/>
            <a:ext cx="4343398" cy="406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84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solidDmnd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2351A34-905F-4E8B-8CA2-1BAEF37ABAE1}"/>
              </a:ext>
            </a:extLst>
          </p:cNvPr>
          <p:cNvSpPr/>
          <p:nvPr/>
        </p:nvSpPr>
        <p:spPr>
          <a:xfrm>
            <a:off x="76200" y="76200"/>
            <a:ext cx="8991600" cy="67056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B35F64-7832-4DC2-806D-7BBA368112C4}"/>
              </a:ext>
            </a:extLst>
          </p:cNvPr>
          <p:cNvSpPr/>
          <p:nvPr/>
        </p:nvSpPr>
        <p:spPr>
          <a:xfrm>
            <a:off x="3733800" y="304800"/>
            <a:ext cx="343395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s-IN" sz="9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9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9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9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3CA00F-AA05-45E7-A43A-AF5C416CD440}"/>
              </a:ext>
            </a:extLst>
          </p:cNvPr>
          <p:cNvSpPr/>
          <p:nvPr/>
        </p:nvSpPr>
        <p:spPr>
          <a:xfrm>
            <a:off x="104775" y="3275381"/>
            <a:ext cx="477697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রজব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চুহড়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মিঠাপুকুর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রংপুর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3F0D35-2A59-465F-8F39-93E9F21242FA}"/>
              </a:ext>
            </a:extLst>
          </p:cNvPr>
          <p:cNvSpPr/>
          <p:nvPr/>
        </p:nvSpPr>
        <p:spPr>
          <a:xfrm>
            <a:off x="5605272" y="3185282"/>
            <a:ext cx="343395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নব</a:t>
            </a:r>
            <a:r>
              <a:rPr lang="bn-BD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 শ্রেণি</a:t>
            </a:r>
          </a:p>
          <a:p>
            <a:pPr lvl="0" algn="ctr"/>
            <a:r>
              <a:rPr lang="bn-BD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 সাহিত্য</a:t>
            </a:r>
          </a:p>
          <a:p>
            <a:pPr lvl="0" algn="ctr"/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(ক</a:t>
            </a:r>
            <a:r>
              <a:rPr lang="as-IN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as-IN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া)</a:t>
            </a:r>
            <a:endParaRPr lang="bn-BD" sz="4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bn-BD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সময়ঃ ৫০ মিনিট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Terminator 5">
            <a:extLst>
              <a:ext uri="{FF2B5EF4-FFF2-40B4-BE49-F238E27FC236}">
                <a16:creationId xmlns:a16="http://schemas.microsoft.com/office/drawing/2014/main" id="{2FF8A7A2-DDD8-4AF2-AF25-9655108A7758}"/>
              </a:ext>
            </a:extLst>
          </p:cNvPr>
          <p:cNvSpPr/>
          <p:nvPr/>
        </p:nvSpPr>
        <p:spPr>
          <a:xfrm rot="5400000">
            <a:off x="3395468" y="4757932"/>
            <a:ext cx="3748476" cy="176212"/>
          </a:xfrm>
          <a:prstGeom prst="flowChartTermina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Rojob.jpg">
            <a:extLst>
              <a:ext uri="{FF2B5EF4-FFF2-40B4-BE49-F238E27FC236}">
                <a16:creationId xmlns:a16="http://schemas.microsoft.com/office/drawing/2014/main" id="{E1D409A0-0865-4C24-ADF0-784151477EA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97" y="178307"/>
            <a:ext cx="2662429" cy="3006975"/>
          </a:xfrm>
          <a:prstGeom prst="round2DiagRect">
            <a:avLst>
              <a:gd name="adj1" fmla="val 16667"/>
              <a:gd name="adj2" fmla="val 9104"/>
            </a:avLst>
          </a:prstGeom>
          <a:ln w="762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5787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511FF6-BA31-47F0-9A39-97E00F3067D7}"/>
              </a:ext>
            </a:extLst>
          </p:cNvPr>
          <p:cNvSpPr txBox="1"/>
          <p:nvPr/>
        </p:nvSpPr>
        <p:spPr>
          <a:xfrm>
            <a:off x="152400" y="4267200"/>
            <a:ext cx="8991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মানবগণ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                             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বৃথা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সংসার-সমরাঙ্গন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মাঝে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সংকল্প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করেছ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যাহা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                         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তাহা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224723-884F-475C-8C06-CB3F5FABB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6" y="0"/>
            <a:ext cx="4354286" cy="3886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8373E68-DFF5-4B95-8196-89DB15D164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2" y="0"/>
            <a:ext cx="4343398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991861"/>
      </p:ext>
    </p:extLst>
  </p:cSld>
  <p:clrMapOvr>
    <a:masterClrMapping/>
  </p:clrMapOvr>
  <p:transition spd="med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FD3CAB-8F1D-40A7-AEE0-FB810B36F5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45" t="7266" r="3226" b="13214"/>
          <a:stretch/>
        </p:blipFill>
        <p:spPr>
          <a:xfrm>
            <a:off x="-38100" y="1219200"/>
            <a:ext cx="9220199" cy="5617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23991A2-F0C9-48D7-828C-365396156A42}"/>
              </a:ext>
            </a:extLst>
          </p:cNvPr>
          <p:cNvSpPr/>
          <p:nvPr/>
        </p:nvSpPr>
        <p:spPr>
          <a:xfrm>
            <a:off x="2514600" y="21771"/>
            <a:ext cx="379302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/>
            <a:r>
              <a:rPr lang="en-US" sz="9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9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9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9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9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9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9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9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endParaRPr lang="en-US" sz="9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030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rgbClr val="00CC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: 8 Points 1">
            <a:extLst>
              <a:ext uri="{FF2B5EF4-FFF2-40B4-BE49-F238E27FC236}">
                <a16:creationId xmlns:a16="http://schemas.microsoft.com/office/drawing/2014/main" id="{52314831-BB44-4DB8-9672-88A042147193}"/>
              </a:ext>
            </a:extLst>
          </p:cNvPr>
          <p:cNvSpPr/>
          <p:nvPr/>
        </p:nvSpPr>
        <p:spPr>
          <a:xfrm>
            <a:off x="96252" y="0"/>
            <a:ext cx="8951495" cy="1323475"/>
          </a:xfrm>
          <a:custGeom>
            <a:avLst/>
            <a:gdLst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32 w 21600"/>
              <a:gd name="connsiteY12" fmla="*/ 14935 h 21600"/>
              <a:gd name="connsiteX13" fmla="*/ 8485 w 21600"/>
              <a:gd name="connsiteY13" fmla="*/ 21600 h 21600"/>
              <a:gd name="connsiteX14" fmla="*/ 7715 w 21600"/>
              <a:gd name="connsiteY14" fmla="*/ 15627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135 w 21600"/>
              <a:gd name="connsiteY17" fmla="*/ 14587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370 w 21600"/>
              <a:gd name="connsiteY21" fmla="*/ 2295 h 21600"/>
              <a:gd name="connsiteX22" fmla="*/ 7312 w 21600"/>
              <a:gd name="connsiteY22" fmla="*/ 6320 h 21600"/>
              <a:gd name="connsiteX23" fmla="*/ 8352 w 21600"/>
              <a:gd name="connsiteY23" fmla="*/ 2295 h 21600"/>
              <a:gd name="connsiteX24" fmla="*/ 10800 w 21600"/>
              <a:gd name="connsiteY24" fmla="*/ 5800 h 21600"/>
              <a:gd name="connsiteX0" fmla="*/ 10800 w 22990"/>
              <a:gd name="connsiteY0" fmla="*/ 5800 h 21600"/>
              <a:gd name="connsiteX1" fmla="*/ 14522 w 22990"/>
              <a:gd name="connsiteY1" fmla="*/ 0 h 21600"/>
              <a:gd name="connsiteX2" fmla="*/ 14155 w 22990"/>
              <a:gd name="connsiteY2" fmla="*/ 5325 h 21600"/>
              <a:gd name="connsiteX3" fmla="*/ 18380 w 22990"/>
              <a:gd name="connsiteY3" fmla="*/ 4457 h 21600"/>
              <a:gd name="connsiteX4" fmla="*/ 16702 w 22990"/>
              <a:gd name="connsiteY4" fmla="*/ 7315 h 21600"/>
              <a:gd name="connsiteX5" fmla="*/ 21097 w 22990"/>
              <a:gd name="connsiteY5" fmla="*/ 8137 h 21600"/>
              <a:gd name="connsiteX6" fmla="*/ 17607 w 22990"/>
              <a:gd name="connsiteY6" fmla="*/ 10475 h 21600"/>
              <a:gd name="connsiteX7" fmla="*/ 22990 w 22990"/>
              <a:gd name="connsiteY7" fmla="*/ 14591 h 21600"/>
              <a:gd name="connsiteX8" fmla="*/ 16837 w 22990"/>
              <a:gd name="connsiteY8" fmla="*/ 12942 h 21600"/>
              <a:gd name="connsiteX9" fmla="*/ 18145 w 22990"/>
              <a:gd name="connsiteY9" fmla="*/ 18095 h 21600"/>
              <a:gd name="connsiteX10" fmla="*/ 14020 w 22990"/>
              <a:gd name="connsiteY10" fmla="*/ 14457 h 21600"/>
              <a:gd name="connsiteX11" fmla="*/ 13247 w 22990"/>
              <a:gd name="connsiteY11" fmla="*/ 19737 h 21600"/>
              <a:gd name="connsiteX12" fmla="*/ 10532 w 22990"/>
              <a:gd name="connsiteY12" fmla="*/ 14935 h 21600"/>
              <a:gd name="connsiteX13" fmla="*/ 8485 w 22990"/>
              <a:gd name="connsiteY13" fmla="*/ 21600 h 21600"/>
              <a:gd name="connsiteX14" fmla="*/ 7715 w 22990"/>
              <a:gd name="connsiteY14" fmla="*/ 15627 h 21600"/>
              <a:gd name="connsiteX15" fmla="*/ 4762 w 22990"/>
              <a:gd name="connsiteY15" fmla="*/ 17617 h 21600"/>
              <a:gd name="connsiteX16" fmla="*/ 5667 w 22990"/>
              <a:gd name="connsiteY16" fmla="*/ 13937 h 21600"/>
              <a:gd name="connsiteX17" fmla="*/ 135 w 22990"/>
              <a:gd name="connsiteY17" fmla="*/ 14587 h 21600"/>
              <a:gd name="connsiteX18" fmla="*/ 3722 w 22990"/>
              <a:gd name="connsiteY18" fmla="*/ 11775 h 21600"/>
              <a:gd name="connsiteX19" fmla="*/ 0 w 22990"/>
              <a:gd name="connsiteY19" fmla="*/ 8615 h 21600"/>
              <a:gd name="connsiteX20" fmla="*/ 4627 w 22990"/>
              <a:gd name="connsiteY20" fmla="*/ 7617 h 21600"/>
              <a:gd name="connsiteX21" fmla="*/ 370 w 22990"/>
              <a:gd name="connsiteY21" fmla="*/ 2295 h 21600"/>
              <a:gd name="connsiteX22" fmla="*/ 7312 w 22990"/>
              <a:gd name="connsiteY22" fmla="*/ 6320 h 21600"/>
              <a:gd name="connsiteX23" fmla="*/ 8352 w 22990"/>
              <a:gd name="connsiteY23" fmla="*/ 2295 h 21600"/>
              <a:gd name="connsiteX24" fmla="*/ 10800 w 22990"/>
              <a:gd name="connsiteY24" fmla="*/ 5800 h 21600"/>
              <a:gd name="connsiteX0" fmla="*/ 10800 w 22990"/>
              <a:gd name="connsiteY0" fmla="*/ 5800 h 21600"/>
              <a:gd name="connsiteX1" fmla="*/ 14522 w 22990"/>
              <a:gd name="connsiteY1" fmla="*/ 0 h 21600"/>
              <a:gd name="connsiteX2" fmla="*/ 14155 w 22990"/>
              <a:gd name="connsiteY2" fmla="*/ 5325 h 21600"/>
              <a:gd name="connsiteX3" fmla="*/ 18380 w 22990"/>
              <a:gd name="connsiteY3" fmla="*/ 4457 h 21600"/>
              <a:gd name="connsiteX4" fmla="*/ 16702 w 22990"/>
              <a:gd name="connsiteY4" fmla="*/ 7315 h 21600"/>
              <a:gd name="connsiteX5" fmla="*/ 22950 w 22990"/>
              <a:gd name="connsiteY5" fmla="*/ 8860 h 21600"/>
              <a:gd name="connsiteX6" fmla="*/ 17607 w 22990"/>
              <a:gd name="connsiteY6" fmla="*/ 10475 h 21600"/>
              <a:gd name="connsiteX7" fmla="*/ 22990 w 22990"/>
              <a:gd name="connsiteY7" fmla="*/ 14591 h 21600"/>
              <a:gd name="connsiteX8" fmla="*/ 16837 w 22990"/>
              <a:gd name="connsiteY8" fmla="*/ 12942 h 21600"/>
              <a:gd name="connsiteX9" fmla="*/ 18145 w 22990"/>
              <a:gd name="connsiteY9" fmla="*/ 18095 h 21600"/>
              <a:gd name="connsiteX10" fmla="*/ 14020 w 22990"/>
              <a:gd name="connsiteY10" fmla="*/ 14457 h 21600"/>
              <a:gd name="connsiteX11" fmla="*/ 13247 w 22990"/>
              <a:gd name="connsiteY11" fmla="*/ 19737 h 21600"/>
              <a:gd name="connsiteX12" fmla="*/ 10532 w 22990"/>
              <a:gd name="connsiteY12" fmla="*/ 14935 h 21600"/>
              <a:gd name="connsiteX13" fmla="*/ 8485 w 22990"/>
              <a:gd name="connsiteY13" fmla="*/ 21600 h 21600"/>
              <a:gd name="connsiteX14" fmla="*/ 7715 w 22990"/>
              <a:gd name="connsiteY14" fmla="*/ 15627 h 21600"/>
              <a:gd name="connsiteX15" fmla="*/ 4762 w 22990"/>
              <a:gd name="connsiteY15" fmla="*/ 17617 h 21600"/>
              <a:gd name="connsiteX16" fmla="*/ 5667 w 22990"/>
              <a:gd name="connsiteY16" fmla="*/ 13937 h 21600"/>
              <a:gd name="connsiteX17" fmla="*/ 135 w 22990"/>
              <a:gd name="connsiteY17" fmla="*/ 14587 h 21600"/>
              <a:gd name="connsiteX18" fmla="*/ 3722 w 22990"/>
              <a:gd name="connsiteY18" fmla="*/ 11775 h 21600"/>
              <a:gd name="connsiteX19" fmla="*/ 0 w 22990"/>
              <a:gd name="connsiteY19" fmla="*/ 8615 h 21600"/>
              <a:gd name="connsiteX20" fmla="*/ 4627 w 22990"/>
              <a:gd name="connsiteY20" fmla="*/ 7617 h 21600"/>
              <a:gd name="connsiteX21" fmla="*/ 370 w 22990"/>
              <a:gd name="connsiteY21" fmla="*/ 2295 h 21600"/>
              <a:gd name="connsiteX22" fmla="*/ 7312 w 22990"/>
              <a:gd name="connsiteY22" fmla="*/ 6320 h 21600"/>
              <a:gd name="connsiteX23" fmla="*/ 8352 w 22990"/>
              <a:gd name="connsiteY23" fmla="*/ 2295 h 21600"/>
              <a:gd name="connsiteX24" fmla="*/ 10800 w 22990"/>
              <a:gd name="connsiteY24" fmla="*/ 5800 h 21600"/>
              <a:gd name="connsiteX0" fmla="*/ 12653 w 24843"/>
              <a:gd name="connsiteY0" fmla="*/ 5800 h 21600"/>
              <a:gd name="connsiteX1" fmla="*/ 16375 w 24843"/>
              <a:gd name="connsiteY1" fmla="*/ 0 h 21600"/>
              <a:gd name="connsiteX2" fmla="*/ 16008 w 24843"/>
              <a:gd name="connsiteY2" fmla="*/ 5325 h 21600"/>
              <a:gd name="connsiteX3" fmla="*/ 20233 w 24843"/>
              <a:gd name="connsiteY3" fmla="*/ 4457 h 21600"/>
              <a:gd name="connsiteX4" fmla="*/ 18555 w 24843"/>
              <a:gd name="connsiteY4" fmla="*/ 7315 h 21600"/>
              <a:gd name="connsiteX5" fmla="*/ 24803 w 24843"/>
              <a:gd name="connsiteY5" fmla="*/ 8860 h 21600"/>
              <a:gd name="connsiteX6" fmla="*/ 19460 w 24843"/>
              <a:gd name="connsiteY6" fmla="*/ 10475 h 21600"/>
              <a:gd name="connsiteX7" fmla="*/ 24843 w 24843"/>
              <a:gd name="connsiteY7" fmla="*/ 14591 h 21600"/>
              <a:gd name="connsiteX8" fmla="*/ 18690 w 24843"/>
              <a:gd name="connsiteY8" fmla="*/ 12942 h 21600"/>
              <a:gd name="connsiteX9" fmla="*/ 19998 w 24843"/>
              <a:gd name="connsiteY9" fmla="*/ 18095 h 21600"/>
              <a:gd name="connsiteX10" fmla="*/ 15873 w 24843"/>
              <a:gd name="connsiteY10" fmla="*/ 14457 h 21600"/>
              <a:gd name="connsiteX11" fmla="*/ 15100 w 24843"/>
              <a:gd name="connsiteY11" fmla="*/ 19737 h 21600"/>
              <a:gd name="connsiteX12" fmla="*/ 12385 w 24843"/>
              <a:gd name="connsiteY12" fmla="*/ 14935 h 21600"/>
              <a:gd name="connsiteX13" fmla="*/ 10338 w 24843"/>
              <a:gd name="connsiteY13" fmla="*/ 21600 h 21600"/>
              <a:gd name="connsiteX14" fmla="*/ 9568 w 24843"/>
              <a:gd name="connsiteY14" fmla="*/ 15627 h 21600"/>
              <a:gd name="connsiteX15" fmla="*/ 6615 w 24843"/>
              <a:gd name="connsiteY15" fmla="*/ 17617 h 21600"/>
              <a:gd name="connsiteX16" fmla="*/ 7520 w 24843"/>
              <a:gd name="connsiteY16" fmla="*/ 13937 h 21600"/>
              <a:gd name="connsiteX17" fmla="*/ 1988 w 24843"/>
              <a:gd name="connsiteY17" fmla="*/ 14587 h 21600"/>
              <a:gd name="connsiteX18" fmla="*/ 5575 w 24843"/>
              <a:gd name="connsiteY18" fmla="*/ 11775 h 21600"/>
              <a:gd name="connsiteX19" fmla="*/ 0 w 24843"/>
              <a:gd name="connsiteY19" fmla="*/ 7747 h 21600"/>
              <a:gd name="connsiteX20" fmla="*/ 6480 w 24843"/>
              <a:gd name="connsiteY20" fmla="*/ 7617 h 21600"/>
              <a:gd name="connsiteX21" fmla="*/ 2223 w 24843"/>
              <a:gd name="connsiteY21" fmla="*/ 2295 h 21600"/>
              <a:gd name="connsiteX22" fmla="*/ 9165 w 24843"/>
              <a:gd name="connsiteY22" fmla="*/ 6320 h 21600"/>
              <a:gd name="connsiteX23" fmla="*/ 10205 w 24843"/>
              <a:gd name="connsiteY23" fmla="*/ 2295 h 21600"/>
              <a:gd name="connsiteX24" fmla="*/ 12653 w 24843"/>
              <a:gd name="connsiteY24" fmla="*/ 5800 h 21600"/>
              <a:gd name="connsiteX0" fmla="*/ 12653 w 24843"/>
              <a:gd name="connsiteY0" fmla="*/ 5800 h 21600"/>
              <a:gd name="connsiteX1" fmla="*/ 16375 w 24843"/>
              <a:gd name="connsiteY1" fmla="*/ 0 h 21600"/>
              <a:gd name="connsiteX2" fmla="*/ 16008 w 24843"/>
              <a:gd name="connsiteY2" fmla="*/ 5325 h 21600"/>
              <a:gd name="connsiteX3" fmla="*/ 20233 w 24843"/>
              <a:gd name="connsiteY3" fmla="*/ 4457 h 21600"/>
              <a:gd name="connsiteX4" fmla="*/ 18555 w 24843"/>
              <a:gd name="connsiteY4" fmla="*/ 7315 h 21600"/>
              <a:gd name="connsiteX5" fmla="*/ 24803 w 24843"/>
              <a:gd name="connsiteY5" fmla="*/ 8860 h 21600"/>
              <a:gd name="connsiteX6" fmla="*/ 19460 w 24843"/>
              <a:gd name="connsiteY6" fmla="*/ 10475 h 21600"/>
              <a:gd name="connsiteX7" fmla="*/ 24843 w 24843"/>
              <a:gd name="connsiteY7" fmla="*/ 14591 h 21600"/>
              <a:gd name="connsiteX8" fmla="*/ 18690 w 24843"/>
              <a:gd name="connsiteY8" fmla="*/ 12942 h 21600"/>
              <a:gd name="connsiteX9" fmla="*/ 19998 w 24843"/>
              <a:gd name="connsiteY9" fmla="*/ 18095 h 21600"/>
              <a:gd name="connsiteX10" fmla="*/ 15873 w 24843"/>
              <a:gd name="connsiteY10" fmla="*/ 14457 h 21600"/>
              <a:gd name="connsiteX11" fmla="*/ 15100 w 24843"/>
              <a:gd name="connsiteY11" fmla="*/ 19737 h 21600"/>
              <a:gd name="connsiteX12" fmla="*/ 12385 w 24843"/>
              <a:gd name="connsiteY12" fmla="*/ 14935 h 21600"/>
              <a:gd name="connsiteX13" fmla="*/ 10338 w 24843"/>
              <a:gd name="connsiteY13" fmla="*/ 21600 h 21600"/>
              <a:gd name="connsiteX14" fmla="*/ 9568 w 24843"/>
              <a:gd name="connsiteY14" fmla="*/ 15627 h 21600"/>
              <a:gd name="connsiteX15" fmla="*/ 6615 w 24843"/>
              <a:gd name="connsiteY15" fmla="*/ 17617 h 21600"/>
              <a:gd name="connsiteX16" fmla="*/ 7520 w 24843"/>
              <a:gd name="connsiteY16" fmla="*/ 13937 h 21600"/>
              <a:gd name="connsiteX17" fmla="*/ 1988 w 24843"/>
              <a:gd name="connsiteY17" fmla="*/ 14587 h 21600"/>
              <a:gd name="connsiteX18" fmla="*/ 5575 w 24843"/>
              <a:gd name="connsiteY18" fmla="*/ 11775 h 21600"/>
              <a:gd name="connsiteX19" fmla="*/ 0 w 24843"/>
              <a:gd name="connsiteY19" fmla="*/ 7747 h 21600"/>
              <a:gd name="connsiteX20" fmla="*/ 6480 w 24843"/>
              <a:gd name="connsiteY20" fmla="*/ 7617 h 21600"/>
              <a:gd name="connsiteX21" fmla="*/ 1047 w 24843"/>
              <a:gd name="connsiteY21" fmla="*/ 2584 h 21600"/>
              <a:gd name="connsiteX22" fmla="*/ 9165 w 24843"/>
              <a:gd name="connsiteY22" fmla="*/ 6320 h 21600"/>
              <a:gd name="connsiteX23" fmla="*/ 10205 w 24843"/>
              <a:gd name="connsiteY23" fmla="*/ 2295 h 21600"/>
              <a:gd name="connsiteX24" fmla="*/ 12653 w 24843"/>
              <a:gd name="connsiteY24" fmla="*/ 5800 h 21600"/>
              <a:gd name="connsiteX0" fmla="*/ 12653 w 24843"/>
              <a:gd name="connsiteY0" fmla="*/ 5800 h 21600"/>
              <a:gd name="connsiteX1" fmla="*/ 16375 w 24843"/>
              <a:gd name="connsiteY1" fmla="*/ 0 h 21600"/>
              <a:gd name="connsiteX2" fmla="*/ 16008 w 24843"/>
              <a:gd name="connsiteY2" fmla="*/ 5325 h 21600"/>
              <a:gd name="connsiteX3" fmla="*/ 20233 w 24843"/>
              <a:gd name="connsiteY3" fmla="*/ 4457 h 21600"/>
              <a:gd name="connsiteX4" fmla="*/ 18555 w 24843"/>
              <a:gd name="connsiteY4" fmla="*/ 7315 h 21600"/>
              <a:gd name="connsiteX5" fmla="*/ 24803 w 24843"/>
              <a:gd name="connsiteY5" fmla="*/ 8860 h 21600"/>
              <a:gd name="connsiteX6" fmla="*/ 19460 w 24843"/>
              <a:gd name="connsiteY6" fmla="*/ 10475 h 21600"/>
              <a:gd name="connsiteX7" fmla="*/ 24843 w 24843"/>
              <a:gd name="connsiteY7" fmla="*/ 14591 h 21600"/>
              <a:gd name="connsiteX8" fmla="*/ 18690 w 24843"/>
              <a:gd name="connsiteY8" fmla="*/ 12942 h 21600"/>
              <a:gd name="connsiteX9" fmla="*/ 19998 w 24843"/>
              <a:gd name="connsiteY9" fmla="*/ 18095 h 21600"/>
              <a:gd name="connsiteX10" fmla="*/ 15873 w 24843"/>
              <a:gd name="connsiteY10" fmla="*/ 14457 h 21600"/>
              <a:gd name="connsiteX11" fmla="*/ 15100 w 24843"/>
              <a:gd name="connsiteY11" fmla="*/ 19737 h 21600"/>
              <a:gd name="connsiteX12" fmla="*/ 12385 w 24843"/>
              <a:gd name="connsiteY12" fmla="*/ 14935 h 21600"/>
              <a:gd name="connsiteX13" fmla="*/ 10338 w 24843"/>
              <a:gd name="connsiteY13" fmla="*/ 21600 h 21600"/>
              <a:gd name="connsiteX14" fmla="*/ 9568 w 24843"/>
              <a:gd name="connsiteY14" fmla="*/ 15627 h 21600"/>
              <a:gd name="connsiteX15" fmla="*/ 6615 w 24843"/>
              <a:gd name="connsiteY15" fmla="*/ 17617 h 21600"/>
              <a:gd name="connsiteX16" fmla="*/ 7520 w 24843"/>
              <a:gd name="connsiteY16" fmla="*/ 13937 h 21600"/>
              <a:gd name="connsiteX17" fmla="*/ 563 w 24843"/>
              <a:gd name="connsiteY17" fmla="*/ 21094 h 21600"/>
              <a:gd name="connsiteX18" fmla="*/ 5575 w 24843"/>
              <a:gd name="connsiteY18" fmla="*/ 11775 h 21600"/>
              <a:gd name="connsiteX19" fmla="*/ 0 w 24843"/>
              <a:gd name="connsiteY19" fmla="*/ 7747 h 21600"/>
              <a:gd name="connsiteX20" fmla="*/ 6480 w 24843"/>
              <a:gd name="connsiteY20" fmla="*/ 7617 h 21600"/>
              <a:gd name="connsiteX21" fmla="*/ 1047 w 24843"/>
              <a:gd name="connsiteY21" fmla="*/ 2584 h 21600"/>
              <a:gd name="connsiteX22" fmla="*/ 9165 w 24843"/>
              <a:gd name="connsiteY22" fmla="*/ 6320 h 21600"/>
              <a:gd name="connsiteX23" fmla="*/ 10205 w 24843"/>
              <a:gd name="connsiteY23" fmla="*/ 2295 h 21600"/>
              <a:gd name="connsiteX24" fmla="*/ 12653 w 24843"/>
              <a:gd name="connsiteY24" fmla="*/ 5800 h 21600"/>
              <a:gd name="connsiteX0" fmla="*/ 12945 w 25135"/>
              <a:gd name="connsiteY0" fmla="*/ 5800 h 21600"/>
              <a:gd name="connsiteX1" fmla="*/ 16667 w 25135"/>
              <a:gd name="connsiteY1" fmla="*/ 0 h 21600"/>
              <a:gd name="connsiteX2" fmla="*/ 16300 w 25135"/>
              <a:gd name="connsiteY2" fmla="*/ 5325 h 21600"/>
              <a:gd name="connsiteX3" fmla="*/ 20525 w 25135"/>
              <a:gd name="connsiteY3" fmla="*/ 4457 h 21600"/>
              <a:gd name="connsiteX4" fmla="*/ 18847 w 25135"/>
              <a:gd name="connsiteY4" fmla="*/ 7315 h 21600"/>
              <a:gd name="connsiteX5" fmla="*/ 25095 w 25135"/>
              <a:gd name="connsiteY5" fmla="*/ 8860 h 21600"/>
              <a:gd name="connsiteX6" fmla="*/ 19752 w 25135"/>
              <a:gd name="connsiteY6" fmla="*/ 10475 h 21600"/>
              <a:gd name="connsiteX7" fmla="*/ 25135 w 25135"/>
              <a:gd name="connsiteY7" fmla="*/ 14591 h 21600"/>
              <a:gd name="connsiteX8" fmla="*/ 18982 w 25135"/>
              <a:gd name="connsiteY8" fmla="*/ 12942 h 21600"/>
              <a:gd name="connsiteX9" fmla="*/ 20290 w 25135"/>
              <a:gd name="connsiteY9" fmla="*/ 18095 h 21600"/>
              <a:gd name="connsiteX10" fmla="*/ 16165 w 25135"/>
              <a:gd name="connsiteY10" fmla="*/ 14457 h 21600"/>
              <a:gd name="connsiteX11" fmla="*/ 15392 w 25135"/>
              <a:gd name="connsiteY11" fmla="*/ 19737 h 21600"/>
              <a:gd name="connsiteX12" fmla="*/ 12677 w 25135"/>
              <a:gd name="connsiteY12" fmla="*/ 14935 h 21600"/>
              <a:gd name="connsiteX13" fmla="*/ 10630 w 25135"/>
              <a:gd name="connsiteY13" fmla="*/ 21600 h 21600"/>
              <a:gd name="connsiteX14" fmla="*/ 9860 w 25135"/>
              <a:gd name="connsiteY14" fmla="*/ 15627 h 21600"/>
              <a:gd name="connsiteX15" fmla="*/ 6907 w 25135"/>
              <a:gd name="connsiteY15" fmla="*/ 17617 h 21600"/>
              <a:gd name="connsiteX16" fmla="*/ 7812 w 25135"/>
              <a:gd name="connsiteY16" fmla="*/ 13937 h 21600"/>
              <a:gd name="connsiteX17" fmla="*/ 0 w 25135"/>
              <a:gd name="connsiteY17" fmla="*/ 14587 h 21600"/>
              <a:gd name="connsiteX18" fmla="*/ 5867 w 25135"/>
              <a:gd name="connsiteY18" fmla="*/ 11775 h 21600"/>
              <a:gd name="connsiteX19" fmla="*/ 292 w 25135"/>
              <a:gd name="connsiteY19" fmla="*/ 7747 h 21600"/>
              <a:gd name="connsiteX20" fmla="*/ 6772 w 25135"/>
              <a:gd name="connsiteY20" fmla="*/ 7617 h 21600"/>
              <a:gd name="connsiteX21" fmla="*/ 1339 w 25135"/>
              <a:gd name="connsiteY21" fmla="*/ 2584 h 21600"/>
              <a:gd name="connsiteX22" fmla="*/ 9457 w 25135"/>
              <a:gd name="connsiteY22" fmla="*/ 6320 h 21600"/>
              <a:gd name="connsiteX23" fmla="*/ 10497 w 25135"/>
              <a:gd name="connsiteY23" fmla="*/ 2295 h 21600"/>
              <a:gd name="connsiteX24" fmla="*/ 12945 w 25135"/>
              <a:gd name="connsiteY24" fmla="*/ 5800 h 21600"/>
              <a:gd name="connsiteX0" fmla="*/ 12945 w 25135"/>
              <a:gd name="connsiteY0" fmla="*/ 5800 h 21600"/>
              <a:gd name="connsiteX1" fmla="*/ 16667 w 25135"/>
              <a:gd name="connsiteY1" fmla="*/ 0 h 21600"/>
              <a:gd name="connsiteX2" fmla="*/ 16300 w 25135"/>
              <a:gd name="connsiteY2" fmla="*/ 5325 h 21600"/>
              <a:gd name="connsiteX3" fmla="*/ 20525 w 25135"/>
              <a:gd name="connsiteY3" fmla="*/ 4457 h 21600"/>
              <a:gd name="connsiteX4" fmla="*/ 18847 w 25135"/>
              <a:gd name="connsiteY4" fmla="*/ 7315 h 21600"/>
              <a:gd name="connsiteX5" fmla="*/ 25095 w 25135"/>
              <a:gd name="connsiteY5" fmla="*/ 8860 h 21600"/>
              <a:gd name="connsiteX6" fmla="*/ 19752 w 25135"/>
              <a:gd name="connsiteY6" fmla="*/ 10475 h 21600"/>
              <a:gd name="connsiteX7" fmla="*/ 25135 w 25135"/>
              <a:gd name="connsiteY7" fmla="*/ 14591 h 21600"/>
              <a:gd name="connsiteX8" fmla="*/ 18982 w 25135"/>
              <a:gd name="connsiteY8" fmla="*/ 12942 h 21600"/>
              <a:gd name="connsiteX9" fmla="*/ 20290 w 25135"/>
              <a:gd name="connsiteY9" fmla="*/ 18095 h 21600"/>
              <a:gd name="connsiteX10" fmla="*/ 16165 w 25135"/>
              <a:gd name="connsiteY10" fmla="*/ 14457 h 21600"/>
              <a:gd name="connsiteX11" fmla="*/ 15392 w 25135"/>
              <a:gd name="connsiteY11" fmla="*/ 19737 h 21600"/>
              <a:gd name="connsiteX12" fmla="*/ 12677 w 25135"/>
              <a:gd name="connsiteY12" fmla="*/ 14935 h 21600"/>
              <a:gd name="connsiteX13" fmla="*/ 10630 w 25135"/>
              <a:gd name="connsiteY13" fmla="*/ 21600 h 21600"/>
              <a:gd name="connsiteX14" fmla="*/ 9860 w 25135"/>
              <a:gd name="connsiteY14" fmla="*/ 15627 h 21600"/>
              <a:gd name="connsiteX15" fmla="*/ 6907 w 25135"/>
              <a:gd name="connsiteY15" fmla="*/ 17617 h 21600"/>
              <a:gd name="connsiteX16" fmla="*/ 7812 w 25135"/>
              <a:gd name="connsiteY16" fmla="*/ 13937 h 21600"/>
              <a:gd name="connsiteX17" fmla="*/ 0 w 25135"/>
              <a:gd name="connsiteY17" fmla="*/ 14587 h 21600"/>
              <a:gd name="connsiteX18" fmla="*/ 5867 w 25135"/>
              <a:gd name="connsiteY18" fmla="*/ 11775 h 21600"/>
              <a:gd name="connsiteX19" fmla="*/ 292 w 25135"/>
              <a:gd name="connsiteY19" fmla="*/ 7747 h 21600"/>
              <a:gd name="connsiteX20" fmla="*/ 6772 w 25135"/>
              <a:gd name="connsiteY20" fmla="*/ 7617 h 21600"/>
              <a:gd name="connsiteX21" fmla="*/ 1339 w 25135"/>
              <a:gd name="connsiteY21" fmla="*/ 2584 h 21600"/>
              <a:gd name="connsiteX22" fmla="*/ 9457 w 25135"/>
              <a:gd name="connsiteY22" fmla="*/ 6320 h 21600"/>
              <a:gd name="connsiteX23" fmla="*/ 9856 w 25135"/>
              <a:gd name="connsiteY23" fmla="*/ 2150 h 21600"/>
              <a:gd name="connsiteX24" fmla="*/ 12945 w 25135"/>
              <a:gd name="connsiteY24" fmla="*/ 5800 h 21600"/>
              <a:gd name="connsiteX0" fmla="*/ 12945 w 25135"/>
              <a:gd name="connsiteY0" fmla="*/ 5819 h 21619"/>
              <a:gd name="connsiteX1" fmla="*/ 16667 w 25135"/>
              <a:gd name="connsiteY1" fmla="*/ 19 h 21619"/>
              <a:gd name="connsiteX2" fmla="*/ 16300 w 25135"/>
              <a:gd name="connsiteY2" fmla="*/ 5344 h 21619"/>
              <a:gd name="connsiteX3" fmla="*/ 20525 w 25135"/>
              <a:gd name="connsiteY3" fmla="*/ 4476 h 21619"/>
              <a:gd name="connsiteX4" fmla="*/ 18847 w 25135"/>
              <a:gd name="connsiteY4" fmla="*/ 7334 h 21619"/>
              <a:gd name="connsiteX5" fmla="*/ 25095 w 25135"/>
              <a:gd name="connsiteY5" fmla="*/ 8879 h 21619"/>
              <a:gd name="connsiteX6" fmla="*/ 19752 w 25135"/>
              <a:gd name="connsiteY6" fmla="*/ 10494 h 21619"/>
              <a:gd name="connsiteX7" fmla="*/ 25135 w 25135"/>
              <a:gd name="connsiteY7" fmla="*/ 14610 h 21619"/>
              <a:gd name="connsiteX8" fmla="*/ 18982 w 25135"/>
              <a:gd name="connsiteY8" fmla="*/ 12961 h 21619"/>
              <a:gd name="connsiteX9" fmla="*/ 20290 w 25135"/>
              <a:gd name="connsiteY9" fmla="*/ 18114 h 21619"/>
              <a:gd name="connsiteX10" fmla="*/ 16165 w 25135"/>
              <a:gd name="connsiteY10" fmla="*/ 14476 h 21619"/>
              <a:gd name="connsiteX11" fmla="*/ 15392 w 25135"/>
              <a:gd name="connsiteY11" fmla="*/ 19756 h 21619"/>
              <a:gd name="connsiteX12" fmla="*/ 12677 w 25135"/>
              <a:gd name="connsiteY12" fmla="*/ 14954 h 21619"/>
              <a:gd name="connsiteX13" fmla="*/ 10630 w 25135"/>
              <a:gd name="connsiteY13" fmla="*/ 21619 h 21619"/>
              <a:gd name="connsiteX14" fmla="*/ 9860 w 25135"/>
              <a:gd name="connsiteY14" fmla="*/ 15646 h 21619"/>
              <a:gd name="connsiteX15" fmla="*/ 6907 w 25135"/>
              <a:gd name="connsiteY15" fmla="*/ 17636 h 21619"/>
              <a:gd name="connsiteX16" fmla="*/ 7812 w 25135"/>
              <a:gd name="connsiteY16" fmla="*/ 13956 h 21619"/>
              <a:gd name="connsiteX17" fmla="*/ 0 w 25135"/>
              <a:gd name="connsiteY17" fmla="*/ 14606 h 21619"/>
              <a:gd name="connsiteX18" fmla="*/ 5867 w 25135"/>
              <a:gd name="connsiteY18" fmla="*/ 11794 h 21619"/>
              <a:gd name="connsiteX19" fmla="*/ 292 w 25135"/>
              <a:gd name="connsiteY19" fmla="*/ 7766 h 21619"/>
              <a:gd name="connsiteX20" fmla="*/ 6772 w 25135"/>
              <a:gd name="connsiteY20" fmla="*/ 7636 h 21619"/>
              <a:gd name="connsiteX21" fmla="*/ 1339 w 25135"/>
              <a:gd name="connsiteY21" fmla="*/ 2603 h 21619"/>
              <a:gd name="connsiteX22" fmla="*/ 9457 w 25135"/>
              <a:gd name="connsiteY22" fmla="*/ 6339 h 21619"/>
              <a:gd name="connsiteX23" fmla="*/ 8930 w 25135"/>
              <a:gd name="connsiteY23" fmla="*/ 0 h 21619"/>
              <a:gd name="connsiteX24" fmla="*/ 12945 w 25135"/>
              <a:gd name="connsiteY24" fmla="*/ 5819 h 21619"/>
              <a:gd name="connsiteX0" fmla="*/ 12945 w 25135"/>
              <a:gd name="connsiteY0" fmla="*/ 7101 h 22901"/>
              <a:gd name="connsiteX1" fmla="*/ 17023 w 25135"/>
              <a:gd name="connsiteY1" fmla="*/ 0 h 22901"/>
              <a:gd name="connsiteX2" fmla="*/ 16300 w 25135"/>
              <a:gd name="connsiteY2" fmla="*/ 6626 h 22901"/>
              <a:gd name="connsiteX3" fmla="*/ 20525 w 25135"/>
              <a:gd name="connsiteY3" fmla="*/ 5758 h 22901"/>
              <a:gd name="connsiteX4" fmla="*/ 18847 w 25135"/>
              <a:gd name="connsiteY4" fmla="*/ 8616 h 22901"/>
              <a:gd name="connsiteX5" fmla="*/ 25095 w 25135"/>
              <a:gd name="connsiteY5" fmla="*/ 10161 h 22901"/>
              <a:gd name="connsiteX6" fmla="*/ 19752 w 25135"/>
              <a:gd name="connsiteY6" fmla="*/ 11776 h 22901"/>
              <a:gd name="connsiteX7" fmla="*/ 25135 w 25135"/>
              <a:gd name="connsiteY7" fmla="*/ 15892 h 22901"/>
              <a:gd name="connsiteX8" fmla="*/ 18982 w 25135"/>
              <a:gd name="connsiteY8" fmla="*/ 14243 h 22901"/>
              <a:gd name="connsiteX9" fmla="*/ 20290 w 25135"/>
              <a:gd name="connsiteY9" fmla="*/ 19396 h 22901"/>
              <a:gd name="connsiteX10" fmla="*/ 16165 w 25135"/>
              <a:gd name="connsiteY10" fmla="*/ 15758 h 22901"/>
              <a:gd name="connsiteX11" fmla="*/ 15392 w 25135"/>
              <a:gd name="connsiteY11" fmla="*/ 21038 h 22901"/>
              <a:gd name="connsiteX12" fmla="*/ 12677 w 25135"/>
              <a:gd name="connsiteY12" fmla="*/ 16236 h 22901"/>
              <a:gd name="connsiteX13" fmla="*/ 10630 w 25135"/>
              <a:gd name="connsiteY13" fmla="*/ 22901 h 22901"/>
              <a:gd name="connsiteX14" fmla="*/ 9860 w 25135"/>
              <a:gd name="connsiteY14" fmla="*/ 16928 h 22901"/>
              <a:gd name="connsiteX15" fmla="*/ 6907 w 25135"/>
              <a:gd name="connsiteY15" fmla="*/ 18918 h 22901"/>
              <a:gd name="connsiteX16" fmla="*/ 7812 w 25135"/>
              <a:gd name="connsiteY16" fmla="*/ 15238 h 22901"/>
              <a:gd name="connsiteX17" fmla="*/ 0 w 25135"/>
              <a:gd name="connsiteY17" fmla="*/ 15888 h 22901"/>
              <a:gd name="connsiteX18" fmla="*/ 5867 w 25135"/>
              <a:gd name="connsiteY18" fmla="*/ 13076 h 22901"/>
              <a:gd name="connsiteX19" fmla="*/ 292 w 25135"/>
              <a:gd name="connsiteY19" fmla="*/ 9048 h 22901"/>
              <a:gd name="connsiteX20" fmla="*/ 6772 w 25135"/>
              <a:gd name="connsiteY20" fmla="*/ 8918 h 22901"/>
              <a:gd name="connsiteX21" fmla="*/ 1339 w 25135"/>
              <a:gd name="connsiteY21" fmla="*/ 3885 h 22901"/>
              <a:gd name="connsiteX22" fmla="*/ 9457 w 25135"/>
              <a:gd name="connsiteY22" fmla="*/ 7621 h 22901"/>
              <a:gd name="connsiteX23" fmla="*/ 8930 w 25135"/>
              <a:gd name="connsiteY23" fmla="*/ 1282 h 22901"/>
              <a:gd name="connsiteX24" fmla="*/ 12945 w 25135"/>
              <a:gd name="connsiteY24" fmla="*/ 7101 h 2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135" h="22901">
                <a:moveTo>
                  <a:pt x="12945" y="7101"/>
                </a:moveTo>
                <a:lnTo>
                  <a:pt x="17023" y="0"/>
                </a:lnTo>
                <a:cubicBezTo>
                  <a:pt x="16901" y="1775"/>
                  <a:pt x="16422" y="4851"/>
                  <a:pt x="16300" y="6626"/>
                </a:cubicBezTo>
                <a:lnTo>
                  <a:pt x="20525" y="5758"/>
                </a:lnTo>
                <a:lnTo>
                  <a:pt x="18847" y="8616"/>
                </a:lnTo>
                <a:lnTo>
                  <a:pt x="25095" y="10161"/>
                </a:lnTo>
                <a:lnTo>
                  <a:pt x="19752" y="11776"/>
                </a:lnTo>
                <a:lnTo>
                  <a:pt x="25135" y="15892"/>
                </a:lnTo>
                <a:lnTo>
                  <a:pt x="18982" y="14243"/>
                </a:lnTo>
                <a:lnTo>
                  <a:pt x="20290" y="19396"/>
                </a:lnTo>
                <a:lnTo>
                  <a:pt x="16165" y="15758"/>
                </a:lnTo>
                <a:lnTo>
                  <a:pt x="15392" y="21038"/>
                </a:lnTo>
                <a:lnTo>
                  <a:pt x="12677" y="16236"/>
                </a:lnTo>
                <a:lnTo>
                  <a:pt x="10630" y="22901"/>
                </a:lnTo>
                <a:cubicBezTo>
                  <a:pt x="10373" y="20910"/>
                  <a:pt x="10117" y="18919"/>
                  <a:pt x="9860" y="16928"/>
                </a:cubicBezTo>
                <a:lnTo>
                  <a:pt x="6907" y="18918"/>
                </a:lnTo>
                <a:lnTo>
                  <a:pt x="7812" y="15238"/>
                </a:lnTo>
                <a:lnTo>
                  <a:pt x="0" y="15888"/>
                </a:lnTo>
                <a:lnTo>
                  <a:pt x="5867" y="13076"/>
                </a:lnTo>
                <a:lnTo>
                  <a:pt x="292" y="9048"/>
                </a:lnTo>
                <a:lnTo>
                  <a:pt x="6772" y="8918"/>
                </a:lnTo>
                <a:lnTo>
                  <a:pt x="1339" y="3885"/>
                </a:lnTo>
                <a:lnTo>
                  <a:pt x="9457" y="7621"/>
                </a:lnTo>
                <a:cubicBezTo>
                  <a:pt x="9281" y="5508"/>
                  <a:pt x="9106" y="3395"/>
                  <a:pt x="8930" y="1282"/>
                </a:cubicBezTo>
                <a:lnTo>
                  <a:pt x="12945" y="7101"/>
                </a:lnTo>
                <a:close/>
              </a:path>
            </a:pathLst>
          </a:custGeom>
          <a:solidFill>
            <a:srgbClr val="00CC00"/>
          </a:solidFill>
          <a:ln w="57150" cap="flat" cmpd="sng" algn="ctr">
            <a:solidFill>
              <a:srgbClr val="FFFF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একক</a:t>
            </a: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6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কাজ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8DF4B4C-96CF-445E-B703-F646855799E2}"/>
              </a:ext>
            </a:extLst>
          </p:cNvPr>
          <p:cNvSpPr/>
          <p:nvPr/>
        </p:nvSpPr>
        <p:spPr>
          <a:xfrm>
            <a:off x="118022" y="1323475"/>
            <a:ext cx="9330777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3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600" kern="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6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</a:t>
            </a:r>
            <a:r>
              <a:rPr lang="as-IN" sz="36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6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kern="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্র</a:t>
            </a:r>
            <a:r>
              <a:rPr lang="en-US" sz="36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বন্দ</a:t>
            </a:r>
            <a:r>
              <a:rPr lang="as-IN" sz="36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kern="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যোপাধ</a:t>
            </a:r>
            <a:r>
              <a:rPr lang="as-IN" sz="36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6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6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6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kern="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্তি</a:t>
            </a:r>
            <a:r>
              <a:rPr lang="en-US" sz="36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36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36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kumimoji="0" lang="as-IN" sz="3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kumimoji="0" lang="as-IN" sz="3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kumimoji="0" lang="as-IN" sz="3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kumimoji="0" lang="as-IN" sz="3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kumimoji="0" lang="as-IN" sz="3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kumimoji="0" lang="as-IN" sz="3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েই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-                   ব</a:t>
            </a:r>
            <a:r>
              <a:rPr kumimoji="0" lang="as-IN" sz="3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kumimoji="0" lang="as-IN" sz="3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্যে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২. ‘</a:t>
            </a:r>
            <a:r>
              <a:rPr lang="en-US" sz="3600" kern="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আয়ু</a:t>
            </a:r>
            <a:r>
              <a:rPr lang="en-US" sz="36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যেন</a:t>
            </a:r>
            <a:r>
              <a:rPr lang="en-US" sz="36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শৈবালের</a:t>
            </a:r>
            <a:r>
              <a:rPr lang="en-US" sz="36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নীর</a:t>
            </a:r>
            <a:r>
              <a:rPr lang="en-US" sz="36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600" kern="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6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36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  <a:r>
              <a:rPr lang="as-IN" sz="36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kern="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</a:t>
            </a:r>
            <a:r>
              <a:rPr lang="en-US" sz="36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60325" marR="0" lvl="0" indent="0" defTabSz="4524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64050" algn="l"/>
                <a:tab pos="5715000" algn="l"/>
              </a:tabLst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kumimoji="0" lang="as-IN" sz="3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kumimoji="0" lang="as-IN" sz="3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kumimoji="0" lang="as-IN" sz="3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kumimoji="0" lang="as-IN" sz="3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kumimoji="0" lang="as-IN" sz="3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kumimoji="0" lang="as-IN" sz="3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েই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-                 </a:t>
            </a:r>
            <a:r>
              <a:rPr lang="en-US" sz="36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6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36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ক্ষণস্থা</a:t>
            </a:r>
            <a:r>
              <a:rPr lang="as-IN" sz="36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৩. ক</a:t>
            </a:r>
            <a:r>
              <a:rPr lang="en-US" sz="3600" kern="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োন</a:t>
            </a:r>
            <a:r>
              <a:rPr lang="en-US" sz="36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lang="en-US" sz="36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6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36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36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36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যশ</a:t>
            </a:r>
            <a:r>
              <a:rPr lang="as-IN" sz="36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kern="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দ্বারে</a:t>
            </a:r>
            <a:r>
              <a:rPr lang="en-US" sz="36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kumimoji="0" lang="as-IN" sz="3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kumimoji="0" lang="as-IN" sz="3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kumimoji="0" lang="as-IN" sz="3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kumimoji="0" lang="as-IN" sz="3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kumimoji="0" lang="as-IN" sz="3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kumimoji="0" lang="as-IN" sz="3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েই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-                    প</a:t>
            </a:r>
            <a:r>
              <a:rPr kumimoji="0" lang="as-IN" sz="3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kumimoji="0" lang="as-IN" sz="3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kumimoji="0" lang="as-IN" sz="3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as-IN" sz="3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kumimoji="0" lang="as-IN" sz="3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kumimoji="0" lang="as-IN" sz="3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7525" marR="0" lvl="0" indent="-517525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৪. চ</a:t>
            </a:r>
            <a:r>
              <a:rPr kumimoji="0" lang="as-IN" sz="3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kumimoji="0" lang="as-IN" sz="3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kumimoji="0" lang="as-IN" sz="3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as-IN" sz="3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kumimoji="0" lang="as-IN" sz="3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kumimoji="0" lang="as-IN" sz="3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আকড়ে</a:t>
            </a:r>
            <a:r>
              <a:rPr lang="en-US" sz="36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থাকতে</a:t>
            </a:r>
            <a:r>
              <a:rPr lang="en-US" sz="36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36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kumimoji="0" lang="as-IN" sz="3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kumimoji="0" lang="as-IN" sz="3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kumimoji="0" lang="as-IN" sz="3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kumimoji="0" lang="as-IN" sz="3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kumimoji="0" lang="as-IN" sz="3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kumimoji="0" lang="as-IN" sz="3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েই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-                    জ</a:t>
            </a:r>
            <a:r>
              <a:rPr kumimoji="0" lang="as-IN" sz="3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kumimoji="0" lang="as-IN" sz="3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kumimoji="0" lang="as-IN" sz="3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kumimoji="0" lang="as-IN" sz="3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৫. </a:t>
            </a:r>
            <a:r>
              <a:rPr lang="en-US" sz="3600" kern="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বৃত্রসংহার</a:t>
            </a:r>
            <a:r>
              <a:rPr lang="en-US" sz="36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600" kern="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হেমচন</a:t>
            </a:r>
            <a:r>
              <a:rPr lang="as-IN" sz="36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kern="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দ্রের</a:t>
            </a:r>
            <a:r>
              <a:rPr lang="en-US" sz="36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36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6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6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া?</a:t>
            </a:r>
          </a:p>
          <a:p>
            <a:pPr lvl="0" defTabSz="457200"/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6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36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েই</a:t>
            </a:r>
            <a:r>
              <a:rPr lang="en-US" sz="36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                   ম</a:t>
            </a:r>
            <a:r>
              <a:rPr lang="as-IN" sz="36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751668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rgbClr val="00CC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: 8 Points 1">
            <a:extLst>
              <a:ext uri="{FF2B5EF4-FFF2-40B4-BE49-F238E27FC236}">
                <a16:creationId xmlns:a16="http://schemas.microsoft.com/office/drawing/2014/main" id="{89956CB2-4237-4CD2-AF8F-427106A7FF66}"/>
              </a:ext>
            </a:extLst>
          </p:cNvPr>
          <p:cNvSpPr/>
          <p:nvPr/>
        </p:nvSpPr>
        <p:spPr>
          <a:xfrm>
            <a:off x="312821" y="0"/>
            <a:ext cx="8518358" cy="1624263"/>
          </a:xfrm>
          <a:prstGeom prst="irregularSeal1">
            <a:avLst/>
          </a:prstGeom>
          <a:solidFill>
            <a:srgbClr val="00CC00"/>
          </a:solidFill>
          <a:ln w="57150" cap="flat" cmpd="sng" algn="ctr">
            <a:solidFill>
              <a:srgbClr val="FFFF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দলগত</a:t>
            </a: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6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কাজ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7DF6F8-3B4D-426F-B09C-407A5891E52F}"/>
              </a:ext>
            </a:extLst>
          </p:cNvPr>
          <p:cNvSpPr txBox="1"/>
          <p:nvPr/>
        </p:nvSpPr>
        <p:spPr>
          <a:xfrm>
            <a:off x="0" y="2960914"/>
            <a:ext cx="91439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‘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ভবের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742950" indent="-742950">
              <a:buAutoNum type="arabicPeriod"/>
            </a:pP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স্বীয়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্তি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্বজা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োঝান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742950" indent="-742950">
              <a:buAutoNum type="arabicPeriod"/>
            </a:pP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AutoNum type="arabicPeriod"/>
            </a:pP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ভবিষ্যতে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্ভ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998022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rgbClr val="00CC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: 8 Points 1">
            <a:extLst>
              <a:ext uri="{FF2B5EF4-FFF2-40B4-BE49-F238E27FC236}">
                <a16:creationId xmlns:a16="http://schemas.microsoft.com/office/drawing/2014/main" id="{80F872FC-E366-40EF-8FA8-D7AADB5FADA6}"/>
              </a:ext>
            </a:extLst>
          </p:cNvPr>
          <p:cNvSpPr/>
          <p:nvPr/>
        </p:nvSpPr>
        <p:spPr>
          <a:xfrm>
            <a:off x="264694" y="0"/>
            <a:ext cx="8614611" cy="1564106"/>
          </a:xfrm>
          <a:prstGeom prst="irregularSeal1">
            <a:avLst/>
          </a:prstGeom>
          <a:solidFill>
            <a:srgbClr val="00CC0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F482AA-561C-4595-A99E-236731AA4567}"/>
              </a:ext>
            </a:extLst>
          </p:cNvPr>
          <p:cNvSpPr txBox="1"/>
          <p:nvPr/>
        </p:nvSpPr>
        <p:spPr>
          <a:xfrm>
            <a:off x="76200" y="2057400"/>
            <a:ext cx="9067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as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ন-</a:t>
            </a:r>
            <a:r>
              <a:rPr lang="as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as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ত’</a:t>
            </a:r>
            <a:r>
              <a:rPr lang="as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লোকে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সংসার-সমরাঙ্গনে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</a:t>
            </a:r>
            <a:r>
              <a:rPr lang="as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as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চনা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as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742950" indent="-742950">
              <a:buAutoNum type="arabicPeriod"/>
            </a:pP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AutoNum type="arabicPeriod"/>
            </a:pP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সংসারে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দায়িত্ব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পালনের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279867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rgbClr val="00CC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bbon: Tilted Down 1">
            <a:extLst>
              <a:ext uri="{FF2B5EF4-FFF2-40B4-BE49-F238E27FC236}">
                <a16:creationId xmlns:a16="http://schemas.microsoft.com/office/drawing/2014/main" id="{EBD9B344-18B4-4F28-A83E-C4F8C80155A4}"/>
              </a:ext>
            </a:extLst>
          </p:cNvPr>
          <p:cNvSpPr/>
          <p:nvPr/>
        </p:nvSpPr>
        <p:spPr>
          <a:xfrm>
            <a:off x="152400" y="125186"/>
            <a:ext cx="8839200" cy="1600200"/>
          </a:xfrm>
          <a:prstGeom prst="ribbon">
            <a:avLst/>
          </a:prstGeom>
          <a:solidFill>
            <a:srgbClr val="008000"/>
          </a:solidFill>
          <a:ln w="76200">
            <a:solidFill>
              <a:srgbClr val="FF0000"/>
            </a:solidFill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E7CA20A-6F02-48A2-96ED-DA31A4EC0C58}"/>
              </a:ext>
            </a:extLst>
          </p:cNvPr>
          <p:cNvSpPr/>
          <p:nvPr/>
        </p:nvSpPr>
        <p:spPr>
          <a:xfrm>
            <a:off x="1143000" y="3810000"/>
            <a:ext cx="6858000" cy="3048000"/>
          </a:xfrm>
          <a:prstGeom prst="rect">
            <a:avLst/>
          </a:prstGeom>
          <a:solidFill>
            <a:srgbClr val="008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</a:t>
            </a:r>
            <a:r>
              <a:rPr lang="as-IN" sz="6000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ী</a:t>
            </a:r>
            <a:r>
              <a:rPr lang="en-US" sz="6000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as-IN" sz="6000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6000" dirty="0" err="1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6000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ইতিবাচক</a:t>
            </a:r>
            <a:r>
              <a:rPr lang="en-US" sz="6000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দৃষ</a:t>
            </a:r>
            <a:r>
              <a:rPr lang="as-IN" sz="6000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en-US" sz="6000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</a:t>
            </a:r>
            <a:r>
              <a:rPr lang="as-IN" sz="6000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en-US" sz="6000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</a:t>
            </a:r>
            <a:r>
              <a:rPr lang="as-IN" sz="6000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ঙ</a:t>
            </a:r>
            <a:r>
              <a:rPr lang="en-US" sz="6000" dirty="0" err="1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্গিতে</a:t>
            </a:r>
            <a:r>
              <a:rPr lang="en-US" sz="6000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</a:t>
            </a:r>
            <a:r>
              <a:rPr lang="as-IN" sz="6000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6000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6000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6000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6000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6000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ু</a:t>
            </a:r>
            <a:r>
              <a:rPr lang="as-IN" sz="6000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6000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ু</a:t>
            </a:r>
            <a:r>
              <a:rPr lang="as-IN" sz="6000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en-US" sz="6000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6000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6000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ব</a:t>
            </a:r>
            <a:r>
              <a:rPr lang="as-IN" sz="6000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en-US" sz="6000" dirty="0" err="1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শ্লেষণ</a:t>
            </a:r>
            <a:r>
              <a:rPr lang="en-US" sz="6000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as-IN" sz="6000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en-US" sz="6000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FA5C5271-A91A-4AD6-A33A-80744F960B0D}"/>
              </a:ext>
            </a:extLst>
          </p:cNvPr>
          <p:cNvSpPr/>
          <p:nvPr/>
        </p:nvSpPr>
        <p:spPr>
          <a:xfrm>
            <a:off x="647700" y="1725387"/>
            <a:ext cx="7848600" cy="2095500"/>
          </a:xfrm>
          <a:prstGeom prst="triangle">
            <a:avLst>
              <a:gd name="adj" fmla="val 51701"/>
            </a:avLst>
          </a:prstGeom>
          <a:solidFill>
            <a:srgbClr val="008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3768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rgbClr val="00CC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xagon 3">
            <a:extLst>
              <a:ext uri="{FF2B5EF4-FFF2-40B4-BE49-F238E27FC236}">
                <a16:creationId xmlns:a16="http://schemas.microsoft.com/office/drawing/2014/main" id="{63B857EF-5850-4A20-8193-7FC1AD575265}"/>
              </a:ext>
            </a:extLst>
          </p:cNvPr>
          <p:cNvSpPr/>
          <p:nvPr/>
        </p:nvSpPr>
        <p:spPr>
          <a:xfrm>
            <a:off x="180474" y="180474"/>
            <a:ext cx="8855242" cy="6509083"/>
          </a:xfrm>
          <a:prstGeom prst="hexagon">
            <a:avLst/>
          </a:prstGeom>
          <a:solidFill>
            <a:srgbClr val="00B050"/>
          </a:solidFill>
          <a:ln w="19050" cap="flat" cmpd="sng" algn="ctr">
            <a:solidFill>
              <a:srgbClr val="A6B727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আজকের</a:t>
            </a:r>
            <a:r>
              <a:rPr kumimoji="0" lang="en-US" sz="8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8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পাঠে</a:t>
            </a:r>
            <a:r>
              <a:rPr kumimoji="0" lang="en-US" sz="8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অংশগ্রহণের</a:t>
            </a:r>
            <a:r>
              <a:rPr kumimoji="0" lang="en-US" sz="8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8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জন্য</a:t>
            </a:r>
            <a:endParaRPr kumimoji="0" lang="en-US" sz="8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সকলকে</a:t>
            </a:r>
            <a:r>
              <a:rPr kumimoji="0" lang="en-US" sz="8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8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ধন্যবাদ</a:t>
            </a:r>
            <a:endParaRPr kumimoji="0" lang="en-US" sz="8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8611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22CD508-2050-48FB-BB02-BC55D99AD44D}"/>
              </a:ext>
            </a:extLst>
          </p:cNvPr>
          <p:cNvSpPr/>
          <p:nvPr/>
        </p:nvSpPr>
        <p:spPr>
          <a:xfrm>
            <a:off x="533400" y="1536174"/>
            <a:ext cx="8458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এস</a:t>
            </a:r>
            <a:r>
              <a:rPr kumimoji="0" lang="as-IN" sz="80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kumimoji="0" lang="en-US" sz="80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as-IN" sz="80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kumimoji="0" lang="en-US" sz="80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kumimoji="0" lang="as-IN" sz="80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kumimoji="0" lang="en-US" sz="80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ু  </a:t>
            </a:r>
            <a:r>
              <a:rPr kumimoji="0" lang="as-IN" sz="80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kumimoji="0" lang="en-US" sz="80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kumimoji="0" lang="as-IN" sz="80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kumimoji="0" lang="en-US" sz="80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as-IN" sz="80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kumimoji="0" lang="en-US" sz="80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kumimoji="0" lang="as-IN" sz="80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kumimoji="0" lang="en-US" sz="80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ে  </a:t>
            </a:r>
            <a:r>
              <a:rPr kumimoji="0" lang="as-IN" sz="80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kumimoji="0" lang="en-US" sz="80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kumimoji="0" lang="as-IN" sz="80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kumimoji="0" lang="en-US" sz="80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kumimoji="0" lang="as-IN" sz="80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kumimoji="0" lang="en-US" sz="80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as-IN" sz="80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kumimoji="0" lang="en-US" sz="80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kumimoji="0" lang="as-IN" sz="80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kumimoji="0" lang="en-US" sz="80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kumimoji="0" lang="as-IN" sz="80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kumimoji="0" lang="en-US" sz="80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80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kumimoji="0" lang="en-US" sz="80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kumimoji="0" lang="as-IN" sz="80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kumimoji="0" lang="en-US" sz="80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োনাম</a:t>
            </a:r>
            <a:r>
              <a:rPr kumimoji="0" lang="en-US" sz="80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80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kumimoji="0" lang="en-US" sz="80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80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63815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47BEF4-8F95-40FF-A2D4-9AEF208698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"/>
            <a:ext cx="4343400" cy="3352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D93EDE-3CBD-4494-8551-98E52E10E2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71"/>
            <a:ext cx="4343400" cy="33310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3C28D8-2FFD-4134-AEE8-C9C1DA9B6D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2800"/>
            <a:ext cx="4343400" cy="34834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5CF90F-904D-4C3C-B2ED-A702CDCEB3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352800"/>
            <a:ext cx="4343400" cy="348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581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670E130-2C5D-4C7B-95CF-E49B78BDB7EF}"/>
              </a:ext>
            </a:extLst>
          </p:cNvPr>
          <p:cNvSpPr/>
          <p:nvPr/>
        </p:nvSpPr>
        <p:spPr>
          <a:xfrm>
            <a:off x="1828800" y="76200"/>
            <a:ext cx="6096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9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9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92EF13C-A0EA-4CF3-B478-DC6862D7A5E1}"/>
              </a:ext>
            </a:extLst>
          </p:cNvPr>
          <p:cNvSpPr/>
          <p:nvPr/>
        </p:nvSpPr>
        <p:spPr>
          <a:xfrm>
            <a:off x="381000" y="3136613"/>
            <a:ext cx="8763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8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জ</a:t>
            </a:r>
            <a:r>
              <a:rPr lang="as-IN" sz="8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ী</a:t>
            </a:r>
            <a:r>
              <a:rPr lang="en-US" sz="8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as-IN" sz="8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8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as-IN" sz="8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8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ঙ</a:t>
            </a:r>
            <a:r>
              <a:rPr lang="as-IN" sz="8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en-US" sz="8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as-IN" sz="8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ী</a:t>
            </a:r>
            <a:r>
              <a:rPr lang="en-US" sz="8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ত</a:t>
            </a:r>
          </a:p>
          <a:p>
            <a:pPr lvl="0" algn="r"/>
            <a:r>
              <a:rPr lang="bn-IN" sz="8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as-IN" sz="6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</a:t>
            </a:r>
            <a:r>
              <a:rPr lang="en-US" sz="6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as-IN" sz="6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en-US" sz="6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</a:t>
            </a:r>
            <a:r>
              <a:rPr lang="as-IN" sz="6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6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6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en-US" sz="6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6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6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6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6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ন্দ্য</a:t>
            </a:r>
            <a:r>
              <a:rPr lang="as-IN" sz="6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en-US" sz="6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as-IN" sz="6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6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</a:t>
            </a:r>
            <a:r>
              <a:rPr lang="as-IN" sz="6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en-US" sz="6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</a:t>
            </a:r>
            <a:r>
              <a:rPr lang="as-IN" sz="6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6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য়</a:t>
            </a:r>
          </a:p>
        </p:txBody>
      </p:sp>
    </p:spTree>
    <p:extLst>
      <p:ext uri="{BB962C8B-B14F-4D97-AF65-F5344CB8AC3E}">
        <p14:creationId xmlns:p14="http://schemas.microsoft.com/office/powerpoint/2010/main" val="195547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159935F-3E86-4970-A7E8-6E320A2C7F9E}"/>
              </a:ext>
            </a:extLst>
          </p:cNvPr>
          <p:cNvSpPr/>
          <p:nvPr/>
        </p:nvSpPr>
        <p:spPr>
          <a:xfrm>
            <a:off x="304800" y="685800"/>
            <a:ext cx="8763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IN" sz="4800" dirty="0">
                <a:ln w="1270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dirty="0">
              <a:ln w="12700">
                <a:solidFill>
                  <a:srgbClr val="00B0F0"/>
                </a:solidFill>
              </a:ln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IN" sz="3600" dirty="0">
                <a:ln w="12700">
                  <a:solidFill>
                    <a:schemeClr val="tx1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n w="12700"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 শেষে শিক্ষার্থীরা- </a:t>
            </a:r>
            <a:endParaRPr lang="en-US" sz="3600" dirty="0">
              <a:ln w="12700">
                <a:solidFill>
                  <a:srgbClr val="00B050"/>
                </a:solidFill>
              </a:ln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marL="465138" lvl="0" indent="-465138"/>
            <a:r>
              <a:rPr lang="bn-IN" sz="3600" dirty="0">
                <a:ln w="1270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>
                <a:ln w="1270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ক্ষণস্থায়ী</a:t>
            </a:r>
            <a:r>
              <a:rPr lang="en-US" sz="3600" dirty="0">
                <a:ln w="1270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270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মানবজীবনের</a:t>
            </a:r>
            <a:r>
              <a:rPr lang="en-US" sz="3600" dirty="0">
                <a:ln w="1270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270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US" sz="3600" dirty="0">
                <a:ln w="1270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270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sz="3600" dirty="0">
                <a:ln w="1270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270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বিশ</a:t>
            </a:r>
            <a:r>
              <a:rPr lang="as-IN" sz="3600" dirty="0">
                <a:ln w="1270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en-US" sz="3600" dirty="0">
                <a:ln w="1270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as-IN" sz="3600" dirty="0">
                <a:ln w="1270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en-US" sz="3600" dirty="0">
                <a:ln w="1270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ষ</a:t>
            </a:r>
            <a:r>
              <a:rPr lang="as-IN" sz="3600" dirty="0">
                <a:ln w="1270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ণ</a:t>
            </a:r>
            <a:r>
              <a:rPr lang="en-US" sz="3600" dirty="0">
                <a:ln w="1270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>
                <a:ln w="1270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dirty="0">
                <a:ln w="1270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as-IN" sz="3600" dirty="0">
                <a:ln w="1270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en-US" sz="3600" dirty="0">
                <a:ln w="1270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ে </a:t>
            </a:r>
            <a:r>
              <a:rPr lang="as-IN" sz="3600" dirty="0">
                <a:ln w="1270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en-US" sz="3600" dirty="0">
                <a:ln w="1270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3600" dirty="0">
                <a:ln w="1270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3600" dirty="0">
                <a:ln w="1270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as-IN" sz="3600" dirty="0">
                <a:ln w="1270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en-US" sz="3600" dirty="0">
                <a:ln w="1270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65138" lvl="0" indent="-465138"/>
            <a:endParaRPr lang="bn-IN" sz="3600" dirty="0">
              <a:ln w="12700">
                <a:solidFill>
                  <a:schemeClr val="tx1"/>
                </a:solidFill>
              </a:ln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509588" lvl="0" indent="-509588"/>
            <a:r>
              <a:rPr lang="bn-IN" sz="3600" dirty="0">
                <a:ln w="12700"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>
                <a:ln w="12700"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as-IN" sz="3600" dirty="0">
                <a:ln w="12700"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ং</a:t>
            </a:r>
            <a:r>
              <a:rPr lang="en-US" sz="3600" dirty="0">
                <a:ln w="12700"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as-IN" sz="3600" dirty="0">
                <a:ln w="12700"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3600" dirty="0">
                <a:ln w="12700"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as-IN" sz="3600" dirty="0">
                <a:ln w="12700"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en-US" sz="3600" dirty="0">
                <a:ln w="12700"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>
                <a:ln w="12700"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3600" dirty="0">
                <a:ln w="12700"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as-IN" sz="3600" dirty="0">
                <a:ln w="12700"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</a:t>
            </a:r>
            <a:r>
              <a:rPr lang="en-US" sz="3600" dirty="0">
                <a:ln w="12700"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>
                <a:ln w="12700"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3600" dirty="0">
                <a:ln w="12700"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as-IN" sz="3600" dirty="0">
                <a:ln w="12700"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</a:t>
            </a:r>
            <a:r>
              <a:rPr lang="en-US" sz="3600" dirty="0">
                <a:ln w="12700"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>
                <a:ln w="12700"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en-US" sz="3600" dirty="0" err="1">
                <a:ln w="12700"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ায়িত্ব</a:t>
            </a:r>
            <a:r>
              <a:rPr lang="en-US" sz="3600" dirty="0">
                <a:ln w="12700"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2700"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পালনের</a:t>
            </a:r>
            <a:r>
              <a:rPr lang="en-US" sz="3600" dirty="0">
                <a:ln w="12700"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2700"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600" dirty="0">
                <a:ln w="12700"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2700"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>
                <a:ln w="12700"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2700"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ln w="12700"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2700"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ln w="12700"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3600" dirty="0">
              <a:ln w="12700">
                <a:solidFill>
                  <a:schemeClr val="tx1"/>
                </a:solidFill>
              </a:ln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marL="449263" lvl="0" indent="-449263"/>
            <a:r>
              <a:rPr lang="bn-IN" sz="3600" dirty="0">
                <a:ln w="1270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dirty="0">
                <a:ln w="1270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জ</a:t>
            </a:r>
            <a:r>
              <a:rPr lang="as-IN" sz="3600" dirty="0">
                <a:ln w="1270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ী</a:t>
            </a:r>
            <a:r>
              <a:rPr lang="en-US" sz="3600" dirty="0">
                <a:ln w="1270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as-IN" sz="3600" dirty="0">
                <a:ln w="1270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3600" dirty="0" err="1">
                <a:ln w="1270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600" dirty="0">
                <a:ln w="1270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270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ইতিবাচক</a:t>
            </a:r>
            <a:r>
              <a:rPr lang="en-US" sz="3600" dirty="0">
                <a:ln w="1270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270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দৃষ</a:t>
            </a:r>
            <a:r>
              <a:rPr lang="as-IN" sz="3600" dirty="0">
                <a:ln w="1270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en-US" sz="3600" dirty="0">
                <a:ln w="1270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ট</a:t>
            </a:r>
            <a:r>
              <a:rPr lang="as-IN" sz="3600" dirty="0">
                <a:ln w="1270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en-US" sz="3600" dirty="0">
                <a:ln w="1270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ভ</a:t>
            </a:r>
            <a:r>
              <a:rPr lang="as-IN" sz="3600" dirty="0">
                <a:ln w="1270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ঙ</a:t>
            </a:r>
            <a:r>
              <a:rPr lang="en-US" sz="3600" dirty="0" err="1">
                <a:ln w="1270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্গিতে</a:t>
            </a:r>
            <a:r>
              <a:rPr lang="en-US" sz="3600" dirty="0">
                <a:ln w="1270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270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দে</a:t>
            </a:r>
            <a:r>
              <a:rPr lang="as-IN" sz="3600" dirty="0">
                <a:ln w="1270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3600" dirty="0">
                <a:ln w="1270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3600" dirty="0">
                <a:ln w="1270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3600" dirty="0">
                <a:ln w="1270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>
                <a:ln w="1270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600" dirty="0">
                <a:ln w="1270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ু</a:t>
            </a:r>
            <a:r>
              <a:rPr lang="as-IN" sz="3600" dirty="0">
                <a:ln w="1270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3600" dirty="0">
                <a:ln w="1270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ু</a:t>
            </a:r>
            <a:r>
              <a:rPr lang="as-IN" sz="3600" dirty="0">
                <a:ln w="1270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en-US" sz="3600" dirty="0">
                <a:ln w="1270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3600" dirty="0">
                <a:ln w="1270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3600" dirty="0">
                <a:ln w="1270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>
                <a:ln w="1270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3600" dirty="0">
                <a:ln w="1270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3600" dirty="0">
                <a:ln w="1270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য</a:t>
            </a:r>
            <a:r>
              <a:rPr lang="en-US" sz="3600" dirty="0">
                <a:ln w="1270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3600" dirty="0">
                <a:ln w="1270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3600" dirty="0">
                <a:ln w="1270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3600" dirty="0">
                <a:ln w="1270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য</a:t>
            </a:r>
            <a:r>
              <a:rPr lang="en-US" sz="3600" dirty="0">
                <a:ln w="1270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া </a:t>
            </a:r>
            <a:r>
              <a:rPr lang="as-IN" sz="3600" dirty="0">
                <a:ln w="1270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dirty="0">
                <a:ln w="1270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as-IN" sz="3600" dirty="0">
                <a:ln w="1270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en-US" sz="3600" dirty="0">
                <a:ln w="1270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ে </a:t>
            </a:r>
            <a:r>
              <a:rPr lang="as-IN" sz="3600" dirty="0">
                <a:ln w="1270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en-US" sz="3600" dirty="0">
                <a:ln w="1270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3600" dirty="0">
                <a:ln w="1270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3600" dirty="0">
                <a:ln w="1270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as-IN" sz="3600" dirty="0">
                <a:ln w="1270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en-US" sz="3600" dirty="0">
                <a:ln w="1270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3600" dirty="0">
              <a:ln w="12700">
                <a:solidFill>
                  <a:srgbClr val="00B0F0"/>
                </a:solidFill>
              </a:ln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5521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openDmnd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621C04-9D81-4373-8E96-0DA8ACC3C78E}"/>
              </a:ext>
            </a:extLst>
          </p:cNvPr>
          <p:cNvSpPr txBox="1"/>
          <p:nvPr/>
        </p:nvSpPr>
        <p:spPr>
          <a:xfrm>
            <a:off x="35767" y="381000"/>
            <a:ext cx="28598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চিতি</a:t>
            </a:r>
            <a:endParaRPr lang="en-US" sz="4800" dirty="0"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CD0E6E-195F-401B-BCEC-62C90EC9E9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6" y="1447800"/>
            <a:ext cx="2707434" cy="283845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045EA79-CA94-499A-8B3B-910431366CBB}"/>
              </a:ext>
            </a:extLst>
          </p:cNvPr>
          <p:cNvSpPr/>
          <p:nvPr/>
        </p:nvSpPr>
        <p:spPr>
          <a:xfrm>
            <a:off x="1" y="4419600"/>
            <a:ext cx="28598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as-IN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</a:t>
            </a:r>
            <a:r>
              <a:rPr lang="as-IN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ন্দ্য</a:t>
            </a:r>
            <a:r>
              <a:rPr lang="as-IN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as-IN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</a:t>
            </a:r>
            <a:r>
              <a:rPr lang="as-IN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</a:t>
            </a:r>
            <a:r>
              <a:rPr lang="as-IN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য়</a:t>
            </a:r>
            <a:endParaRPr lang="en-US" sz="3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EEEB3F-5FD9-4E61-B81D-1709971A80CF}"/>
              </a:ext>
            </a:extLst>
          </p:cNvPr>
          <p:cNvSpPr/>
          <p:nvPr/>
        </p:nvSpPr>
        <p:spPr>
          <a:xfrm>
            <a:off x="55983" y="5946710"/>
            <a:ext cx="1719447" cy="838200"/>
          </a:xfrm>
          <a:prstGeom prst="rect">
            <a:avLst/>
          </a:prstGeom>
          <a:solidFill>
            <a:srgbClr val="00CC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C8D5A4-C08E-454F-B40F-FE553FD30F8E}"/>
              </a:ext>
            </a:extLst>
          </p:cNvPr>
          <p:cNvSpPr/>
          <p:nvPr/>
        </p:nvSpPr>
        <p:spPr>
          <a:xfrm>
            <a:off x="1884130" y="5943600"/>
            <a:ext cx="1719447" cy="838200"/>
          </a:xfrm>
          <a:prstGeom prst="rect">
            <a:avLst/>
          </a:prstGeom>
          <a:solidFill>
            <a:srgbClr val="7030A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B7A146-C21F-45A4-8163-24BDDC258A87}"/>
              </a:ext>
            </a:extLst>
          </p:cNvPr>
          <p:cNvSpPr/>
          <p:nvPr/>
        </p:nvSpPr>
        <p:spPr>
          <a:xfrm>
            <a:off x="3712277" y="5943600"/>
            <a:ext cx="1719447" cy="838200"/>
          </a:xfrm>
          <a:prstGeom prst="rect">
            <a:avLst/>
          </a:prstGeom>
          <a:solidFill>
            <a:srgbClr val="00CC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720C66-43DF-48F1-A6B4-6DB39D9B4C5E}"/>
              </a:ext>
            </a:extLst>
          </p:cNvPr>
          <p:cNvSpPr/>
          <p:nvPr/>
        </p:nvSpPr>
        <p:spPr>
          <a:xfrm>
            <a:off x="5540423" y="5943600"/>
            <a:ext cx="1719447" cy="838200"/>
          </a:xfrm>
          <a:prstGeom prst="rect">
            <a:avLst/>
          </a:prstGeom>
          <a:solidFill>
            <a:srgbClr val="7030A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উল্লেখয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18775B1-9F1B-4E06-8997-577AD42B7F4F}"/>
              </a:ext>
            </a:extLst>
          </p:cNvPr>
          <p:cNvSpPr/>
          <p:nvPr/>
        </p:nvSpPr>
        <p:spPr>
          <a:xfrm>
            <a:off x="7391897" y="5943600"/>
            <a:ext cx="1719447" cy="838200"/>
          </a:xfrm>
          <a:prstGeom prst="rect">
            <a:avLst/>
          </a:prstGeom>
          <a:solidFill>
            <a:srgbClr val="00CC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ত্যু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Flowchart: Terminator 13">
            <a:extLst>
              <a:ext uri="{FF2B5EF4-FFF2-40B4-BE49-F238E27FC236}">
                <a16:creationId xmlns:a16="http://schemas.microsoft.com/office/drawing/2014/main" id="{CF339317-B77D-4978-8818-3F4D6B86FF2A}"/>
              </a:ext>
            </a:extLst>
          </p:cNvPr>
          <p:cNvSpPr/>
          <p:nvPr/>
        </p:nvSpPr>
        <p:spPr>
          <a:xfrm rot="5400000">
            <a:off x="421434" y="2381354"/>
            <a:ext cx="4876800" cy="145197"/>
          </a:xfrm>
          <a:prstGeom prst="flowChartTerminator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7AD1D7-15A6-455E-BE03-24BE3B37ACA3}"/>
              </a:ext>
            </a:extLst>
          </p:cNvPr>
          <p:cNvSpPr txBox="1"/>
          <p:nvPr/>
        </p:nvSpPr>
        <p:spPr>
          <a:xfrm>
            <a:off x="3481686" y="847635"/>
            <a:ext cx="58369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1838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17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এপ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হুগলি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জেলার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গুলিটা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রাজবল্লভহাট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2FF3C3-F694-42CC-8D8C-7C2C5A18D781}"/>
              </a:ext>
            </a:extLst>
          </p:cNvPr>
          <p:cNvSpPr txBox="1"/>
          <p:nvPr/>
        </p:nvSpPr>
        <p:spPr>
          <a:xfrm>
            <a:off x="3230881" y="1676400"/>
            <a:ext cx="56845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1859 </a:t>
            </a:r>
            <a:r>
              <a:rPr lang="as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্রি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as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্জ</a:t>
            </a:r>
            <a:r>
              <a:rPr lang="as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ন।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00B5AC3-3488-48F6-9449-301C7525E477}"/>
              </a:ext>
            </a:extLst>
          </p:cNvPr>
          <p:cNvSpPr txBox="1"/>
          <p:nvPr/>
        </p:nvSpPr>
        <p:spPr>
          <a:xfrm>
            <a:off x="3081656" y="2876729"/>
            <a:ext cx="6135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ি,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পেশা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6ADF0CB-92A5-4772-899C-C6AA342FF4ED}"/>
              </a:ext>
            </a:extLst>
          </p:cNvPr>
          <p:cNvSpPr txBox="1"/>
          <p:nvPr/>
        </p:nvSpPr>
        <p:spPr>
          <a:xfrm>
            <a:off x="3246592" y="1676400"/>
            <a:ext cx="59840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as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র।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কাব্য:চিন্তাতরঙ্গিনী,বীরবাহু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1E5758E-F9BD-4647-A3EB-04A3D86774F8}"/>
              </a:ext>
            </a:extLst>
          </p:cNvPr>
          <p:cNvSpPr txBox="1"/>
          <p:nvPr/>
        </p:nvSpPr>
        <p:spPr>
          <a:xfrm>
            <a:off x="3738986" y="2400718"/>
            <a:ext cx="6135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1903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24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ে।</a:t>
            </a:r>
          </a:p>
        </p:txBody>
      </p:sp>
    </p:spTree>
    <p:extLst>
      <p:ext uri="{BB962C8B-B14F-4D97-AF65-F5344CB8AC3E}">
        <p14:creationId xmlns:p14="http://schemas.microsoft.com/office/powerpoint/2010/main" val="32306594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5" grpId="0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0EA6B63-740A-4B0D-A814-4BCA8F09E085}"/>
              </a:ext>
            </a:extLst>
          </p:cNvPr>
          <p:cNvSpPr/>
          <p:nvPr/>
        </p:nvSpPr>
        <p:spPr>
          <a:xfrm>
            <a:off x="2546445" y="62203"/>
            <a:ext cx="405110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9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9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9A03D9-8EE0-4E0E-AC14-3EBA32B441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5428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71630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849702-4584-413B-B0DE-EF28F60FE6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978159"/>
            <a:ext cx="8991600" cy="58798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8B568ED-ABFA-4CC7-AA6C-C0D14F3997D5}"/>
              </a:ext>
            </a:extLst>
          </p:cNvPr>
          <p:cNvSpPr/>
          <p:nvPr/>
        </p:nvSpPr>
        <p:spPr>
          <a:xfrm>
            <a:off x="2133600" y="-228600"/>
            <a:ext cx="5105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9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9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as-IN" sz="9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9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9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9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584019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546</TotalTime>
  <Words>1100</Words>
  <Application>Microsoft Office PowerPoint</Application>
  <PresentationFormat>On-screen Show (4:3)</PresentationFormat>
  <Paragraphs>101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Rajab Ali</dc:creator>
  <cp:lastModifiedBy>Rajab Ali</cp:lastModifiedBy>
  <cp:revision>60</cp:revision>
  <dcterms:created xsi:type="dcterms:W3CDTF">2020-04-18T16:38:44Z</dcterms:created>
  <dcterms:modified xsi:type="dcterms:W3CDTF">2020-05-02T14:43:55Z</dcterms:modified>
</cp:coreProperties>
</file>