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58" r:id="rId5"/>
    <p:sldId id="260" r:id="rId6"/>
    <p:sldId id="261" r:id="rId7"/>
    <p:sldId id="263" r:id="rId8"/>
    <p:sldId id="275" r:id="rId9"/>
    <p:sldId id="276" r:id="rId10"/>
    <p:sldId id="299" r:id="rId11"/>
    <p:sldId id="277" r:id="rId12"/>
    <p:sldId id="278" r:id="rId13"/>
    <p:sldId id="262" r:id="rId14"/>
    <p:sldId id="272" r:id="rId15"/>
    <p:sldId id="266" r:id="rId16"/>
    <p:sldId id="301" r:id="rId17"/>
    <p:sldId id="294" r:id="rId18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44EBB-28D0-4EA7-AD57-84A462E0940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4CADF-03BA-416F-94CD-D677D8120111}">
      <dgm:prSet phldrT="[Text]" custT="1"/>
      <dgm:spPr>
        <a:solidFill>
          <a:schemeClr val="accent2">
            <a:lumMod val="20000"/>
            <a:lumOff val="80000"/>
          </a:schemeClr>
        </a:solidFill>
        <a:ln w="38100"/>
      </dgm:spPr>
      <dgm:t>
        <a:bodyPr/>
        <a:lstStyle/>
        <a:p>
          <a:r>
            <a:rPr lang="en-US" sz="24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r>
            <a:rPr lang="bn-IN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-</a:t>
          </a:r>
          <a:r>
            <a: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১৯২৪ </a:t>
          </a:r>
          <a:r>
            <a:rPr lang="en-US" sz="24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91016-11B9-42A9-9E30-4950ED5E3FB9}" type="parTrans" cxnId="{28191FAF-EF99-43CB-AAFC-509C1214C9A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F9EDEE-499B-47A9-B331-9B3BE478310A}" type="sibTrans" cxnId="{28191FAF-EF99-43CB-AAFC-509C1214C9A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BF2194-A6D6-40F7-A0EF-A9B8D3D33D96}">
      <dgm:prSet phldrT="[Text]" custT="1"/>
      <dgm:spPr>
        <a:solidFill>
          <a:schemeClr val="accent5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algn="ctr"/>
          <a:r>
            <a: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১৯৫২ </a:t>
          </a:r>
          <a:r>
            <a:rPr lang="en-US" sz="24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সালে</a:t>
          </a:r>
          <a:r>
            <a: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bn-IN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24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</a:t>
          </a:r>
          <a:r>
            <a:rPr lang="bn-IN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</a:t>
          </a:r>
          <a:r>
            <a:rPr lang="en-US" sz="24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শে</a:t>
          </a:r>
          <a:r>
            <a: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আসেন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48E79-8B8E-48B7-B638-5AF2FB627CBF}" type="parTrans" cxnId="{1D96B8E9-7AE2-4097-99AA-2EFE00F90DB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2E1897-8C9C-4473-9F9E-F0FC690A2A7D}" type="sibTrans" cxnId="{1D96B8E9-7AE2-4097-99AA-2EFE00F90DB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17C4BA-C7F4-496B-A725-010CB3FD5732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২০১২ </a:t>
          </a:r>
          <a:r>
            <a:rPr lang="en-US" sz="20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সালে</a:t>
          </a:r>
          <a:r>
            <a:rPr lang="en-US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“</a:t>
          </a:r>
          <a:r>
            <a:rPr lang="en-US" sz="20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মুক্তিযুদ্ধ</a:t>
          </a:r>
          <a:r>
            <a:rPr lang="en-US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মৈত্রি</a:t>
          </a:r>
          <a:r>
            <a:rPr lang="en-US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সম্মাননা</a:t>
          </a:r>
          <a:r>
            <a:rPr lang="en-US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” </a:t>
          </a:r>
          <a:r>
            <a:rPr lang="en-US" sz="20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জানানো</a:t>
          </a:r>
          <a:r>
            <a:rPr lang="en-US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হয়</a:t>
          </a:r>
          <a:r>
            <a:rPr lang="en-US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1EC118-494F-43F7-8A67-85E3C7E741DD}" type="parTrans" cxnId="{301F61A9-4063-446B-ADB6-91F4BB47546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B25ABA-8690-4F7A-9752-FFD3AAAD3816}" type="sibTrans" cxnId="{301F61A9-4063-446B-ADB6-91F4BB47546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9F9535-1507-4051-B8DC-EBF4AC99FDD6}">
      <dgm:prSet phldrT="[Text]"/>
      <dgm:spPr>
        <a:solidFill>
          <a:schemeClr val="accent2">
            <a:lumMod val="60000"/>
            <a:lumOff val="4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bn-I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 একজন গীতিকার ছিলেন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3760D6-648B-425D-817C-33FC73E34AC2}" type="parTrans" cxnId="{C64A8965-B545-445A-94D2-FCABDAB8E59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576EE-4630-4FE1-A520-620D94B5AFE9}" type="sibTrans" cxnId="{C64A8965-B545-445A-94D2-FCABDAB8E59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8A29E9-871E-46C7-8DBB-EB935656A136}">
      <dgm:prSet phldrT="[Text]" custT="1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4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</a:t>
          </a:r>
          <a:r>
            <a:rPr lang="bn-IN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- </a:t>
          </a:r>
          <a:r>
            <a: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১৯৮৬ </a:t>
          </a:r>
          <a:r>
            <a:rPr lang="en-US" sz="2400" b="1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A2403C-94E0-4182-9EFE-1E368B89530A}" type="parTrans" cxnId="{E9E92717-AE81-457A-9565-BF9E8D384D2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0880A-ED80-4AEC-94D9-301B2B13D329}" type="sibTrans" cxnId="{E9E92717-AE81-457A-9565-BF9E8D384D2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E293-8383-4983-BF51-FDCE1930F980}" type="pres">
      <dgm:prSet presAssocID="{5E544EBB-28D0-4EA7-AD57-84A462E0940A}" presName="cycle" presStyleCnt="0">
        <dgm:presLayoutVars>
          <dgm:dir/>
          <dgm:resizeHandles val="exact"/>
        </dgm:presLayoutVars>
      </dgm:prSet>
      <dgm:spPr/>
    </dgm:pt>
    <dgm:pt modelId="{2FEB7BD2-C5C3-4A12-8475-9F6A478DB740}" type="pres">
      <dgm:prSet presAssocID="{1124CADF-03BA-416F-94CD-D677D8120111}" presName="node" presStyleLbl="node1" presStyleIdx="0" presStyleCnt="5">
        <dgm:presLayoutVars>
          <dgm:bulletEnabled val="1"/>
        </dgm:presLayoutVars>
      </dgm:prSet>
      <dgm:spPr/>
    </dgm:pt>
    <dgm:pt modelId="{4178D002-714F-4B80-92A2-9ADDE939FEBE}" type="pres">
      <dgm:prSet presAssocID="{C3F9EDEE-499B-47A9-B331-9B3BE478310A}" presName="sibTrans" presStyleLbl="sibTrans2D1" presStyleIdx="0" presStyleCnt="5"/>
      <dgm:spPr/>
    </dgm:pt>
    <dgm:pt modelId="{AFC65C12-27E8-4A99-9CB2-1C15B807E5EF}" type="pres">
      <dgm:prSet presAssocID="{C3F9EDEE-499B-47A9-B331-9B3BE478310A}" presName="connectorText" presStyleLbl="sibTrans2D1" presStyleIdx="0" presStyleCnt="5"/>
      <dgm:spPr/>
    </dgm:pt>
    <dgm:pt modelId="{0ED61CDF-EF42-4BA1-AA5A-DD8A75C36EF2}" type="pres">
      <dgm:prSet presAssocID="{9EBF2194-A6D6-40F7-A0EF-A9B8D3D33D96}" presName="node" presStyleLbl="node1" presStyleIdx="1" presStyleCnt="5">
        <dgm:presLayoutVars>
          <dgm:bulletEnabled val="1"/>
        </dgm:presLayoutVars>
      </dgm:prSet>
      <dgm:spPr/>
    </dgm:pt>
    <dgm:pt modelId="{EEF75068-4CC6-473A-B5EB-3E9DD9045FE4}" type="pres">
      <dgm:prSet presAssocID="{002E1897-8C9C-4473-9F9E-F0FC690A2A7D}" presName="sibTrans" presStyleLbl="sibTrans2D1" presStyleIdx="1" presStyleCnt="5"/>
      <dgm:spPr/>
    </dgm:pt>
    <dgm:pt modelId="{028BA0FE-2F56-4779-8B43-D8310F2D4029}" type="pres">
      <dgm:prSet presAssocID="{002E1897-8C9C-4473-9F9E-F0FC690A2A7D}" presName="connectorText" presStyleLbl="sibTrans2D1" presStyleIdx="1" presStyleCnt="5"/>
      <dgm:spPr/>
    </dgm:pt>
    <dgm:pt modelId="{7A72545F-307F-4B22-8DEA-51B596F70063}" type="pres">
      <dgm:prSet presAssocID="{0917C4BA-C7F4-496B-A725-010CB3FD5732}" presName="node" presStyleLbl="node1" presStyleIdx="2" presStyleCnt="5">
        <dgm:presLayoutVars>
          <dgm:bulletEnabled val="1"/>
        </dgm:presLayoutVars>
      </dgm:prSet>
      <dgm:spPr/>
    </dgm:pt>
    <dgm:pt modelId="{B26DB0A5-9395-430A-8460-ABC169607C6E}" type="pres">
      <dgm:prSet presAssocID="{1CB25ABA-8690-4F7A-9752-FFD3AAAD3816}" presName="sibTrans" presStyleLbl="sibTrans2D1" presStyleIdx="2" presStyleCnt="5"/>
      <dgm:spPr/>
    </dgm:pt>
    <dgm:pt modelId="{F049BC42-99EE-414F-B05E-C2BC8C04A06E}" type="pres">
      <dgm:prSet presAssocID="{1CB25ABA-8690-4F7A-9752-FFD3AAAD3816}" presName="connectorText" presStyleLbl="sibTrans2D1" presStyleIdx="2" presStyleCnt="5"/>
      <dgm:spPr/>
    </dgm:pt>
    <dgm:pt modelId="{EE53A762-ABA0-42DA-A426-DA885073C82C}" type="pres">
      <dgm:prSet presAssocID="{B39F9535-1507-4051-B8DC-EBF4AC99FDD6}" presName="node" presStyleLbl="node1" presStyleIdx="3" presStyleCnt="5" custScaleX="105020" custScaleY="99862">
        <dgm:presLayoutVars>
          <dgm:bulletEnabled val="1"/>
        </dgm:presLayoutVars>
      </dgm:prSet>
      <dgm:spPr/>
    </dgm:pt>
    <dgm:pt modelId="{BB281A76-5565-4621-B08F-7C51A57FABA5}" type="pres">
      <dgm:prSet presAssocID="{073576EE-4630-4FE1-A520-620D94B5AFE9}" presName="sibTrans" presStyleLbl="sibTrans2D1" presStyleIdx="3" presStyleCnt="5"/>
      <dgm:spPr/>
    </dgm:pt>
    <dgm:pt modelId="{F298DB3A-D543-45B4-9BC0-89238DD0712C}" type="pres">
      <dgm:prSet presAssocID="{073576EE-4630-4FE1-A520-620D94B5AFE9}" presName="connectorText" presStyleLbl="sibTrans2D1" presStyleIdx="3" presStyleCnt="5"/>
      <dgm:spPr/>
    </dgm:pt>
    <dgm:pt modelId="{8F201F49-572C-42D0-B5E0-78BC9ED187EA}" type="pres">
      <dgm:prSet presAssocID="{208A29E9-871E-46C7-8DBB-EB935656A136}" presName="node" presStyleLbl="node1" presStyleIdx="4" presStyleCnt="5">
        <dgm:presLayoutVars>
          <dgm:bulletEnabled val="1"/>
        </dgm:presLayoutVars>
      </dgm:prSet>
      <dgm:spPr/>
    </dgm:pt>
    <dgm:pt modelId="{E213D4E6-524B-456F-B759-85E8181D9C7E}" type="pres">
      <dgm:prSet presAssocID="{A5E0880A-ED80-4AEC-94D9-301B2B13D329}" presName="sibTrans" presStyleLbl="sibTrans2D1" presStyleIdx="4" presStyleCnt="5"/>
      <dgm:spPr/>
    </dgm:pt>
    <dgm:pt modelId="{BC792358-18DD-4BEE-A56C-0426C3BF05DE}" type="pres">
      <dgm:prSet presAssocID="{A5E0880A-ED80-4AEC-94D9-301B2B13D329}" presName="connectorText" presStyleLbl="sibTrans2D1" presStyleIdx="4" presStyleCnt="5"/>
      <dgm:spPr/>
    </dgm:pt>
  </dgm:ptLst>
  <dgm:cxnLst>
    <dgm:cxn modelId="{6DCE040E-E4EE-4698-BA30-5ECA71A9F2D8}" type="presOf" srcId="{002E1897-8C9C-4473-9F9E-F0FC690A2A7D}" destId="{028BA0FE-2F56-4779-8B43-D8310F2D4029}" srcOrd="1" destOrd="0" presId="urn:microsoft.com/office/officeart/2005/8/layout/cycle2"/>
    <dgm:cxn modelId="{E9E92717-AE81-457A-9565-BF9E8D384D27}" srcId="{5E544EBB-28D0-4EA7-AD57-84A462E0940A}" destId="{208A29E9-871E-46C7-8DBB-EB935656A136}" srcOrd="4" destOrd="0" parTransId="{99A2403C-94E0-4182-9EFE-1E368B89530A}" sibTransId="{A5E0880A-ED80-4AEC-94D9-301B2B13D329}"/>
    <dgm:cxn modelId="{D782CE2A-56AB-453D-BF2D-7F245CC3AA32}" type="presOf" srcId="{B39F9535-1507-4051-B8DC-EBF4AC99FDD6}" destId="{EE53A762-ABA0-42DA-A426-DA885073C82C}" srcOrd="0" destOrd="0" presId="urn:microsoft.com/office/officeart/2005/8/layout/cycle2"/>
    <dgm:cxn modelId="{BDE7FE2E-8394-425F-860A-E8E5A8B6BB44}" type="presOf" srcId="{A5E0880A-ED80-4AEC-94D9-301B2B13D329}" destId="{E213D4E6-524B-456F-B759-85E8181D9C7E}" srcOrd="0" destOrd="0" presId="urn:microsoft.com/office/officeart/2005/8/layout/cycle2"/>
    <dgm:cxn modelId="{B05D0134-41C2-4FAA-AB68-647A4E2E0CEB}" type="presOf" srcId="{073576EE-4630-4FE1-A520-620D94B5AFE9}" destId="{BB281A76-5565-4621-B08F-7C51A57FABA5}" srcOrd="0" destOrd="0" presId="urn:microsoft.com/office/officeart/2005/8/layout/cycle2"/>
    <dgm:cxn modelId="{C64A8965-B545-445A-94D2-FCABDAB8E59C}" srcId="{5E544EBB-28D0-4EA7-AD57-84A462E0940A}" destId="{B39F9535-1507-4051-B8DC-EBF4AC99FDD6}" srcOrd="3" destOrd="0" parTransId="{E53760D6-648B-425D-817C-33FC73E34AC2}" sibTransId="{073576EE-4630-4FE1-A520-620D94B5AFE9}"/>
    <dgm:cxn modelId="{CD04316F-939A-4BDE-AD85-80ED02A2DC8B}" type="presOf" srcId="{1124CADF-03BA-416F-94CD-D677D8120111}" destId="{2FEB7BD2-C5C3-4A12-8475-9F6A478DB740}" srcOrd="0" destOrd="0" presId="urn:microsoft.com/office/officeart/2005/8/layout/cycle2"/>
    <dgm:cxn modelId="{F537D775-E1E1-46CA-9E39-C008AEEB0AE7}" type="presOf" srcId="{073576EE-4630-4FE1-A520-620D94B5AFE9}" destId="{F298DB3A-D543-45B4-9BC0-89238DD0712C}" srcOrd="1" destOrd="0" presId="urn:microsoft.com/office/officeart/2005/8/layout/cycle2"/>
    <dgm:cxn modelId="{B1E9088D-1273-46BE-AE56-BBE0BB5C107A}" type="presOf" srcId="{C3F9EDEE-499B-47A9-B331-9B3BE478310A}" destId="{AFC65C12-27E8-4A99-9CB2-1C15B807E5EF}" srcOrd="1" destOrd="0" presId="urn:microsoft.com/office/officeart/2005/8/layout/cycle2"/>
    <dgm:cxn modelId="{301F61A9-4063-446B-ADB6-91F4BB475460}" srcId="{5E544EBB-28D0-4EA7-AD57-84A462E0940A}" destId="{0917C4BA-C7F4-496B-A725-010CB3FD5732}" srcOrd="2" destOrd="0" parTransId="{671EC118-494F-43F7-8A67-85E3C7E741DD}" sibTransId="{1CB25ABA-8690-4F7A-9752-FFD3AAAD3816}"/>
    <dgm:cxn modelId="{28191FAF-EF99-43CB-AAFC-509C1214C9A0}" srcId="{5E544EBB-28D0-4EA7-AD57-84A462E0940A}" destId="{1124CADF-03BA-416F-94CD-D677D8120111}" srcOrd="0" destOrd="0" parTransId="{43091016-11B9-42A9-9E30-4950ED5E3FB9}" sibTransId="{C3F9EDEE-499B-47A9-B331-9B3BE478310A}"/>
    <dgm:cxn modelId="{58A224AF-AFBF-464C-8D91-91A8E35BA033}" type="presOf" srcId="{208A29E9-871E-46C7-8DBB-EB935656A136}" destId="{8F201F49-572C-42D0-B5E0-78BC9ED187EA}" srcOrd="0" destOrd="0" presId="urn:microsoft.com/office/officeart/2005/8/layout/cycle2"/>
    <dgm:cxn modelId="{8BBD99B2-D9DD-40E3-9948-1B1F0DE5C347}" type="presOf" srcId="{C3F9EDEE-499B-47A9-B331-9B3BE478310A}" destId="{4178D002-714F-4B80-92A2-9ADDE939FEBE}" srcOrd="0" destOrd="0" presId="urn:microsoft.com/office/officeart/2005/8/layout/cycle2"/>
    <dgm:cxn modelId="{CA7680B3-DA18-4EDE-AA0E-61C73384A8EA}" type="presOf" srcId="{A5E0880A-ED80-4AEC-94D9-301B2B13D329}" destId="{BC792358-18DD-4BEE-A56C-0426C3BF05DE}" srcOrd="1" destOrd="0" presId="urn:microsoft.com/office/officeart/2005/8/layout/cycle2"/>
    <dgm:cxn modelId="{1733CFC5-2565-4B33-9709-0DEDF9596FD4}" type="presOf" srcId="{5E544EBB-28D0-4EA7-AD57-84A462E0940A}" destId="{08C7E293-8383-4983-BF51-FDCE1930F980}" srcOrd="0" destOrd="0" presId="urn:microsoft.com/office/officeart/2005/8/layout/cycle2"/>
    <dgm:cxn modelId="{CAF54FCF-71D4-4393-9BDB-DCE9F9E251F7}" type="presOf" srcId="{1CB25ABA-8690-4F7A-9752-FFD3AAAD3816}" destId="{B26DB0A5-9395-430A-8460-ABC169607C6E}" srcOrd="0" destOrd="0" presId="urn:microsoft.com/office/officeart/2005/8/layout/cycle2"/>
    <dgm:cxn modelId="{130395D9-83A5-4D23-8F14-2D421A770C76}" type="presOf" srcId="{002E1897-8C9C-4473-9F9E-F0FC690A2A7D}" destId="{EEF75068-4CC6-473A-B5EB-3E9DD9045FE4}" srcOrd="0" destOrd="0" presId="urn:microsoft.com/office/officeart/2005/8/layout/cycle2"/>
    <dgm:cxn modelId="{1D96B8E9-7AE2-4097-99AA-2EFE00F90DB7}" srcId="{5E544EBB-28D0-4EA7-AD57-84A462E0940A}" destId="{9EBF2194-A6D6-40F7-A0EF-A9B8D3D33D96}" srcOrd="1" destOrd="0" parTransId="{7E848E79-8B8E-48B7-B638-5AF2FB627CBF}" sibTransId="{002E1897-8C9C-4473-9F9E-F0FC690A2A7D}"/>
    <dgm:cxn modelId="{584050EF-EEA3-4893-99F6-7CE59755DA19}" type="presOf" srcId="{1CB25ABA-8690-4F7A-9752-FFD3AAAD3816}" destId="{F049BC42-99EE-414F-B05E-C2BC8C04A06E}" srcOrd="1" destOrd="0" presId="urn:microsoft.com/office/officeart/2005/8/layout/cycle2"/>
    <dgm:cxn modelId="{5842FEF0-EA17-4368-AAD1-581CAE6320B8}" type="presOf" srcId="{0917C4BA-C7F4-496B-A725-010CB3FD5732}" destId="{7A72545F-307F-4B22-8DEA-51B596F70063}" srcOrd="0" destOrd="0" presId="urn:microsoft.com/office/officeart/2005/8/layout/cycle2"/>
    <dgm:cxn modelId="{6313D2F4-517F-485D-BA26-340F704AA93C}" type="presOf" srcId="{9EBF2194-A6D6-40F7-A0EF-A9B8D3D33D96}" destId="{0ED61CDF-EF42-4BA1-AA5A-DD8A75C36EF2}" srcOrd="0" destOrd="0" presId="urn:microsoft.com/office/officeart/2005/8/layout/cycle2"/>
    <dgm:cxn modelId="{0FB58FF8-C6E6-4E1E-B134-2F3EEBCA59E3}" type="presParOf" srcId="{08C7E293-8383-4983-BF51-FDCE1930F980}" destId="{2FEB7BD2-C5C3-4A12-8475-9F6A478DB740}" srcOrd="0" destOrd="0" presId="urn:microsoft.com/office/officeart/2005/8/layout/cycle2"/>
    <dgm:cxn modelId="{5851A01F-BEBC-4278-9C1C-9747C9690B39}" type="presParOf" srcId="{08C7E293-8383-4983-BF51-FDCE1930F980}" destId="{4178D002-714F-4B80-92A2-9ADDE939FEBE}" srcOrd="1" destOrd="0" presId="urn:microsoft.com/office/officeart/2005/8/layout/cycle2"/>
    <dgm:cxn modelId="{F44E6D04-4F7E-40F7-8903-A7E95199FE5A}" type="presParOf" srcId="{4178D002-714F-4B80-92A2-9ADDE939FEBE}" destId="{AFC65C12-27E8-4A99-9CB2-1C15B807E5EF}" srcOrd="0" destOrd="0" presId="urn:microsoft.com/office/officeart/2005/8/layout/cycle2"/>
    <dgm:cxn modelId="{0F275070-BEE7-4E36-BA8D-8ECB8937E808}" type="presParOf" srcId="{08C7E293-8383-4983-BF51-FDCE1930F980}" destId="{0ED61CDF-EF42-4BA1-AA5A-DD8A75C36EF2}" srcOrd="2" destOrd="0" presId="urn:microsoft.com/office/officeart/2005/8/layout/cycle2"/>
    <dgm:cxn modelId="{C108F372-63B9-494C-A0B3-38BF38849930}" type="presParOf" srcId="{08C7E293-8383-4983-BF51-FDCE1930F980}" destId="{EEF75068-4CC6-473A-B5EB-3E9DD9045FE4}" srcOrd="3" destOrd="0" presId="urn:microsoft.com/office/officeart/2005/8/layout/cycle2"/>
    <dgm:cxn modelId="{430590A3-F20E-4E95-8DB0-F304219F6F65}" type="presParOf" srcId="{EEF75068-4CC6-473A-B5EB-3E9DD9045FE4}" destId="{028BA0FE-2F56-4779-8B43-D8310F2D4029}" srcOrd="0" destOrd="0" presId="urn:microsoft.com/office/officeart/2005/8/layout/cycle2"/>
    <dgm:cxn modelId="{C9D2ABFE-51D6-4BFD-BCDE-21932CE62053}" type="presParOf" srcId="{08C7E293-8383-4983-BF51-FDCE1930F980}" destId="{7A72545F-307F-4B22-8DEA-51B596F70063}" srcOrd="4" destOrd="0" presId="urn:microsoft.com/office/officeart/2005/8/layout/cycle2"/>
    <dgm:cxn modelId="{C3F20A69-3C2D-4C87-B354-03BF81874689}" type="presParOf" srcId="{08C7E293-8383-4983-BF51-FDCE1930F980}" destId="{B26DB0A5-9395-430A-8460-ABC169607C6E}" srcOrd="5" destOrd="0" presId="urn:microsoft.com/office/officeart/2005/8/layout/cycle2"/>
    <dgm:cxn modelId="{95EE3A1F-77FB-4936-9185-80D4F8C2C889}" type="presParOf" srcId="{B26DB0A5-9395-430A-8460-ABC169607C6E}" destId="{F049BC42-99EE-414F-B05E-C2BC8C04A06E}" srcOrd="0" destOrd="0" presId="urn:microsoft.com/office/officeart/2005/8/layout/cycle2"/>
    <dgm:cxn modelId="{F60F44CD-1C7B-484A-AE0F-D37112FDD6E6}" type="presParOf" srcId="{08C7E293-8383-4983-BF51-FDCE1930F980}" destId="{EE53A762-ABA0-42DA-A426-DA885073C82C}" srcOrd="6" destOrd="0" presId="urn:microsoft.com/office/officeart/2005/8/layout/cycle2"/>
    <dgm:cxn modelId="{F54C6B26-A422-4B64-9322-57147110FC0C}" type="presParOf" srcId="{08C7E293-8383-4983-BF51-FDCE1930F980}" destId="{BB281A76-5565-4621-B08F-7C51A57FABA5}" srcOrd="7" destOrd="0" presId="urn:microsoft.com/office/officeart/2005/8/layout/cycle2"/>
    <dgm:cxn modelId="{CD716B0F-F7C5-4908-A69A-34CF1B9127DD}" type="presParOf" srcId="{BB281A76-5565-4621-B08F-7C51A57FABA5}" destId="{F298DB3A-D543-45B4-9BC0-89238DD0712C}" srcOrd="0" destOrd="0" presId="urn:microsoft.com/office/officeart/2005/8/layout/cycle2"/>
    <dgm:cxn modelId="{00BDC2D4-DA06-4F73-A387-D30F5E420979}" type="presParOf" srcId="{08C7E293-8383-4983-BF51-FDCE1930F980}" destId="{8F201F49-572C-42D0-B5E0-78BC9ED187EA}" srcOrd="8" destOrd="0" presId="urn:microsoft.com/office/officeart/2005/8/layout/cycle2"/>
    <dgm:cxn modelId="{264577CD-A6AA-49B6-A427-FA9A62B3CC9D}" type="presParOf" srcId="{08C7E293-8383-4983-BF51-FDCE1930F980}" destId="{E213D4E6-524B-456F-B759-85E8181D9C7E}" srcOrd="9" destOrd="0" presId="urn:microsoft.com/office/officeart/2005/8/layout/cycle2"/>
    <dgm:cxn modelId="{7EF7D1B8-3920-4569-8C12-8A4E8DFDD23F}" type="presParOf" srcId="{E213D4E6-524B-456F-B759-85E8181D9C7E}" destId="{BC792358-18DD-4BEE-A56C-0426C3BF05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B7BD2-C5C3-4A12-8475-9F6A478DB740}">
      <dsp:nvSpPr>
        <dsp:cNvPr id="0" name=""/>
        <dsp:cNvSpPr/>
      </dsp:nvSpPr>
      <dsp:spPr>
        <a:xfrm>
          <a:off x="3105733" y="1378"/>
          <a:ext cx="1704577" cy="17045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r>
            <a:rPr lang="bn-IN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-</a:t>
          </a:r>
          <a:r>
            <a:rPr lang="en-US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১৯২৪ </a:t>
          </a:r>
          <a:r>
            <a:rPr lang="en-US" sz="24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5363" y="251008"/>
        <a:ext cx="1205317" cy="1205317"/>
      </dsp:txXfrm>
    </dsp:sp>
    <dsp:sp modelId="{4178D002-714F-4B80-92A2-9ADDE939FEBE}">
      <dsp:nvSpPr>
        <dsp:cNvPr id="0" name=""/>
        <dsp:cNvSpPr/>
      </dsp:nvSpPr>
      <dsp:spPr>
        <a:xfrm rot="2160000">
          <a:off x="4756243" y="1310276"/>
          <a:ext cx="452320" cy="575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9201" y="1385455"/>
        <a:ext cx="316624" cy="345177"/>
      </dsp:txXfrm>
    </dsp:sp>
    <dsp:sp modelId="{0ED61CDF-EF42-4BA1-AA5A-DD8A75C36EF2}">
      <dsp:nvSpPr>
        <dsp:cNvPr id="0" name=""/>
        <dsp:cNvSpPr/>
      </dsp:nvSpPr>
      <dsp:spPr>
        <a:xfrm>
          <a:off x="5175209" y="1504941"/>
          <a:ext cx="1704577" cy="170457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১৯৫২ </a:t>
          </a:r>
          <a:r>
            <a:rPr lang="en-US" sz="24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সালে</a:t>
          </a:r>
          <a:r>
            <a:rPr lang="en-US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bn-IN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r>
            <a:rPr lang="en-US" sz="24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</a:t>
          </a:r>
          <a:r>
            <a:rPr lang="bn-IN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</a:t>
          </a:r>
          <a:r>
            <a:rPr lang="en-US" sz="24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শে</a:t>
          </a:r>
          <a:r>
            <a:rPr lang="en-US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আসেন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24839" y="1754571"/>
        <a:ext cx="1205317" cy="1205317"/>
      </dsp:txXfrm>
    </dsp:sp>
    <dsp:sp modelId="{EEF75068-4CC6-473A-B5EB-3E9DD9045FE4}">
      <dsp:nvSpPr>
        <dsp:cNvPr id="0" name=""/>
        <dsp:cNvSpPr/>
      </dsp:nvSpPr>
      <dsp:spPr>
        <a:xfrm rot="6480000">
          <a:off x="5410059" y="3273815"/>
          <a:ext cx="452320" cy="575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498873" y="3324347"/>
        <a:ext cx="316624" cy="345177"/>
      </dsp:txXfrm>
    </dsp:sp>
    <dsp:sp modelId="{7A72545F-307F-4B22-8DEA-51B596F70063}">
      <dsp:nvSpPr>
        <dsp:cNvPr id="0" name=""/>
        <dsp:cNvSpPr/>
      </dsp:nvSpPr>
      <dsp:spPr>
        <a:xfrm>
          <a:off x="4384739" y="3937756"/>
          <a:ext cx="1704577" cy="170457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২০১২ </a:t>
          </a:r>
          <a:r>
            <a:rPr lang="en-US" sz="20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সালে</a:t>
          </a:r>
          <a:r>
            <a:rPr lang="en-US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“</a:t>
          </a:r>
          <a:r>
            <a:rPr lang="en-US" sz="20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মুক্তিযুদ্ধ</a:t>
          </a:r>
          <a:r>
            <a:rPr lang="en-US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মৈত্রি</a:t>
          </a:r>
          <a:r>
            <a:rPr lang="en-US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সম্মাননা</a:t>
          </a:r>
          <a:r>
            <a:rPr lang="en-US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” </a:t>
          </a:r>
          <a:r>
            <a:rPr lang="en-US" sz="20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জানানো</a:t>
          </a:r>
          <a:r>
            <a:rPr lang="en-US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হয়</a:t>
          </a:r>
          <a:r>
            <a:rPr lang="en-US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4369" y="4187386"/>
        <a:ext cx="1205317" cy="1205317"/>
      </dsp:txXfrm>
    </dsp:sp>
    <dsp:sp modelId="{B26DB0A5-9395-430A-8460-ABC169607C6E}">
      <dsp:nvSpPr>
        <dsp:cNvPr id="0" name=""/>
        <dsp:cNvSpPr/>
      </dsp:nvSpPr>
      <dsp:spPr>
        <a:xfrm rot="10800000">
          <a:off x="3776751" y="4502398"/>
          <a:ext cx="429644" cy="575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905644" y="4617457"/>
        <a:ext cx="300751" cy="345177"/>
      </dsp:txXfrm>
    </dsp:sp>
    <dsp:sp modelId="{EE53A762-ABA0-42DA-A426-DA885073C82C}">
      <dsp:nvSpPr>
        <dsp:cNvPr id="0" name=""/>
        <dsp:cNvSpPr/>
      </dsp:nvSpPr>
      <dsp:spPr>
        <a:xfrm>
          <a:off x="1783941" y="3938932"/>
          <a:ext cx="1790147" cy="170222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 একজন গীতিকার ছিলেন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46102" y="4188217"/>
        <a:ext cx="1265825" cy="1203655"/>
      </dsp:txXfrm>
    </dsp:sp>
    <dsp:sp modelId="{BB281A76-5565-4621-B08F-7C51A57FABA5}">
      <dsp:nvSpPr>
        <dsp:cNvPr id="0" name=""/>
        <dsp:cNvSpPr/>
      </dsp:nvSpPr>
      <dsp:spPr>
        <a:xfrm rot="15120000">
          <a:off x="2061866" y="3296821"/>
          <a:ext cx="450866" cy="575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50395" y="3476200"/>
        <a:ext cx="315606" cy="345177"/>
      </dsp:txXfrm>
    </dsp:sp>
    <dsp:sp modelId="{8F201F49-572C-42D0-B5E0-78BC9ED187EA}">
      <dsp:nvSpPr>
        <dsp:cNvPr id="0" name=""/>
        <dsp:cNvSpPr/>
      </dsp:nvSpPr>
      <dsp:spPr>
        <a:xfrm>
          <a:off x="1036256" y="1504941"/>
          <a:ext cx="1704577" cy="170457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</a:t>
          </a:r>
          <a:r>
            <a:rPr lang="bn-IN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- </a:t>
          </a:r>
          <a:r>
            <a:rPr lang="en-US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১৯৮৬ </a:t>
          </a:r>
          <a:r>
            <a:rPr lang="en-US" sz="2400" b="1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5886" y="1754571"/>
        <a:ext cx="1205317" cy="1205317"/>
      </dsp:txXfrm>
    </dsp:sp>
    <dsp:sp modelId="{E213D4E6-524B-456F-B759-85E8181D9C7E}">
      <dsp:nvSpPr>
        <dsp:cNvPr id="0" name=""/>
        <dsp:cNvSpPr/>
      </dsp:nvSpPr>
      <dsp:spPr>
        <a:xfrm rot="19440000">
          <a:off x="2686766" y="1325325"/>
          <a:ext cx="452320" cy="575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9724" y="1480264"/>
        <a:ext cx="316624" cy="345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8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5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CDB4-3D29-42D5-B458-134ED9E49495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8F00-5177-4E1C-B7DF-072A8EF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2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A67ABF0-9613-4A77-8B30-59B334AE104F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54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3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EEC3C-3FFF-4AAE-B309-A1791E2E3E9D}"/>
              </a:ext>
            </a:extLst>
          </p:cNvPr>
          <p:cNvSpPr txBox="1"/>
          <p:nvPr/>
        </p:nvSpPr>
        <p:spPr>
          <a:xfrm>
            <a:off x="1796363" y="295422"/>
            <a:ext cx="7896277" cy="95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ল্টিমিডিয়া ক্লাসে সবাইকে স্বাগত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81ECC-8413-417B-87C1-301D3498F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25" y="1407721"/>
            <a:ext cx="7581349" cy="46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017D0-F690-4A8E-8F2F-0234EC8038F6}"/>
              </a:ext>
            </a:extLst>
          </p:cNvPr>
          <p:cNvSpPr txBox="1"/>
          <p:nvPr/>
        </p:nvSpPr>
        <p:spPr>
          <a:xfrm>
            <a:off x="1270786" y="2530959"/>
            <a:ext cx="2343072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</a:p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FC988-67C0-4E83-AC46-E82A63478D01}"/>
              </a:ext>
            </a:extLst>
          </p:cNvPr>
          <p:cNvSpPr txBox="1"/>
          <p:nvPr/>
        </p:nvSpPr>
        <p:spPr>
          <a:xfrm>
            <a:off x="4439044" y="2530959"/>
            <a:ext cx="2343072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বিশ্বকবির সোনার বাংলা</a:t>
            </a:r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54B82-76A1-4B6C-8237-B50ED7C757D5}"/>
              </a:ext>
            </a:extLst>
          </p:cNvPr>
          <p:cNvSpPr txBox="1"/>
          <p:nvPr/>
        </p:nvSpPr>
        <p:spPr>
          <a:xfrm>
            <a:off x="7607302" y="2530960"/>
            <a:ext cx="2343072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নজরুলের বাংলাদেশ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4B929-5541-42A2-877F-9B632DC6D89B}"/>
              </a:ext>
            </a:extLst>
          </p:cNvPr>
          <p:cNvSpPr txBox="1"/>
          <p:nvPr/>
        </p:nvSpPr>
        <p:spPr>
          <a:xfrm>
            <a:off x="935270" y="4748297"/>
            <a:ext cx="9350619" cy="66941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35781" indent="-535781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শব্দগুলো দিয়ে অর্থসহ ১টি করে বাক্য তৈরি কর।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9542-32DA-4C31-A60E-AD7557123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6" t="38093" r="6193" b="2770"/>
          <a:stretch/>
        </p:blipFill>
        <p:spPr>
          <a:xfrm>
            <a:off x="8778838" y="370232"/>
            <a:ext cx="2057401" cy="1739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D0BF52-5408-4DE7-9296-529915031B25}"/>
              </a:ext>
            </a:extLst>
          </p:cNvPr>
          <p:cNvSpPr txBox="1"/>
          <p:nvPr/>
        </p:nvSpPr>
        <p:spPr>
          <a:xfrm>
            <a:off x="3863059" y="310742"/>
            <a:ext cx="3100449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IN" sz="5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9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381000"/>
            <a:ext cx="4774189" cy="364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images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8" y="381000"/>
            <a:ext cx="4828735" cy="364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96954" y="4246049"/>
            <a:ext cx="6236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শোনো একটি মুজিবরের থেকে 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 মুজিবরের কন্ঠস্বরের ধ্বনি-প্রতিধ্বনি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 বাতাশে ওঠে রণি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বাংলাদেশ, আমার বাংলাদেশ ।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45208 -0.00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DC-201803220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12" y="435738"/>
            <a:ext cx="4767775" cy="3124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35227" y="3833847"/>
            <a:ext cx="6486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সবুজের বুক চেরা মেঠোপথে 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যে যাব ফিরে, আমার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হারানো বাংলাকে আবার তো ফিরে পাব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শিল্পে-কাব্যে কোথায় আছে 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হায়রে এমন সোনার খনি  ।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A2E87-A69A-4A2E-9BE6-D7CD7C854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5738"/>
            <a:ext cx="4876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4792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35" y="365140"/>
            <a:ext cx="3255500" cy="330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Kazi-Nazrul-Isl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25" y="391534"/>
            <a:ext cx="3148250" cy="330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BZ2ocbXkaldsm6kZKhbk_2016_11_24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65" y="365140"/>
            <a:ext cx="3269570" cy="3329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4060874"/>
            <a:ext cx="5972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বিশ্বকবির ‘সোনার বাংলা’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নজরুলের ‘বাংলাদেশ’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জীবনানন্দের ‘রুপসী বাংলা’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রুপের যে তার নেই কো শেষ, বাংলাদেশ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30611 -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61167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8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A0E69-9DE1-4A42-BB39-021EA0D291BD}"/>
              </a:ext>
            </a:extLst>
          </p:cNvPr>
          <p:cNvSpPr txBox="1"/>
          <p:nvPr/>
        </p:nvSpPr>
        <p:spPr>
          <a:xfrm>
            <a:off x="2919633" y="3847915"/>
            <a:ext cx="6486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‘জয় বাংলা’ বলতে মনরে আমার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এখনো কেন ভাব, আমার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হারানো বাংলাকে আবার তো ফিরে পাব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অন্ধকারে পুব আকাশে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উঠবে আবার দিনমণি ।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F6211-2E2C-4175-8890-FE7E1142A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16667"/>
          <a:stretch/>
        </p:blipFill>
        <p:spPr>
          <a:xfrm>
            <a:off x="1364353" y="410506"/>
            <a:ext cx="4116397" cy="3357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D2820-5996-4E6E-8C87-6B5A8D49C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" y="410506"/>
            <a:ext cx="4584896" cy="3357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0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41694 -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1660E9-682C-49D8-B39C-39F41D217704}"/>
              </a:ext>
            </a:extLst>
          </p:cNvPr>
          <p:cNvSpPr txBox="1"/>
          <p:nvPr/>
        </p:nvSpPr>
        <p:spPr>
          <a:xfrm>
            <a:off x="3940273" y="145744"/>
            <a:ext cx="3174285" cy="1226939"/>
          </a:xfrm>
          <a:prstGeom prst="horizontalScroll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5B057-40F4-4979-8F12-93D77F546381}"/>
              </a:ext>
            </a:extLst>
          </p:cNvPr>
          <p:cNvSpPr txBox="1"/>
          <p:nvPr/>
        </p:nvSpPr>
        <p:spPr>
          <a:xfrm>
            <a:off x="1484138" y="1563559"/>
            <a:ext cx="819443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‘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 একটি মুজিবরের 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কবিতার রচয়িতা কে?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F798B-C463-4DE4-9922-2CDF87794225}"/>
              </a:ext>
            </a:extLst>
          </p:cNvPr>
          <p:cNvSpPr txBox="1"/>
          <p:nvPr/>
        </p:nvSpPr>
        <p:spPr>
          <a:xfrm>
            <a:off x="1491174" y="3206776"/>
            <a:ext cx="929874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“বাংলাদেশ” শিরোণামে প্রথম কবিতা কে লেখেন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2DFC3A-E820-4A36-B58F-8C11C5149B55}"/>
              </a:ext>
            </a:extLst>
          </p:cNvPr>
          <p:cNvSpPr txBox="1"/>
          <p:nvPr/>
        </p:nvSpPr>
        <p:spPr>
          <a:xfrm>
            <a:off x="1491175" y="4892075"/>
            <a:ext cx="720734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স্বাধীনতার ঘোষক 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008655-C9A2-4A0B-A328-A806E01A0D10}"/>
              </a:ext>
            </a:extLst>
          </p:cNvPr>
          <p:cNvSpPr txBox="1"/>
          <p:nvPr/>
        </p:nvSpPr>
        <p:spPr>
          <a:xfrm>
            <a:off x="1491175" y="5651441"/>
            <a:ext cx="63773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উত্তর- বঙ্গবন্ধু শেখ মুজিবুর রহমান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CE2FDF-B8D1-41E3-88F2-78BB165C4178}"/>
              </a:ext>
            </a:extLst>
          </p:cNvPr>
          <p:cNvSpPr txBox="1"/>
          <p:nvPr/>
        </p:nvSpPr>
        <p:spPr>
          <a:xfrm>
            <a:off x="1491175" y="3964867"/>
            <a:ext cx="63773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22399-9ED5-4EB9-9F31-A2AAC30B0929}"/>
              </a:ext>
            </a:extLst>
          </p:cNvPr>
          <p:cNvSpPr txBox="1"/>
          <p:nvPr/>
        </p:nvSpPr>
        <p:spPr>
          <a:xfrm>
            <a:off x="1491175" y="2315613"/>
            <a:ext cx="63773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উত্তর- গৌরীপ্রসন্ন মজুমদার</a:t>
            </a:r>
            <a:r>
              <a:rPr lang="bn-IN" sz="3600" b="1" spc="5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345" y="4587003"/>
            <a:ext cx="977235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জীবন ও কর্ম অবলম্বনে ১০টি বাক্যের একটি অনুচ্ছেদ লিখে নিয়ে আসবে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A7E23C-3E4E-4FD8-8A20-F1325468974B}"/>
              </a:ext>
            </a:extLst>
          </p:cNvPr>
          <p:cNvSpPr/>
          <p:nvPr/>
        </p:nvSpPr>
        <p:spPr>
          <a:xfrm>
            <a:off x="3824163" y="433389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6F59D-AC8E-47FA-AE5D-3F3BEA98C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84" y="1670832"/>
            <a:ext cx="2506299" cy="2506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8A2622-5245-45E2-B0F2-6F16D5D8CBE5}"/>
              </a:ext>
            </a:extLst>
          </p:cNvPr>
          <p:cNvSpPr/>
          <p:nvPr/>
        </p:nvSpPr>
        <p:spPr>
          <a:xfrm>
            <a:off x="3655347" y="433389"/>
            <a:ext cx="409594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Delower\Desktop\Final\4-5\fr16.jpg">
            <a:extLst>
              <a:ext uri="{FF2B5EF4-FFF2-40B4-BE49-F238E27FC236}">
                <a16:creationId xmlns:a16="http://schemas.microsoft.com/office/drawing/2014/main" id="{B3E5019A-D2B4-4684-BDB3-5DE761E2E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47" y="1793575"/>
            <a:ext cx="6037948" cy="4368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7301132" y="3595329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7507" y="1285760"/>
            <a:ext cx="1840093" cy="208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0A7DE3-C6E2-483D-98ED-98D580C4DD5F}"/>
              </a:ext>
            </a:extLst>
          </p:cNvPr>
          <p:cNvSpPr txBox="1"/>
          <p:nvPr/>
        </p:nvSpPr>
        <p:spPr>
          <a:xfrm>
            <a:off x="4407035" y="124161"/>
            <a:ext cx="2649287" cy="12269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75917-682C-4E25-B821-A0CAD7207A35}"/>
              </a:ext>
            </a:extLst>
          </p:cNvPr>
          <p:cNvSpPr txBox="1"/>
          <p:nvPr/>
        </p:nvSpPr>
        <p:spPr>
          <a:xfrm>
            <a:off x="468109" y="3812045"/>
            <a:ext cx="5023951" cy="27392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 স্মরণী বালিকা উচ্চ বিদ্যালয়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কিশোরগঞ্জ সদর, কিশোরগঞ্জ।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jahanaraict02@gmail.com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52AE1-4989-4CF9-B348-55D4C88491D4}"/>
              </a:ext>
            </a:extLst>
          </p:cNvPr>
          <p:cNvSpPr txBox="1"/>
          <p:nvPr/>
        </p:nvSpPr>
        <p:spPr>
          <a:xfrm>
            <a:off x="7056322" y="3812045"/>
            <a:ext cx="390556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সপ্তম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০০/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৫/২০২০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8793DB-E620-4518-8E3C-8ACC3AF2E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15" y="1374589"/>
            <a:ext cx="1732981" cy="1999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7C0A3288-5BCD-4D51-B8A2-E6D34E548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0201"/>
              </p:ext>
            </p:extLst>
          </p:nvPr>
        </p:nvGraphicFramePr>
        <p:xfrm>
          <a:off x="4302123" y="2550626"/>
          <a:ext cx="25082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1197000" imgH="440280" progId="Package">
                  <p:embed/>
                </p:oleObj>
              </mc:Choice>
              <mc:Fallback>
                <p:oleObj name="Packager Shell Object" showAsIcon="1" r:id="rId3" imgW="11970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23" y="2550626"/>
                        <a:ext cx="2508250" cy="920750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4F43AE-FB21-4659-B43D-946688D2D91F}"/>
              </a:ext>
            </a:extLst>
          </p:cNvPr>
          <p:cNvSpPr txBox="1"/>
          <p:nvPr/>
        </p:nvSpPr>
        <p:spPr>
          <a:xfrm>
            <a:off x="2175217" y="375352"/>
            <a:ext cx="7079566" cy="951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আমরা একটি ভিডিও ক্লিপ দেখি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61251-B60F-4ACA-BCB3-DED7ADE272CF}"/>
              </a:ext>
            </a:extLst>
          </p:cNvPr>
          <p:cNvSpPr txBox="1"/>
          <p:nvPr/>
        </p:nvSpPr>
        <p:spPr>
          <a:xfrm>
            <a:off x="2472150" y="4522946"/>
            <a:ext cx="648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পেলে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7F1C0-9960-47B8-8095-99C99A308B33}"/>
              </a:ext>
            </a:extLst>
          </p:cNvPr>
          <p:cNvSpPr txBox="1"/>
          <p:nvPr/>
        </p:nvSpPr>
        <p:spPr>
          <a:xfrm>
            <a:off x="2934403" y="4522946"/>
            <a:ext cx="524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 শেখ মুজিবুর রহমানকে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6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E8FCDA-F52B-4048-9BDD-25B873C25F7A}"/>
              </a:ext>
            </a:extLst>
          </p:cNvPr>
          <p:cNvSpPr txBox="1"/>
          <p:nvPr/>
        </p:nvSpPr>
        <p:spPr>
          <a:xfrm>
            <a:off x="3727939" y="407963"/>
            <a:ext cx="3401346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001AD-6585-4DC2-AA13-92F14489B24E}"/>
              </a:ext>
            </a:extLst>
          </p:cNvPr>
          <p:cNvSpPr txBox="1"/>
          <p:nvPr/>
        </p:nvSpPr>
        <p:spPr>
          <a:xfrm>
            <a:off x="5715000" y="2721114"/>
            <a:ext cx="483449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শোন একটি মুজিবরের থেকে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7C484-1D96-4D21-A929-C7535FB80568}"/>
              </a:ext>
            </a:extLst>
          </p:cNvPr>
          <p:cNvSpPr txBox="1"/>
          <p:nvPr/>
        </p:nvSpPr>
        <p:spPr>
          <a:xfrm>
            <a:off x="6274182" y="4196280"/>
            <a:ext cx="356113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গৌরীপ্রসন্ন মজুমদার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04897D-0C08-43D2-AEC0-4A595DF8D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6" r="60577"/>
          <a:stretch/>
        </p:blipFill>
        <p:spPr>
          <a:xfrm>
            <a:off x="1301552" y="1878934"/>
            <a:ext cx="3561133" cy="411186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6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7175C-393A-47C3-BD6D-D930F5E06056}"/>
              </a:ext>
            </a:extLst>
          </p:cNvPr>
          <p:cNvSpPr txBox="1"/>
          <p:nvPr/>
        </p:nvSpPr>
        <p:spPr>
          <a:xfrm>
            <a:off x="4375053" y="351693"/>
            <a:ext cx="2630658" cy="102155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6D409E-5090-4DEB-90AA-BBB0609049D7}"/>
              </a:ext>
            </a:extLst>
          </p:cNvPr>
          <p:cNvSpPr/>
          <p:nvPr/>
        </p:nvSpPr>
        <p:spPr>
          <a:xfrm>
            <a:off x="622495" y="2236762"/>
            <a:ext cx="10185010" cy="286232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2295" indent="-502295">
              <a:defRPr/>
            </a:pPr>
            <a:r>
              <a:rPr lang="bn-I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  <a:p>
            <a:pPr marL="502295" indent="-502295">
              <a:defRPr/>
            </a:pPr>
            <a:endParaRPr lang="bn-IN" alt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I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I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শব্দগুলো অর্থসহ বাক্যে প্রয়োগ করতে পারবে; </a:t>
            </a:r>
            <a:endParaRPr lang="en-US" alt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.‘শোন একটি মুজিবরের থেকে’ কবিতার মূলভাব ব্যাখ্যা করতে</a:t>
            </a:r>
            <a:r>
              <a:rPr lang="en-US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593F57-32A3-46C4-B87C-551346B93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120142"/>
              </p:ext>
            </p:extLst>
          </p:nvPr>
        </p:nvGraphicFramePr>
        <p:xfrm>
          <a:off x="2191281" y="489800"/>
          <a:ext cx="7916044" cy="564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A869E5E-3250-4018-8D12-A1DDC637E21C}"/>
              </a:ext>
            </a:extLst>
          </p:cNvPr>
          <p:cNvSpPr txBox="1"/>
          <p:nvPr/>
        </p:nvSpPr>
        <p:spPr>
          <a:xfrm>
            <a:off x="235635" y="278785"/>
            <a:ext cx="4448908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ED121-4835-4006-8140-E9D397933C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2"/>
          <a:stretch/>
        </p:blipFill>
        <p:spPr>
          <a:xfrm>
            <a:off x="5416062" y="2566588"/>
            <a:ext cx="1565761" cy="2018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660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EB7BD2-C5C3-4A12-8475-9F6A478DB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FEB7BD2-C5C3-4A12-8475-9F6A478DB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78D002-714F-4B80-92A2-9ADDE939F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178D002-714F-4B80-92A2-9ADDE939F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D61CDF-EF42-4BA1-AA5A-DD8A75C36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ED61CDF-EF42-4BA1-AA5A-DD8A75C36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75068-4CC6-473A-B5EB-3E9DD9045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EEF75068-4CC6-473A-B5EB-3E9DD9045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72545F-307F-4B22-8DEA-51B596F70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A72545F-307F-4B22-8DEA-51B596F70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6DB0A5-9395-430A-8460-ABC16960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B26DB0A5-9395-430A-8460-ABC169607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53A762-ABA0-42DA-A426-DA885073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E53A762-ABA0-42DA-A426-DA885073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281A76-5565-4621-B08F-7C51A57FA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BB281A76-5565-4621-B08F-7C51A57FA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01F49-572C-42D0-B5E0-78BC9ED18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F201F49-572C-42D0-B5E0-78BC9ED18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13D4E6-524B-456F-B759-85E8181D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E213D4E6-524B-456F-B759-85E8181D9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8E8EB1-1883-4727-A7BF-35798AB6BBDD}"/>
              </a:ext>
            </a:extLst>
          </p:cNvPr>
          <p:cNvSpPr txBox="1"/>
          <p:nvPr/>
        </p:nvSpPr>
        <p:spPr>
          <a:xfrm>
            <a:off x="4041492" y="290902"/>
            <a:ext cx="303619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54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7569D-300A-4C9D-B78D-5DA37B270BDF}"/>
              </a:ext>
            </a:extLst>
          </p:cNvPr>
          <p:cNvSpPr txBox="1"/>
          <p:nvPr/>
        </p:nvSpPr>
        <p:spPr>
          <a:xfrm>
            <a:off x="1041009" y="4905104"/>
            <a:ext cx="9580098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</a:t>
            </a:r>
            <a:r>
              <a:rPr lang="bn-IN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সংক্ষিপ্ত জন্ম পরিচয় ৩টি বাক্যে লিখ।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785B9-EB08-49DB-AFB8-B4D0E6CB8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2"/>
          <a:stretch/>
        </p:blipFill>
        <p:spPr>
          <a:xfrm>
            <a:off x="4374700" y="1757161"/>
            <a:ext cx="2251183" cy="2561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CDDBB-9358-45E1-A368-991ED1B70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" y="1592431"/>
            <a:ext cx="5236699" cy="44831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0E0B2A-4788-4117-8DF9-E602562406FF}"/>
              </a:ext>
            </a:extLst>
          </p:cNvPr>
          <p:cNvSpPr/>
          <p:nvPr/>
        </p:nvSpPr>
        <p:spPr>
          <a:xfrm>
            <a:off x="1285046" y="665838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86BD6-BC71-4B7C-97B8-0326AF293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02" y="3542941"/>
            <a:ext cx="3721242" cy="2790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E37B3-6981-4015-9946-672F1E9BD569}"/>
              </a:ext>
            </a:extLst>
          </p:cNvPr>
          <p:cNvSpPr/>
          <p:nvPr/>
        </p:nvSpPr>
        <p:spPr>
          <a:xfrm>
            <a:off x="7440444" y="2302922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66" y="960534"/>
            <a:ext cx="2301341" cy="1522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525608" y="1006516"/>
            <a:ext cx="2981324" cy="10602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“একজন মুজিব”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59674" y="1184080"/>
            <a:ext cx="2438400" cy="9925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“একটি মুজিবর”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images (8).jpeg">
            <a:extLst>
              <a:ext uri="{FF2B5EF4-FFF2-40B4-BE49-F238E27FC236}">
                <a16:creationId xmlns:a16="http://schemas.microsoft.com/office/drawing/2014/main" id="{D94B6D25-97F8-4FC3-96B0-ACC0D67E2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903" y="2764204"/>
            <a:ext cx="2438400" cy="1620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FEF582-626E-46A8-9046-505128BCF0CC}"/>
              </a:ext>
            </a:extLst>
          </p:cNvPr>
          <p:cNvSpPr/>
          <p:nvPr/>
        </p:nvSpPr>
        <p:spPr>
          <a:xfrm>
            <a:off x="7525608" y="2959767"/>
            <a:ext cx="2981324" cy="10152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বিশ্বকবি রবিন্দ্রনাথ ঠাকুর এই দেশকে “সোনার বাংলা” বলে অবিহিত করেছেন </a:t>
            </a:r>
            <a:r>
              <a:rPr lang="bn-IN" sz="24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DC4EEE-D975-4EF1-8D20-69C04FA1AFBB}"/>
              </a:ext>
            </a:extLst>
          </p:cNvPr>
          <p:cNvSpPr/>
          <p:nvPr/>
        </p:nvSpPr>
        <p:spPr>
          <a:xfrm>
            <a:off x="1359674" y="2943723"/>
            <a:ext cx="2438400" cy="1066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“বিশ্বকবির সোনার বাংলা” 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Green_field_in_Bangladesh.jpg">
            <a:extLst>
              <a:ext uri="{FF2B5EF4-FFF2-40B4-BE49-F238E27FC236}">
                <a16:creationId xmlns:a16="http://schemas.microsoft.com/office/drawing/2014/main" id="{07AE1F58-8E8A-40E0-8371-EF7C86E468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3637" y="4721014"/>
            <a:ext cx="2438401" cy="160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0E5440-E257-4714-B047-D65FEE33CED8}"/>
              </a:ext>
            </a:extLst>
          </p:cNvPr>
          <p:cNvSpPr/>
          <p:nvPr/>
        </p:nvSpPr>
        <p:spPr>
          <a:xfrm>
            <a:off x="7525608" y="4794969"/>
            <a:ext cx="3104417" cy="12350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“বাংলাদেশ” শিরোণামে প্রথম কবিতাটি আমাদের জাতীয় কবি কাজী নজরুল ইসলামের লেখা ।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731B9-2340-46F1-8A9C-A789A6CC8A39}"/>
              </a:ext>
            </a:extLst>
          </p:cNvPr>
          <p:cNvSpPr/>
          <p:nvPr/>
        </p:nvSpPr>
        <p:spPr>
          <a:xfrm>
            <a:off x="1359674" y="5003097"/>
            <a:ext cx="2438400" cy="10403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“নজরুলের বাংলাদেশ”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CFBDC7-7DCD-4BDB-9437-22384687C762}"/>
              </a:ext>
            </a:extLst>
          </p:cNvPr>
          <p:cNvSpPr txBox="1"/>
          <p:nvPr/>
        </p:nvSpPr>
        <p:spPr>
          <a:xfrm>
            <a:off x="244883" y="173598"/>
            <a:ext cx="4168754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r>
              <a:rPr lang="bn-IN" sz="4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0E4F64-789A-4755-B3C3-30A4E258F4D3}"/>
              </a:ext>
            </a:extLst>
          </p:cNvPr>
          <p:cNvSpPr txBox="1"/>
          <p:nvPr/>
        </p:nvSpPr>
        <p:spPr>
          <a:xfrm>
            <a:off x="6879303" y="2221564"/>
            <a:ext cx="4232047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পিতা শেখ মুজিবুর রহমান</a:t>
            </a:r>
            <a:endParaRPr lang="en-US" sz="24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06B5FD-C98D-4982-A9B8-FFA4BEEC4061}"/>
              </a:ext>
            </a:extLst>
          </p:cNvPr>
          <p:cNvSpPr txBox="1"/>
          <p:nvPr/>
        </p:nvSpPr>
        <p:spPr>
          <a:xfrm>
            <a:off x="6367978" y="4229095"/>
            <a:ext cx="4771292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বিশ্বকবির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 বাংলা আমি তোমায় ভালোবাসি</a:t>
            </a:r>
            <a:endParaRPr lang="en-US" sz="2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75E6AD-DFFB-463A-AE12-8C79A5833E4F}"/>
              </a:ext>
            </a:extLst>
          </p:cNvPr>
          <p:cNvSpPr txBox="1"/>
          <p:nvPr/>
        </p:nvSpPr>
        <p:spPr>
          <a:xfrm>
            <a:off x="6946125" y="6105378"/>
            <a:ext cx="419314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নজরুলের বাংলাদেশ অপূর্ব সুন্দর</a:t>
            </a:r>
            <a:endParaRPr lang="en-US" sz="2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404</Words>
  <Application>Microsoft Office PowerPoint</Application>
  <PresentationFormat>Custom</PresentationFormat>
  <Paragraphs>77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45</cp:revision>
  <dcterms:created xsi:type="dcterms:W3CDTF">2020-04-17T06:33:22Z</dcterms:created>
  <dcterms:modified xsi:type="dcterms:W3CDTF">2020-05-01T20:00:57Z</dcterms:modified>
</cp:coreProperties>
</file>