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90" r:id="rId6"/>
    <p:sldId id="297" r:id="rId7"/>
    <p:sldId id="269" r:id="rId8"/>
    <p:sldId id="259" r:id="rId9"/>
    <p:sldId id="298" r:id="rId10"/>
    <p:sldId id="295" r:id="rId11"/>
    <p:sldId id="292" r:id="rId12"/>
    <p:sldId id="261" r:id="rId13"/>
    <p:sldId id="296" r:id="rId14"/>
    <p:sldId id="294" r:id="rId15"/>
    <p:sldId id="293" r:id="rId16"/>
    <p:sldId id="287" r:id="rId17"/>
    <p:sldId id="300" r:id="rId18"/>
    <p:sldId id="280" r:id="rId19"/>
    <p:sldId id="279" r:id="rId20"/>
    <p:sldId id="278" r:id="rId21"/>
    <p:sldId id="277" r:id="rId22"/>
    <p:sldId id="276" r:id="rId23"/>
    <p:sldId id="275" r:id="rId24"/>
    <p:sldId id="274" r:id="rId25"/>
    <p:sldId id="273" r:id="rId26"/>
    <p:sldId id="272" r:id="rId27"/>
    <p:sldId id="271" r:id="rId28"/>
    <p:sldId id="270" r:id="rId29"/>
    <p:sldId id="268" r:id="rId30"/>
    <p:sldId id="267" r:id="rId31"/>
    <p:sldId id="266" r:id="rId32"/>
    <p:sldId id="265" r:id="rId33"/>
    <p:sldId id="264" r:id="rId34"/>
    <p:sldId id="263" r:id="rId35"/>
    <p:sldId id="262" r:id="rId36"/>
    <p:sldId id="301" r:id="rId37"/>
    <p:sldId id="303" r:id="rId38"/>
    <p:sldId id="304" r:id="rId39"/>
    <p:sldId id="302" r:id="rId4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550B16"/>
    <a:srgbClr val="385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24AC30-4A76-402C-8C37-0ABF7F789EB4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89925BD-FCC9-426F-B480-EB2B6B114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3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24AC30-4A76-402C-8C37-0ABF7F789EB4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89925BD-FCC9-426F-B480-EB2B6B114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9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24AC30-4A76-402C-8C37-0ABF7F789EB4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89925BD-FCC9-426F-B480-EB2B6B114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5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24AC30-4A76-402C-8C37-0ABF7F789EB4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89925BD-FCC9-426F-B480-EB2B6B114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24AC30-4A76-402C-8C37-0ABF7F789EB4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89925BD-FCC9-426F-B480-EB2B6B114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1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24AC30-4A76-402C-8C37-0ABF7F789EB4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89925BD-FCC9-426F-B480-EB2B6B114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2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24AC30-4A76-402C-8C37-0ABF7F789EB4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89925BD-FCC9-426F-B480-EB2B6B114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3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24AC30-4A76-402C-8C37-0ABF7F789EB4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89925BD-FCC9-426F-B480-EB2B6B114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0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24AC30-4A76-402C-8C37-0ABF7F789EB4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89925BD-FCC9-426F-B480-EB2B6B114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1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24AC30-4A76-402C-8C37-0ABF7F789EB4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89925BD-FCC9-426F-B480-EB2B6B114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24AC30-4A76-402C-8C37-0ABF7F789EB4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89925BD-FCC9-426F-B480-EB2B6B114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8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936383" y="6439437"/>
            <a:ext cx="415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মোজাম্মেল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হোসেন,ধনপুর</a:t>
            </a:r>
            <a:r>
              <a:rPr lang="en-US" baseline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aseline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বিদ্যালয়,ইটনা,কিশোরগঞ্জ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9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9.xml"/><Relationship Id="rId3" Type="http://schemas.openxmlformats.org/officeDocument/2006/relationships/slide" Target="slide18.xml"/><Relationship Id="rId7" Type="http://schemas.openxmlformats.org/officeDocument/2006/relationships/slide" Target="slide15.xml"/><Relationship Id="rId12" Type="http://schemas.openxmlformats.org/officeDocument/2006/relationships/slide" Target="slide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4.xml"/><Relationship Id="rId10" Type="http://schemas.openxmlformats.org/officeDocument/2006/relationships/slide" Target="slide10.xml"/><Relationship Id="rId4" Type="http://schemas.openxmlformats.org/officeDocument/2006/relationships/slide" Target="slide17.xml"/><Relationship Id="rId9" Type="http://schemas.openxmlformats.org/officeDocument/2006/relationships/slide" Target="slide5.xml"/><Relationship Id="rId1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9.xml"/><Relationship Id="rId3" Type="http://schemas.openxmlformats.org/officeDocument/2006/relationships/slide" Target="slide18.xml"/><Relationship Id="rId7" Type="http://schemas.openxmlformats.org/officeDocument/2006/relationships/slide" Target="slide15.xml"/><Relationship Id="rId12" Type="http://schemas.openxmlformats.org/officeDocument/2006/relationships/slide" Target="slide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4.xml"/><Relationship Id="rId15" Type="http://schemas.openxmlformats.org/officeDocument/2006/relationships/image" Target="../media/image18.png"/><Relationship Id="rId10" Type="http://schemas.openxmlformats.org/officeDocument/2006/relationships/slide" Target="slide10.xml"/><Relationship Id="rId4" Type="http://schemas.openxmlformats.org/officeDocument/2006/relationships/slide" Target="slide17.xml"/><Relationship Id="rId9" Type="http://schemas.openxmlformats.org/officeDocument/2006/relationships/slide" Target="slide5.xml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9.xml"/><Relationship Id="rId3" Type="http://schemas.openxmlformats.org/officeDocument/2006/relationships/slide" Target="slide18.xml"/><Relationship Id="rId7" Type="http://schemas.openxmlformats.org/officeDocument/2006/relationships/slide" Target="slide15.xml"/><Relationship Id="rId12" Type="http://schemas.openxmlformats.org/officeDocument/2006/relationships/slide" Target="slide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4.xml"/><Relationship Id="rId15" Type="http://schemas.openxmlformats.org/officeDocument/2006/relationships/image" Target="../media/image18.png"/><Relationship Id="rId10" Type="http://schemas.openxmlformats.org/officeDocument/2006/relationships/slide" Target="slide10.xml"/><Relationship Id="rId4" Type="http://schemas.openxmlformats.org/officeDocument/2006/relationships/slide" Target="slide17.xml"/><Relationship Id="rId9" Type="http://schemas.openxmlformats.org/officeDocument/2006/relationships/slide" Target="slide5.xml"/><Relationship Id="rId1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6.xml"/><Relationship Id="rId3" Type="http://schemas.openxmlformats.org/officeDocument/2006/relationships/image" Target="../media/image18.png"/><Relationship Id="rId7" Type="http://schemas.openxmlformats.org/officeDocument/2006/relationships/slide" Target="slide11.xml"/><Relationship Id="rId12" Type="http://schemas.openxmlformats.org/officeDocument/2006/relationships/slide" Target="slide1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0.xml"/><Relationship Id="rId5" Type="http://schemas.openxmlformats.org/officeDocument/2006/relationships/slide" Target="slide17.xml"/><Relationship Id="rId15" Type="http://schemas.openxmlformats.org/officeDocument/2006/relationships/image" Target="../media/image20.png"/><Relationship Id="rId10" Type="http://schemas.openxmlformats.org/officeDocument/2006/relationships/slide" Target="slide5.xml"/><Relationship Id="rId4" Type="http://schemas.openxmlformats.org/officeDocument/2006/relationships/slide" Target="slide18.xml"/><Relationship Id="rId9" Type="http://schemas.openxmlformats.org/officeDocument/2006/relationships/slide" Target="slide16.xml"/><Relationship Id="rId14" Type="http://schemas.openxmlformats.org/officeDocument/2006/relationships/slide" Target="slide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9.xml"/><Relationship Id="rId3" Type="http://schemas.openxmlformats.org/officeDocument/2006/relationships/slide" Target="slide18.xml"/><Relationship Id="rId7" Type="http://schemas.openxmlformats.org/officeDocument/2006/relationships/slide" Target="slide15.xml"/><Relationship Id="rId12" Type="http://schemas.openxmlformats.org/officeDocument/2006/relationships/slide" Target="slide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4.xml"/><Relationship Id="rId15" Type="http://schemas.openxmlformats.org/officeDocument/2006/relationships/image" Target="../media/image18.png"/><Relationship Id="rId10" Type="http://schemas.openxmlformats.org/officeDocument/2006/relationships/slide" Target="slide10.xml"/><Relationship Id="rId4" Type="http://schemas.openxmlformats.org/officeDocument/2006/relationships/slide" Target="slide17.xml"/><Relationship Id="rId9" Type="http://schemas.openxmlformats.org/officeDocument/2006/relationships/slide" Target="slide5.xml"/><Relationship Id="rId1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6.xml"/><Relationship Id="rId3" Type="http://schemas.openxmlformats.org/officeDocument/2006/relationships/image" Target="../media/image18.png"/><Relationship Id="rId7" Type="http://schemas.openxmlformats.org/officeDocument/2006/relationships/slide" Target="slide11.xml"/><Relationship Id="rId12" Type="http://schemas.openxmlformats.org/officeDocument/2006/relationships/slide" Target="slide1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0.xml"/><Relationship Id="rId5" Type="http://schemas.openxmlformats.org/officeDocument/2006/relationships/slide" Target="slide17.xml"/><Relationship Id="rId15" Type="http://schemas.openxmlformats.org/officeDocument/2006/relationships/image" Target="../media/image20.png"/><Relationship Id="rId10" Type="http://schemas.openxmlformats.org/officeDocument/2006/relationships/slide" Target="slide5.xml"/><Relationship Id="rId4" Type="http://schemas.openxmlformats.org/officeDocument/2006/relationships/slide" Target="slide18.xml"/><Relationship Id="rId9" Type="http://schemas.openxmlformats.org/officeDocument/2006/relationships/slide" Target="slide16.xml"/><Relationship Id="rId1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9.xml"/><Relationship Id="rId3" Type="http://schemas.openxmlformats.org/officeDocument/2006/relationships/slide" Target="slide18.xml"/><Relationship Id="rId7" Type="http://schemas.openxmlformats.org/officeDocument/2006/relationships/slide" Target="slide15.xml"/><Relationship Id="rId12" Type="http://schemas.openxmlformats.org/officeDocument/2006/relationships/slide" Target="slide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4.xml"/><Relationship Id="rId15" Type="http://schemas.openxmlformats.org/officeDocument/2006/relationships/image" Target="../media/image18.png"/><Relationship Id="rId10" Type="http://schemas.openxmlformats.org/officeDocument/2006/relationships/slide" Target="slide10.xml"/><Relationship Id="rId4" Type="http://schemas.openxmlformats.org/officeDocument/2006/relationships/slide" Target="slide17.xml"/><Relationship Id="rId9" Type="http://schemas.openxmlformats.org/officeDocument/2006/relationships/slide" Target="slide5.xml"/><Relationship Id="rId1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6.xml"/><Relationship Id="rId3" Type="http://schemas.openxmlformats.org/officeDocument/2006/relationships/image" Target="../media/image18.png"/><Relationship Id="rId7" Type="http://schemas.openxmlformats.org/officeDocument/2006/relationships/slide" Target="slide11.xml"/><Relationship Id="rId12" Type="http://schemas.openxmlformats.org/officeDocument/2006/relationships/slide" Target="slide1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0.xml"/><Relationship Id="rId5" Type="http://schemas.openxmlformats.org/officeDocument/2006/relationships/slide" Target="slide17.xml"/><Relationship Id="rId15" Type="http://schemas.openxmlformats.org/officeDocument/2006/relationships/image" Target="../media/image20.png"/><Relationship Id="rId10" Type="http://schemas.openxmlformats.org/officeDocument/2006/relationships/slide" Target="slide5.xml"/><Relationship Id="rId4" Type="http://schemas.openxmlformats.org/officeDocument/2006/relationships/slide" Target="slide18.xml"/><Relationship Id="rId9" Type="http://schemas.openxmlformats.org/officeDocument/2006/relationships/slide" Target="slide16.xml"/><Relationship Id="rId14" Type="http://schemas.openxmlformats.org/officeDocument/2006/relationships/slide" Target="slide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6.xml"/><Relationship Id="rId3" Type="http://schemas.openxmlformats.org/officeDocument/2006/relationships/image" Target="../media/image18.png"/><Relationship Id="rId7" Type="http://schemas.openxmlformats.org/officeDocument/2006/relationships/slide" Target="slide11.xml"/><Relationship Id="rId12" Type="http://schemas.openxmlformats.org/officeDocument/2006/relationships/slide" Target="slide1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0.xml"/><Relationship Id="rId5" Type="http://schemas.openxmlformats.org/officeDocument/2006/relationships/slide" Target="slide17.xml"/><Relationship Id="rId15" Type="http://schemas.openxmlformats.org/officeDocument/2006/relationships/image" Target="../media/image20.png"/><Relationship Id="rId10" Type="http://schemas.openxmlformats.org/officeDocument/2006/relationships/slide" Target="slide5.xml"/><Relationship Id="rId4" Type="http://schemas.openxmlformats.org/officeDocument/2006/relationships/slide" Target="slide18.xml"/><Relationship Id="rId9" Type="http://schemas.openxmlformats.org/officeDocument/2006/relationships/slide" Target="slide16.xml"/><Relationship Id="rId14" Type="http://schemas.openxmlformats.org/officeDocument/2006/relationships/slide" Target="slide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6.xml"/><Relationship Id="rId3" Type="http://schemas.openxmlformats.org/officeDocument/2006/relationships/image" Target="../media/image18.png"/><Relationship Id="rId7" Type="http://schemas.openxmlformats.org/officeDocument/2006/relationships/slide" Target="slide11.xml"/><Relationship Id="rId12" Type="http://schemas.openxmlformats.org/officeDocument/2006/relationships/slide" Target="slide1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0.xml"/><Relationship Id="rId5" Type="http://schemas.openxmlformats.org/officeDocument/2006/relationships/slide" Target="slide17.xml"/><Relationship Id="rId15" Type="http://schemas.openxmlformats.org/officeDocument/2006/relationships/image" Target="../media/image20.png"/><Relationship Id="rId10" Type="http://schemas.openxmlformats.org/officeDocument/2006/relationships/slide" Target="slide5.xml"/><Relationship Id="rId4" Type="http://schemas.openxmlformats.org/officeDocument/2006/relationships/slide" Target="slide18.xml"/><Relationship Id="rId9" Type="http://schemas.openxmlformats.org/officeDocument/2006/relationships/slide" Target="slide16.xml"/><Relationship Id="rId14" Type="http://schemas.openxmlformats.org/officeDocument/2006/relationships/slide" Target="slide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6.xml"/><Relationship Id="rId3" Type="http://schemas.openxmlformats.org/officeDocument/2006/relationships/image" Target="../media/image18.png"/><Relationship Id="rId7" Type="http://schemas.openxmlformats.org/officeDocument/2006/relationships/slide" Target="slide11.xml"/><Relationship Id="rId12" Type="http://schemas.openxmlformats.org/officeDocument/2006/relationships/slide" Target="slide1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0.xml"/><Relationship Id="rId5" Type="http://schemas.openxmlformats.org/officeDocument/2006/relationships/slide" Target="slide17.xml"/><Relationship Id="rId15" Type="http://schemas.openxmlformats.org/officeDocument/2006/relationships/image" Target="../media/image20.png"/><Relationship Id="rId10" Type="http://schemas.openxmlformats.org/officeDocument/2006/relationships/slide" Target="slide5.xml"/><Relationship Id="rId4" Type="http://schemas.openxmlformats.org/officeDocument/2006/relationships/slide" Target="slide18.xml"/><Relationship Id="rId9" Type="http://schemas.openxmlformats.org/officeDocument/2006/relationships/slide" Target="slide16.xml"/><Relationship Id="rId14" Type="http://schemas.openxmlformats.org/officeDocument/2006/relationships/slide" Target="slide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6.xml"/><Relationship Id="rId3" Type="http://schemas.openxmlformats.org/officeDocument/2006/relationships/image" Target="../media/image18.png"/><Relationship Id="rId7" Type="http://schemas.openxmlformats.org/officeDocument/2006/relationships/slide" Target="slide11.xml"/><Relationship Id="rId12" Type="http://schemas.openxmlformats.org/officeDocument/2006/relationships/slide" Target="slide1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0.xml"/><Relationship Id="rId5" Type="http://schemas.openxmlformats.org/officeDocument/2006/relationships/slide" Target="slide17.xml"/><Relationship Id="rId15" Type="http://schemas.openxmlformats.org/officeDocument/2006/relationships/image" Target="../media/image20.png"/><Relationship Id="rId10" Type="http://schemas.openxmlformats.org/officeDocument/2006/relationships/slide" Target="slide5.xml"/><Relationship Id="rId4" Type="http://schemas.openxmlformats.org/officeDocument/2006/relationships/slide" Target="slide18.xml"/><Relationship Id="rId9" Type="http://schemas.openxmlformats.org/officeDocument/2006/relationships/slide" Target="slide16.xml"/><Relationship Id="rId1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6.xml"/><Relationship Id="rId3" Type="http://schemas.openxmlformats.org/officeDocument/2006/relationships/image" Target="../media/image18.png"/><Relationship Id="rId7" Type="http://schemas.openxmlformats.org/officeDocument/2006/relationships/slide" Target="slide11.xml"/><Relationship Id="rId12" Type="http://schemas.openxmlformats.org/officeDocument/2006/relationships/slide" Target="slide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0.xml"/><Relationship Id="rId5" Type="http://schemas.openxmlformats.org/officeDocument/2006/relationships/slide" Target="slide17.xml"/><Relationship Id="rId15" Type="http://schemas.openxmlformats.org/officeDocument/2006/relationships/image" Target="../media/image20.png"/><Relationship Id="rId10" Type="http://schemas.openxmlformats.org/officeDocument/2006/relationships/slide" Target="slide5.xml"/><Relationship Id="rId4" Type="http://schemas.openxmlformats.org/officeDocument/2006/relationships/slide" Target="slide18.xml"/><Relationship Id="rId9" Type="http://schemas.openxmlformats.org/officeDocument/2006/relationships/slide" Target="slide16.xml"/><Relationship Id="rId14" Type="http://schemas.openxmlformats.org/officeDocument/2006/relationships/slide" Target="slide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6.xml"/><Relationship Id="rId3" Type="http://schemas.openxmlformats.org/officeDocument/2006/relationships/image" Target="../media/image18.png"/><Relationship Id="rId7" Type="http://schemas.openxmlformats.org/officeDocument/2006/relationships/slide" Target="slide11.xml"/><Relationship Id="rId12" Type="http://schemas.openxmlformats.org/officeDocument/2006/relationships/slide" Target="slide1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0.xml"/><Relationship Id="rId5" Type="http://schemas.openxmlformats.org/officeDocument/2006/relationships/slide" Target="slide17.xml"/><Relationship Id="rId15" Type="http://schemas.openxmlformats.org/officeDocument/2006/relationships/image" Target="../media/image20.png"/><Relationship Id="rId10" Type="http://schemas.openxmlformats.org/officeDocument/2006/relationships/slide" Target="slide5.xml"/><Relationship Id="rId4" Type="http://schemas.openxmlformats.org/officeDocument/2006/relationships/slide" Target="slide18.xml"/><Relationship Id="rId9" Type="http://schemas.openxmlformats.org/officeDocument/2006/relationships/slide" Target="slide16.xml"/><Relationship Id="rId14" Type="http://schemas.openxmlformats.org/officeDocument/2006/relationships/slide" Target="slide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9.xml"/><Relationship Id="rId3" Type="http://schemas.openxmlformats.org/officeDocument/2006/relationships/slide" Target="slide18.xml"/><Relationship Id="rId7" Type="http://schemas.openxmlformats.org/officeDocument/2006/relationships/slide" Target="slide15.xml"/><Relationship Id="rId12" Type="http://schemas.openxmlformats.org/officeDocument/2006/relationships/slide" Target="slide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4.xml"/><Relationship Id="rId15" Type="http://schemas.openxmlformats.org/officeDocument/2006/relationships/image" Target="../media/image18.png"/><Relationship Id="rId10" Type="http://schemas.openxmlformats.org/officeDocument/2006/relationships/slide" Target="slide10.xml"/><Relationship Id="rId4" Type="http://schemas.openxmlformats.org/officeDocument/2006/relationships/slide" Target="slide17.xml"/><Relationship Id="rId9" Type="http://schemas.openxmlformats.org/officeDocument/2006/relationships/slide" Target="slide5.xml"/><Relationship Id="rId1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6.xml"/><Relationship Id="rId3" Type="http://schemas.openxmlformats.org/officeDocument/2006/relationships/image" Target="../media/image18.png"/><Relationship Id="rId7" Type="http://schemas.openxmlformats.org/officeDocument/2006/relationships/slide" Target="slide11.xml"/><Relationship Id="rId12" Type="http://schemas.openxmlformats.org/officeDocument/2006/relationships/slide" Target="slide1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0.xml"/><Relationship Id="rId5" Type="http://schemas.openxmlformats.org/officeDocument/2006/relationships/slide" Target="slide17.xml"/><Relationship Id="rId15" Type="http://schemas.openxmlformats.org/officeDocument/2006/relationships/image" Target="../media/image20.png"/><Relationship Id="rId10" Type="http://schemas.openxmlformats.org/officeDocument/2006/relationships/slide" Target="slide5.xml"/><Relationship Id="rId4" Type="http://schemas.openxmlformats.org/officeDocument/2006/relationships/slide" Target="slide18.xml"/><Relationship Id="rId9" Type="http://schemas.openxmlformats.org/officeDocument/2006/relationships/slide" Target="slide16.xml"/><Relationship Id="rId14" Type="http://schemas.openxmlformats.org/officeDocument/2006/relationships/slide" Target="slide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6.xml"/><Relationship Id="rId3" Type="http://schemas.openxmlformats.org/officeDocument/2006/relationships/image" Target="../media/image18.png"/><Relationship Id="rId7" Type="http://schemas.openxmlformats.org/officeDocument/2006/relationships/slide" Target="slide11.xml"/><Relationship Id="rId12" Type="http://schemas.openxmlformats.org/officeDocument/2006/relationships/slide" Target="slide1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0.xml"/><Relationship Id="rId5" Type="http://schemas.openxmlformats.org/officeDocument/2006/relationships/slide" Target="slide17.xml"/><Relationship Id="rId15" Type="http://schemas.openxmlformats.org/officeDocument/2006/relationships/image" Target="../media/image20.png"/><Relationship Id="rId10" Type="http://schemas.openxmlformats.org/officeDocument/2006/relationships/slide" Target="slide5.xml"/><Relationship Id="rId4" Type="http://schemas.openxmlformats.org/officeDocument/2006/relationships/slide" Target="slide18.xml"/><Relationship Id="rId9" Type="http://schemas.openxmlformats.org/officeDocument/2006/relationships/slide" Target="slide16.xml"/><Relationship Id="rId14" Type="http://schemas.openxmlformats.org/officeDocument/2006/relationships/slide" Target="slide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9.xml"/><Relationship Id="rId3" Type="http://schemas.openxmlformats.org/officeDocument/2006/relationships/slide" Target="slide18.xml"/><Relationship Id="rId7" Type="http://schemas.openxmlformats.org/officeDocument/2006/relationships/slide" Target="slide15.xml"/><Relationship Id="rId12" Type="http://schemas.openxmlformats.org/officeDocument/2006/relationships/slide" Target="slide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4.xml"/><Relationship Id="rId15" Type="http://schemas.openxmlformats.org/officeDocument/2006/relationships/image" Target="../media/image18.png"/><Relationship Id="rId10" Type="http://schemas.openxmlformats.org/officeDocument/2006/relationships/slide" Target="slide10.xml"/><Relationship Id="rId4" Type="http://schemas.openxmlformats.org/officeDocument/2006/relationships/slide" Target="slide17.xml"/><Relationship Id="rId9" Type="http://schemas.openxmlformats.org/officeDocument/2006/relationships/slide" Target="slide5.xml"/><Relationship Id="rId1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304800"/>
            <a:ext cx="10626436" cy="618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rad_Esection\Desktop\Presentation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137" y="360947"/>
            <a:ext cx="10539663" cy="60518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0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753EA68-F39C-4040-9CAA-00C780EBB86B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4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rad_Esection\Desktop\Presentation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075" y="360947"/>
            <a:ext cx="10599820" cy="61842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0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753EA68-F39C-4040-9CAA-00C780EBB86B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3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rad_Esection\Desktop\Presentation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075" y="360948"/>
            <a:ext cx="10587790" cy="61240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0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753EA68-F39C-4040-9CAA-00C780EBB86B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rad_Esection\Desktop\Presentation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232" y="385010"/>
            <a:ext cx="10539663" cy="60639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0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753EA68-F39C-4040-9CAA-00C780EBB86B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79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rad_Esection\Desktop\Presentation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137" y="385012"/>
            <a:ext cx="10539663" cy="60398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0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753EA68-F39C-4040-9CAA-00C780EBB86B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6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rad_Esection\Desktop\Presentation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074" y="348916"/>
            <a:ext cx="10575758" cy="61000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0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753EA68-F39C-4040-9CAA-00C780EBB86B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21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rad_Esection\Desktop\Presentation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043" y="409076"/>
            <a:ext cx="10587789" cy="60278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0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753EA68-F39C-4040-9CAA-00C780EBB86B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6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5213" y="648829"/>
            <a:ext cx="4374917" cy="1446550"/>
          </a:xfrm>
          <a:prstGeom prst="rect">
            <a:avLst/>
          </a:prstGeom>
          <a:ln w="82550">
            <a:solidFill>
              <a:srgbClr val="00B050">
                <a:alpha val="42000"/>
              </a:srgbClr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8800" b="1" spc="1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800" b="1" spc="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800" b="1" spc="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6566" y="3027772"/>
            <a:ext cx="8738402" cy="1754326"/>
          </a:xfrm>
          <a:prstGeom prst="rect">
            <a:avLst/>
          </a:prstGeom>
          <a:gradFill>
            <a:gsLst>
              <a:gs pos="57000">
                <a:schemeClr val="accent3">
                  <a:satMod val="105000"/>
                  <a:tint val="67000"/>
                  <a:alpha val="28000"/>
                  <a:lumMod val="27000"/>
                  <a:lumOff val="73000"/>
                </a:schemeClr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1.SDG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টেকসই উন্নয়নে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মূলনীতি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20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753EA68-F39C-4040-9CAA-00C780EBB86B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2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8" y="1135133"/>
            <a:ext cx="5083751" cy="4148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Isosceles Triangle 3">
            <a:hlinkClick r:id="rId3" action="ppaction://hlinksldjump"/>
          </p:cNvPr>
          <p:cNvSpPr/>
          <p:nvPr/>
        </p:nvSpPr>
        <p:spPr>
          <a:xfrm rot="11435456">
            <a:off x="8327396" y="2214075"/>
            <a:ext cx="266009" cy="658882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Isosceles Triangle 3">
            <a:hlinkClick r:id="rId4" action="ppaction://hlinksldjump"/>
          </p:cNvPr>
          <p:cNvSpPr/>
          <p:nvPr/>
        </p:nvSpPr>
        <p:spPr>
          <a:xfrm rot="12658671">
            <a:off x="8471515" y="2365932"/>
            <a:ext cx="232106" cy="605946"/>
          </a:xfrm>
          <a:custGeom>
            <a:avLst/>
            <a:gdLst>
              <a:gd name="connsiteX0" fmla="*/ 0 w 309474"/>
              <a:gd name="connsiteY0" fmla="*/ 748685 h 748685"/>
              <a:gd name="connsiteX1" fmla="*/ 154737 w 309474"/>
              <a:gd name="connsiteY1" fmla="*/ 0 h 748685"/>
              <a:gd name="connsiteX2" fmla="*/ 309474 w 309474"/>
              <a:gd name="connsiteY2" fmla="*/ 748685 h 748685"/>
              <a:gd name="connsiteX3" fmla="*/ 0 w 309474"/>
              <a:gd name="connsiteY3" fmla="*/ 748685 h 748685"/>
              <a:gd name="connsiteX0" fmla="*/ 0 w 309474"/>
              <a:gd name="connsiteY0" fmla="*/ 807928 h 807928"/>
              <a:gd name="connsiteX1" fmla="*/ 154723 w 309474"/>
              <a:gd name="connsiteY1" fmla="*/ 0 h 807928"/>
              <a:gd name="connsiteX2" fmla="*/ 309474 w 309474"/>
              <a:gd name="connsiteY2" fmla="*/ 807928 h 807928"/>
              <a:gd name="connsiteX3" fmla="*/ 0 w 309474"/>
              <a:gd name="connsiteY3" fmla="*/ 807928 h 80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74" h="807928">
                <a:moveTo>
                  <a:pt x="0" y="807928"/>
                </a:moveTo>
                <a:lnTo>
                  <a:pt x="154723" y="0"/>
                </a:lnTo>
                <a:lnTo>
                  <a:pt x="309474" y="807928"/>
                </a:lnTo>
                <a:lnTo>
                  <a:pt x="0" y="80792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Isosceles Triangle 4">
            <a:hlinkClick r:id="rId5" action="ppaction://hlinksldjump"/>
          </p:cNvPr>
          <p:cNvSpPr/>
          <p:nvPr/>
        </p:nvSpPr>
        <p:spPr>
          <a:xfrm rot="14444128">
            <a:off x="8589801" y="2314367"/>
            <a:ext cx="278273" cy="746945"/>
          </a:xfrm>
          <a:custGeom>
            <a:avLst/>
            <a:gdLst>
              <a:gd name="connsiteX0" fmla="*/ 0 w 370840"/>
              <a:gd name="connsiteY0" fmla="*/ 934720 h 934720"/>
              <a:gd name="connsiteX1" fmla="*/ 185420 w 370840"/>
              <a:gd name="connsiteY1" fmla="*/ 0 h 934720"/>
              <a:gd name="connsiteX2" fmla="*/ 370840 w 370840"/>
              <a:gd name="connsiteY2" fmla="*/ 934720 h 934720"/>
              <a:gd name="connsiteX3" fmla="*/ 0 w 370840"/>
              <a:gd name="connsiteY3" fmla="*/ 934720 h 934720"/>
              <a:gd name="connsiteX0" fmla="*/ 0 w 371031"/>
              <a:gd name="connsiteY0" fmla="*/ 987022 h 987022"/>
              <a:gd name="connsiteX1" fmla="*/ 185611 w 371031"/>
              <a:gd name="connsiteY1" fmla="*/ 0 h 987022"/>
              <a:gd name="connsiteX2" fmla="*/ 371031 w 371031"/>
              <a:gd name="connsiteY2" fmla="*/ 934720 h 987022"/>
              <a:gd name="connsiteX3" fmla="*/ 0 w 371031"/>
              <a:gd name="connsiteY3" fmla="*/ 987022 h 987022"/>
              <a:gd name="connsiteX0" fmla="*/ 0 w 371031"/>
              <a:gd name="connsiteY0" fmla="*/ 979078 h 979078"/>
              <a:gd name="connsiteX1" fmla="*/ 64695 w 371031"/>
              <a:gd name="connsiteY1" fmla="*/ 0 h 979078"/>
              <a:gd name="connsiteX2" fmla="*/ 371031 w 371031"/>
              <a:gd name="connsiteY2" fmla="*/ 926776 h 979078"/>
              <a:gd name="connsiteX3" fmla="*/ 0 w 371031"/>
              <a:gd name="connsiteY3" fmla="*/ 979078 h 979078"/>
              <a:gd name="connsiteX0" fmla="*/ 0 w 371031"/>
              <a:gd name="connsiteY0" fmla="*/ 995926 h 995926"/>
              <a:gd name="connsiteX1" fmla="*/ 45020 w 371031"/>
              <a:gd name="connsiteY1" fmla="*/ 0 h 995926"/>
              <a:gd name="connsiteX2" fmla="*/ 371031 w 371031"/>
              <a:gd name="connsiteY2" fmla="*/ 943624 h 995926"/>
              <a:gd name="connsiteX3" fmla="*/ 0 w 371031"/>
              <a:gd name="connsiteY3" fmla="*/ 995926 h 9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031" h="995926">
                <a:moveTo>
                  <a:pt x="0" y="995926"/>
                </a:moveTo>
                <a:lnTo>
                  <a:pt x="45020" y="0"/>
                </a:lnTo>
                <a:lnTo>
                  <a:pt x="371031" y="943624"/>
                </a:lnTo>
                <a:lnTo>
                  <a:pt x="0" y="99592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Isosceles Triangle 6">
            <a:hlinkClick r:id="rId6" action="ppaction://hlinksldjump"/>
          </p:cNvPr>
          <p:cNvSpPr/>
          <p:nvPr/>
        </p:nvSpPr>
        <p:spPr>
          <a:xfrm rot="15385404">
            <a:off x="8761828" y="2307484"/>
            <a:ext cx="395413" cy="1050758"/>
          </a:xfrm>
          <a:custGeom>
            <a:avLst/>
            <a:gdLst>
              <a:gd name="connsiteX0" fmla="*/ 0 w 543560"/>
              <a:gd name="connsiteY0" fmla="*/ 1259840 h 1259840"/>
              <a:gd name="connsiteX1" fmla="*/ 271780 w 543560"/>
              <a:gd name="connsiteY1" fmla="*/ 0 h 1259840"/>
              <a:gd name="connsiteX2" fmla="*/ 543560 w 543560"/>
              <a:gd name="connsiteY2" fmla="*/ 1259840 h 1259840"/>
              <a:gd name="connsiteX3" fmla="*/ 0 w 543560"/>
              <a:gd name="connsiteY3" fmla="*/ 1259840 h 1259840"/>
              <a:gd name="connsiteX0" fmla="*/ 0 w 527217"/>
              <a:gd name="connsiteY0" fmla="*/ 1300369 h 1300369"/>
              <a:gd name="connsiteX1" fmla="*/ 255437 w 527217"/>
              <a:gd name="connsiteY1" fmla="*/ 0 h 1300369"/>
              <a:gd name="connsiteX2" fmla="*/ 527217 w 527217"/>
              <a:gd name="connsiteY2" fmla="*/ 1259840 h 1300369"/>
              <a:gd name="connsiteX3" fmla="*/ 0 w 527217"/>
              <a:gd name="connsiteY3" fmla="*/ 1300369 h 1300369"/>
              <a:gd name="connsiteX0" fmla="*/ 0 w 527217"/>
              <a:gd name="connsiteY0" fmla="*/ 1401011 h 1401011"/>
              <a:gd name="connsiteX1" fmla="*/ 206577 w 527217"/>
              <a:gd name="connsiteY1" fmla="*/ 0 h 1401011"/>
              <a:gd name="connsiteX2" fmla="*/ 527217 w 527217"/>
              <a:gd name="connsiteY2" fmla="*/ 1360482 h 1401011"/>
              <a:gd name="connsiteX3" fmla="*/ 0 w 527217"/>
              <a:gd name="connsiteY3" fmla="*/ 1401011 h 140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17" h="1401011">
                <a:moveTo>
                  <a:pt x="0" y="1401011"/>
                </a:moveTo>
                <a:lnTo>
                  <a:pt x="206577" y="0"/>
                </a:lnTo>
                <a:lnTo>
                  <a:pt x="527217" y="1360482"/>
                </a:lnTo>
                <a:lnTo>
                  <a:pt x="0" y="1401011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Isosceles Triangle 7">
            <a:hlinkClick r:id="rId7" action="ppaction://hlinksldjump"/>
          </p:cNvPr>
          <p:cNvSpPr/>
          <p:nvPr/>
        </p:nvSpPr>
        <p:spPr>
          <a:xfrm rot="16656475">
            <a:off x="8663732" y="2764039"/>
            <a:ext cx="214391" cy="565179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8">
            <a:hlinkClick r:id="rId8" action="ppaction://hlinksldjump"/>
          </p:cNvPr>
          <p:cNvSpPr/>
          <p:nvPr/>
        </p:nvSpPr>
        <p:spPr>
          <a:xfrm rot="18035027">
            <a:off x="8674461" y="2771463"/>
            <a:ext cx="317212" cy="879024"/>
          </a:xfrm>
          <a:custGeom>
            <a:avLst/>
            <a:gdLst>
              <a:gd name="connsiteX0" fmla="*/ 0 w 507241"/>
              <a:gd name="connsiteY0" fmla="*/ 792144 h 792144"/>
              <a:gd name="connsiteX1" fmla="*/ 253621 w 507241"/>
              <a:gd name="connsiteY1" fmla="*/ 0 h 792144"/>
              <a:gd name="connsiteX2" fmla="*/ 507241 w 507241"/>
              <a:gd name="connsiteY2" fmla="*/ 792144 h 792144"/>
              <a:gd name="connsiteX3" fmla="*/ 0 w 507241"/>
              <a:gd name="connsiteY3" fmla="*/ 792144 h 792144"/>
              <a:gd name="connsiteX0" fmla="*/ 0 w 392708"/>
              <a:gd name="connsiteY0" fmla="*/ 1125714 h 1125714"/>
              <a:gd name="connsiteX1" fmla="*/ 139088 w 392708"/>
              <a:gd name="connsiteY1" fmla="*/ 0 h 1125714"/>
              <a:gd name="connsiteX2" fmla="*/ 392708 w 392708"/>
              <a:gd name="connsiteY2" fmla="*/ 792144 h 1125714"/>
              <a:gd name="connsiteX3" fmla="*/ 0 w 392708"/>
              <a:gd name="connsiteY3" fmla="*/ 1125714 h 1125714"/>
              <a:gd name="connsiteX0" fmla="*/ 0 w 422949"/>
              <a:gd name="connsiteY0" fmla="*/ 1125714 h 1125714"/>
              <a:gd name="connsiteX1" fmla="*/ 139088 w 422949"/>
              <a:gd name="connsiteY1" fmla="*/ 0 h 1125714"/>
              <a:gd name="connsiteX2" fmla="*/ 422949 w 422949"/>
              <a:gd name="connsiteY2" fmla="*/ 1092919 h 1125714"/>
              <a:gd name="connsiteX3" fmla="*/ 0 w 422949"/>
              <a:gd name="connsiteY3" fmla="*/ 1125714 h 1125714"/>
              <a:gd name="connsiteX0" fmla="*/ 0 w 422949"/>
              <a:gd name="connsiteY0" fmla="*/ 1172032 h 1172032"/>
              <a:gd name="connsiteX1" fmla="*/ 117616 w 422949"/>
              <a:gd name="connsiteY1" fmla="*/ 0 h 1172032"/>
              <a:gd name="connsiteX2" fmla="*/ 422949 w 422949"/>
              <a:gd name="connsiteY2" fmla="*/ 1139237 h 1172032"/>
              <a:gd name="connsiteX3" fmla="*/ 0 w 422949"/>
              <a:gd name="connsiteY3" fmla="*/ 1172032 h 117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49" h="1172032">
                <a:moveTo>
                  <a:pt x="0" y="1172032"/>
                </a:moveTo>
                <a:lnTo>
                  <a:pt x="117616" y="0"/>
                </a:lnTo>
                <a:lnTo>
                  <a:pt x="422949" y="1139237"/>
                </a:lnTo>
                <a:lnTo>
                  <a:pt x="0" y="117203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Isosceles Triangle 9">
            <a:hlinkClick r:id="rId3" action="ppaction://hlinksldjump"/>
          </p:cNvPr>
          <p:cNvSpPr/>
          <p:nvPr/>
        </p:nvSpPr>
        <p:spPr>
          <a:xfrm rot="19341219">
            <a:off x="8570036" y="2983999"/>
            <a:ext cx="263717" cy="693332"/>
          </a:xfrm>
          <a:custGeom>
            <a:avLst/>
            <a:gdLst>
              <a:gd name="connsiteX0" fmla="*/ 0 w 386904"/>
              <a:gd name="connsiteY0" fmla="*/ 866927 h 866927"/>
              <a:gd name="connsiteX1" fmla="*/ 193452 w 386904"/>
              <a:gd name="connsiteY1" fmla="*/ 0 h 866927"/>
              <a:gd name="connsiteX2" fmla="*/ 386904 w 386904"/>
              <a:gd name="connsiteY2" fmla="*/ 866927 h 866927"/>
              <a:gd name="connsiteX3" fmla="*/ 0 w 386904"/>
              <a:gd name="connsiteY3" fmla="*/ 866927 h 866927"/>
              <a:gd name="connsiteX0" fmla="*/ 0 w 386904"/>
              <a:gd name="connsiteY0" fmla="*/ 958059 h 958059"/>
              <a:gd name="connsiteX1" fmla="*/ 141850 w 386904"/>
              <a:gd name="connsiteY1" fmla="*/ 0 h 958059"/>
              <a:gd name="connsiteX2" fmla="*/ 386904 w 386904"/>
              <a:gd name="connsiteY2" fmla="*/ 958059 h 958059"/>
              <a:gd name="connsiteX3" fmla="*/ 0 w 386904"/>
              <a:gd name="connsiteY3" fmla="*/ 958059 h 958059"/>
              <a:gd name="connsiteX0" fmla="*/ 0 w 334269"/>
              <a:gd name="connsiteY0" fmla="*/ 972998 h 972998"/>
              <a:gd name="connsiteX1" fmla="*/ 89215 w 334269"/>
              <a:gd name="connsiteY1" fmla="*/ 0 h 972998"/>
              <a:gd name="connsiteX2" fmla="*/ 334269 w 334269"/>
              <a:gd name="connsiteY2" fmla="*/ 958059 h 972998"/>
              <a:gd name="connsiteX3" fmla="*/ 0 w 334269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22" h="972998">
                <a:moveTo>
                  <a:pt x="0" y="972998"/>
                </a:moveTo>
                <a:lnTo>
                  <a:pt x="89215" y="0"/>
                </a:lnTo>
                <a:lnTo>
                  <a:pt x="351622" y="952197"/>
                </a:lnTo>
                <a:lnTo>
                  <a:pt x="0" y="97299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Isosceles Triangle 10">
            <a:hlinkClick r:id="rId4" action="ppaction://hlinksldjump"/>
          </p:cNvPr>
          <p:cNvSpPr/>
          <p:nvPr/>
        </p:nvSpPr>
        <p:spPr>
          <a:xfrm rot="20733320">
            <a:off x="8451003" y="3059874"/>
            <a:ext cx="379282" cy="1023275"/>
          </a:xfrm>
          <a:custGeom>
            <a:avLst/>
            <a:gdLst>
              <a:gd name="connsiteX0" fmla="*/ 0 w 628545"/>
              <a:gd name="connsiteY0" fmla="*/ 1269254 h 1269254"/>
              <a:gd name="connsiteX1" fmla="*/ 314273 w 628545"/>
              <a:gd name="connsiteY1" fmla="*/ 0 h 1269254"/>
              <a:gd name="connsiteX2" fmla="*/ 628545 w 628545"/>
              <a:gd name="connsiteY2" fmla="*/ 1269254 h 1269254"/>
              <a:gd name="connsiteX3" fmla="*/ 0 w 628545"/>
              <a:gd name="connsiteY3" fmla="*/ 1269254 h 1269254"/>
              <a:gd name="connsiteX0" fmla="*/ 0 w 505709"/>
              <a:gd name="connsiteY0" fmla="*/ 1321878 h 1321878"/>
              <a:gd name="connsiteX1" fmla="*/ 191437 w 505709"/>
              <a:gd name="connsiteY1" fmla="*/ 0 h 1321878"/>
              <a:gd name="connsiteX2" fmla="*/ 505709 w 505709"/>
              <a:gd name="connsiteY2" fmla="*/ 1269254 h 1321878"/>
              <a:gd name="connsiteX3" fmla="*/ 0 w 505709"/>
              <a:gd name="connsiteY3" fmla="*/ 1321878 h 1321878"/>
              <a:gd name="connsiteX0" fmla="*/ 0 w 505709"/>
              <a:gd name="connsiteY0" fmla="*/ 1340886 h 1340886"/>
              <a:gd name="connsiteX1" fmla="*/ 117646 w 505709"/>
              <a:gd name="connsiteY1" fmla="*/ 0 h 1340886"/>
              <a:gd name="connsiteX2" fmla="*/ 505709 w 505709"/>
              <a:gd name="connsiteY2" fmla="*/ 1288262 h 1340886"/>
              <a:gd name="connsiteX3" fmla="*/ 0 w 505709"/>
              <a:gd name="connsiteY3" fmla="*/ 1340886 h 1340886"/>
              <a:gd name="connsiteX0" fmla="*/ 0 w 505709"/>
              <a:gd name="connsiteY0" fmla="*/ 1364366 h 1364366"/>
              <a:gd name="connsiteX1" fmla="*/ 107957 w 505709"/>
              <a:gd name="connsiteY1" fmla="*/ 0 h 1364366"/>
              <a:gd name="connsiteX2" fmla="*/ 505709 w 505709"/>
              <a:gd name="connsiteY2" fmla="*/ 1311742 h 1364366"/>
              <a:gd name="connsiteX3" fmla="*/ 0 w 505709"/>
              <a:gd name="connsiteY3" fmla="*/ 1364366 h 1364366"/>
              <a:gd name="connsiteX0" fmla="*/ 0 w 505709"/>
              <a:gd name="connsiteY0" fmla="*/ 1364366 h 1364366"/>
              <a:gd name="connsiteX1" fmla="*/ 73854 w 505709"/>
              <a:gd name="connsiteY1" fmla="*/ 361171 h 1364366"/>
              <a:gd name="connsiteX2" fmla="*/ 107957 w 505709"/>
              <a:gd name="connsiteY2" fmla="*/ 0 h 1364366"/>
              <a:gd name="connsiteX3" fmla="*/ 505709 w 505709"/>
              <a:gd name="connsiteY3" fmla="*/ 1311742 h 1364366"/>
              <a:gd name="connsiteX4" fmla="*/ 0 w 505709"/>
              <a:gd name="connsiteY4" fmla="*/ 1364366 h 136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709" h="1364366">
                <a:moveTo>
                  <a:pt x="0" y="1364366"/>
                </a:moveTo>
                <a:cubicBezTo>
                  <a:pt x="24195" y="1031607"/>
                  <a:pt x="49659" y="693930"/>
                  <a:pt x="73854" y="361171"/>
                </a:cubicBezTo>
                <a:lnTo>
                  <a:pt x="107957" y="0"/>
                </a:lnTo>
                <a:lnTo>
                  <a:pt x="505709" y="1311742"/>
                </a:lnTo>
                <a:lnTo>
                  <a:pt x="0" y="13643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sosceles Triangle 11">
            <a:hlinkClick r:id="rId9" action="ppaction://hlinksldjump"/>
          </p:cNvPr>
          <p:cNvSpPr/>
          <p:nvPr/>
        </p:nvSpPr>
        <p:spPr>
          <a:xfrm>
            <a:off x="8343039" y="3107145"/>
            <a:ext cx="58769" cy="120684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Isosceles Triangle 12">
            <a:hlinkClick r:id="rId5" action="ppaction://hlinksldjump"/>
          </p:cNvPr>
          <p:cNvSpPr/>
          <p:nvPr/>
        </p:nvSpPr>
        <p:spPr>
          <a:xfrm rot="1220653">
            <a:off x="7965949" y="3058648"/>
            <a:ext cx="374766" cy="1005815"/>
          </a:xfrm>
          <a:custGeom>
            <a:avLst/>
            <a:gdLst>
              <a:gd name="connsiteX0" fmla="*/ 0 w 462280"/>
              <a:gd name="connsiteY0" fmla="*/ 1177000 h 1177000"/>
              <a:gd name="connsiteX1" fmla="*/ 231140 w 462280"/>
              <a:gd name="connsiteY1" fmla="*/ 0 h 1177000"/>
              <a:gd name="connsiteX2" fmla="*/ 462280 w 462280"/>
              <a:gd name="connsiteY2" fmla="*/ 1177000 h 1177000"/>
              <a:gd name="connsiteX3" fmla="*/ 0 w 462280"/>
              <a:gd name="connsiteY3" fmla="*/ 1177000 h 1177000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99314"/>
              <a:gd name="connsiteY0" fmla="*/ 1327867 h 1327867"/>
              <a:gd name="connsiteX1" fmla="*/ 272723 w 499314"/>
              <a:gd name="connsiteY1" fmla="*/ 0 h 1327867"/>
              <a:gd name="connsiteX2" fmla="*/ 499314 w 499314"/>
              <a:gd name="connsiteY2" fmla="*/ 1281628 h 1327867"/>
              <a:gd name="connsiteX3" fmla="*/ 0 w 499314"/>
              <a:gd name="connsiteY3" fmla="*/ 1327867 h 1327867"/>
              <a:gd name="connsiteX0" fmla="*/ 0 w 499688"/>
              <a:gd name="connsiteY0" fmla="*/ 1327867 h 1341086"/>
              <a:gd name="connsiteX1" fmla="*/ 272723 w 499688"/>
              <a:gd name="connsiteY1" fmla="*/ 0 h 1341086"/>
              <a:gd name="connsiteX2" fmla="*/ 499688 w 499688"/>
              <a:gd name="connsiteY2" fmla="*/ 1341086 h 1341086"/>
              <a:gd name="connsiteX3" fmla="*/ 0 w 499688"/>
              <a:gd name="connsiteY3" fmla="*/ 1327867 h 134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688" h="1341086">
                <a:moveTo>
                  <a:pt x="0" y="1327867"/>
                </a:moveTo>
                <a:lnTo>
                  <a:pt x="272723" y="0"/>
                </a:lnTo>
                <a:lnTo>
                  <a:pt x="499688" y="1341086"/>
                </a:lnTo>
                <a:lnTo>
                  <a:pt x="0" y="1327867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Isosceles Triangle 13">
            <a:hlinkClick r:id="rId6" action="ppaction://hlinksldjump"/>
          </p:cNvPr>
          <p:cNvSpPr/>
          <p:nvPr/>
        </p:nvSpPr>
        <p:spPr>
          <a:xfrm rot="2624457">
            <a:off x="7976096" y="3015969"/>
            <a:ext cx="250538" cy="635150"/>
          </a:xfrm>
          <a:custGeom>
            <a:avLst/>
            <a:gdLst>
              <a:gd name="connsiteX0" fmla="*/ 0 w 355600"/>
              <a:gd name="connsiteY0" fmla="*/ 975360 h 975360"/>
              <a:gd name="connsiteX1" fmla="*/ 177800 w 355600"/>
              <a:gd name="connsiteY1" fmla="*/ 0 h 975360"/>
              <a:gd name="connsiteX2" fmla="*/ 355600 w 355600"/>
              <a:gd name="connsiteY2" fmla="*/ 975360 h 975360"/>
              <a:gd name="connsiteX3" fmla="*/ 0 w 355600"/>
              <a:gd name="connsiteY3" fmla="*/ 975360 h 975360"/>
              <a:gd name="connsiteX0" fmla="*/ 0 w 362269"/>
              <a:gd name="connsiteY0" fmla="*/ 975360 h 975360"/>
              <a:gd name="connsiteX1" fmla="*/ 177800 w 362269"/>
              <a:gd name="connsiteY1" fmla="*/ 0 h 975360"/>
              <a:gd name="connsiteX2" fmla="*/ 362269 w 362269"/>
              <a:gd name="connsiteY2" fmla="*/ 835381 h 975360"/>
              <a:gd name="connsiteX3" fmla="*/ 0 w 362269"/>
              <a:gd name="connsiteY3" fmla="*/ 975360 h 975360"/>
              <a:gd name="connsiteX0" fmla="*/ 0 w 290641"/>
              <a:gd name="connsiteY0" fmla="*/ 822437 h 835381"/>
              <a:gd name="connsiteX1" fmla="*/ 106172 w 290641"/>
              <a:gd name="connsiteY1" fmla="*/ 0 h 835381"/>
              <a:gd name="connsiteX2" fmla="*/ 290641 w 290641"/>
              <a:gd name="connsiteY2" fmla="*/ 835381 h 835381"/>
              <a:gd name="connsiteX3" fmla="*/ 0 w 290641"/>
              <a:gd name="connsiteY3" fmla="*/ 822437 h 835381"/>
              <a:gd name="connsiteX0" fmla="*/ 0 w 334051"/>
              <a:gd name="connsiteY0" fmla="*/ 835855 h 835855"/>
              <a:gd name="connsiteX1" fmla="*/ 149582 w 334051"/>
              <a:gd name="connsiteY1" fmla="*/ 0 h 835855"/>
              <a:gd name="connsiteX2" fmla="*/ 334051 w 334051"/>
              <a:gd name="connsiteY2" fmla="*/ 835381 h 835855"/>
              <a:gd name="connsiteX3" fmla="*/ 0 w 334051"/>
              <a:gd name="connsiteY3" fmla="*/ 835855 h 835855"/>
              <a:gd name="connsiteX0" fmla="*/ 0 w 334051"/>
              <a:gd name="connsiteY0" fmla="*/ 846866 h 846866"/>
              <a:gd name="connsiteX1" fmla="*/ 139045 w 334051"/>
              <a:gd name="connsiteY1" fmla="*/ 0 h 846866"/>
              <a:gd name="connsiteX2" fmla="*/ 334051 w 334051"/>
              <a:gd name="connsiteY2" fmla="*/ 846392 h 846866"/>
              <a:gd name="connsiteX3" fmla="*/ 0 w 334051"/>
              <a:gd name="connsiteY3" fmla="*/ 846866 h 84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51" h="846866">
                <a:moveTo>
                  <a:pt x="0" y="846866"/>
                </a:moveTo>
                <a:lnTo>
                  <a:pt x="139045" y="0"/>
                </a:lnTo>
                <a:lnTo>
                  <a:pt x="334051" y="846392"/>
                </a:lnTo>
                <a:lnTo>
                  <a:pt x="0" y="8468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sosceles Triangle 14">
            <a:hlinkClick r:id="rId7" action="ppaction://hlinksldjump"/>
          </p:cNvPr>
          <p:cNvSpPr/>
          <p:nvPr/>
        </p:nvSpPr>
        <p:spPr>
          <a:xfrm rot="4260962">
            <a:off x="7497159" y="2773838"/>
            <a:ext cx="476517" cy="1291753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356" h="1722337">
                <a:moveTo>
                  <a:pt x="0" y="1722337"/>
                </a:moveTo>
                <a:lnTo>
                  <a:pt x="101362" y="0"/>
                </a:lnTo>
                <a:lnTo>
                  <a:pt x="635356" y="1644400"/>
                </a:lnTo>
                <a:cubicBezTo>
                  <a:pt x="400589" y="1721567"/>
                  <a:pt x="211785" y="1696358"/>
                  <a:pt x="0" y="172233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Isosceles Triangle 14">
            <a:hlinkClick r:id="rId5" action="ppaction://hlinksldjump"/>
          </p:cNvPr>
          <p:cNvSpPr/>
          <p:nvPr/>
        </p:nvSpPr>
        <p:spPr>
          <a:xfrm rot="5768401">
            <a:off x="7358112" y="2540111"/>
            <a:ext cx="499394" cy="1332034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15190 w 650546"/>
              <a:gd name="connsiteY0" fmla="*/ 1760892 h 1760892"/>
              <a:gd name="connsiteX1" fmla="*/ 0 w 650546"/>
              <a:gd name="connsiteY1" fmla="*/ 0 h 1760892"/>
              <a:gd name="connsiteX2" fmla="*/ 650546 w 650546"/>
              <a:gd name="connsiteY2" fmla="*/ 1682955 h 1760892"/>
              <a:gd name="connsiteX3" fmla="*/ 15190 w 650546"/>
              <a:gd name="connsiteY3" fmla="*/ 1760892 h 1760892"/>
              <a:gd name="connsiteX0" fmla="*/ 15190 w 664772"/>
              <a:gd name="connsiteY0" fmla="*/ 1760892 h 1760892"/>
              <a:gd name="connsiteX1" fmla="*/ 0 w 664772"/>
              <a:gd name="connsiteY1" fmla="*/ 0 h 1760892"/>
              <a:gd name="connsiteX2" fmla="*/ 664772 w 664772"/>
              <a:gd name="connsiteY2" fmla="*/ 1625222 h 1760892"/>
              <a:gd name="connsiteX3" fmla="*/ 15190 w 664772"/>
              <a:gd name="connsiteY3" fmla="*/ 1760892 h 1760892"/>
              <a:gd name="connsiteX0" fmla="*/ 16820 w 664772"/>
              <a:gd name="connsiteY0" fmla="*/ 1776045 h 1776045"/>
              <a:gd name="connsiteX1" fmla="*/ 0 w 664772"/>
              <a:gd name="connsiteY1" fmla="*/ 0 h 1776045"/>
              <a:gd name="connsiteX2" fmla="*/ 664772 w 664772"/>
              <a:gd name="connsiteY2" fmla="*/ 1625222 h 1776045"/>
              <a:gd name="connsiteX3" fmla="*/ 16820 w 664772"/>
              <a:gd name="connsiteY3" fmla="*/ 1776045 h 1776045"/>
              <a:gd name="connsiteX0" fmla="*/ 16820 w 665859"/>
              <a:gd name="connsiteY0" fmla="*/ 1776045 h 1776045"/>
              <a:gd name="connsiteX1" fmla="*/ 0 w 665859"/>
              <a:gd name="connsiteY1" fmla="*/ 0 h 1776045"/>
              <a:gd name="connsiteX2" fmla="*/ 665859 w 665859"/>
              <a:gd name="connsiteY2" fmla="*/ 1635324 h 1776045"/>
              <a:gd name="connsiteX3" fmla="*/ 16820 w 665859"/>
              <a:gd name="connsiteY3" fmla="*/ 1776045 h 177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859" h="1776045">
                <a:moveTo>
                  <a:pt x="16820" y="1776045"/>
                </a:moveTo>
                <a:lnTo>
                  <a:pt x="0" y="0"/>
                </a:lnTo>
                <a:lnTo>
                  <a:pt x="665859" y="1635324"/>
                </a:lnTo>
                <a:cubicBezTo>
                  <a:pt x="431092" y="1712491"/>
                  <a:pt x="228605" y="1750066"/>
                  <a:pt x="16820" y="1776045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Isosceles Triangle 16">
            <a:hlinkClick r:id="rId10" action="ppaction://hlinksldjump"/>
          </p:cNvPr>
          <p:cNvSpPr/>
          <p:nvPr/>
        </p:nvSpPr>
        <p:spPr>
          <a:xfrm rot="6623595">
            <a:off x="7844215" y="2610990"/>
            <a:ext cx="232100" cy="652183"/>
          </a:xfrm>
          <a:custGeom>
            <a:avLst/>
            <a:gdLst>
              <a:gd name="connsiteX0" fmla="*/ 0 w 431800"/>
              <a:gd name="connsiteY0" fmla="*/ 850161 h 850161"/>
              <a:gd name="connsiteX1" fmla="*/ 215900 w 431800"/>
              <a:gd name="connsiteY1" fmla="*/ 0 h 850161"/>
              <a:gd name="connsiteX2" fmla="*/ 431800 w 431800"/>
              <a:gd name="connsiteY2" fmla="*/ 850161 h 850161"/>
              <a:gd name="connsiteX3" fmla="*/ 0 w 431800"/>
              <a:gd name="connsiteY3" fmla="*/ 850161 h 850161"/>
              <a:gd name="connsiteX0" fmla="*/ 0 w 431800"/>
              <a:gd name="connsiteY0" fmla="*/ 899547 h 899547"/>
              <a:gd name="connsiteX1" fmla="*/ 202960 w 431800"/>
              <a:gd name="connsiteY1" fmla="*/ 0 h 899547"/>
              <a:gd name="connsiteX2" fmla="*/ 431800 w 431800"/>
              <a:gd name="connsiteY2" fmla="*/ 899547 h 899547"/>
              <a:gd name="connsiteX3" fmla="*/ 0 w 431800"/>
              <a:gd name="connsiteY3" fmla="*/ 899547 h 899547"/>
              <a:gd name="connsiteX0" fmla="*/ 0 w 431800"/>
              <a:gd name="connsiteY0" fmla="*/ 866216 h 866216"/>
              <a:gd name="connsiteX1" fmla="*/ 215351 w 431800"/>
              <a:gd name="connsiteY1" fmla="*/ 0 h 866216"/>
              <a:gd name="connsiteX2" fmla="*/ 431800 w 431800"/>
              <a:gd name="connsiteY2" fmla="*/ 866216 h 866216"/>
              <a:gd name="connsiteX3" fmla="*/ 0 w 431800"/>
              <a:gd name="connsiteY3" fmla="*/ 866216 h 866216"/>
              <a:gd name="connsiteX0" fmla="*/ 0 w 455608"/>
              <a:gd name="connsiteY0" fmla="*/ 866216 h 866216"/>
              <a:gd name="connsiteX1" fmla="*/ 215351 w 455608"/>
              <a:gd name="connsiteY1" fmla="*/ 0 h 866216"/>
              <a:gd name="connsiteX2" fmla="*/ 455608 w 455608"/>
              <a:gd name="connsiteY2" fmla="*/ 857365 h 866216"/>
              <a:gd name="connsiteX3" fmla="*/ 0 w 455608"/>
              <a:gd name="connsiteY3" fmla="*/ 866216 h 866216"/>
              <a:gd name="connsiteX0" fmla="*/ 0 w 396150"/>
              <a:gd name="connsiteY0" fmla="*/ 865790 h 865790"/>
              <a:gd name="connsiteX1" fmla="*/ 155893 w 396150"/>
              <a:gd name="connsiteY1" fmla="*/ 0 h 865790"/>
              <a:gd name="connsiteX2" fmla="*/ 396150 w 396150"/>
              <a:gd name="connsiteY2" fmla="*/ 857365 h 865790"/>
              <a:gd name="connsiteX3" fmla="*/ 0 w 396150"/>
              <a:gd name="connsiteY3" fmla="*/ 865790 h 865790"/>
              <a:gd name="connsiteX0" fmla="*/ 0 w 324725"/>
              <a:gd name="connsiteY0" fmla="*/ 839237 h 857365"/>
              <a:gd name="connsiteX1" fmla="*/ 84468 w 324725"/>
              <a:gd name="connsiteY1" fmla="*/ 0 h 857365"/>
              <a:gd name="connsiteX2" fmla="*/ 324725 w 324725"/>
              <a:gd name="connsiteY2" fmla="*/ 857365 h 857365"/>
              <a:gd name="connsiteX3" fmla="*/ 0 w 324725"/>
              <a:gd name="connsiteY3" fmla="*/ 839237 h 857365"/>
              <a:gd name="connsiteX0" fmla="*/ 0 w 318866"/>
              <a:gd name="connsiteY0" fmla="*/ 869577 h 869577"/>
              <a:gd name="connsiteX1" fmla="*/ 78609 w 318866"/>
              <a:gd name="connsiteY1" fmla="*/ 0 h 869577"/>
              <a:gd name="connsiteX2" fmla="*/ 318866 w 318866"/>
              <a:gd name="connsiteY2" fmla="*/ 857365 h 869577"/>
              <a:gd name="connsiteX3" fmla="*/ 0 w 3188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66" h="869577">
                <a:moveTo>
                  <a:pt x="0" y="869577"/>
                </a:moveTo>
                <a:lnTo>
                  <a:pt x="78609" y="0"/>
                </a:lnTo>
                <a:lnTo>
                  <a:pt x="309466" y="817502"/>
                </a:lnTo>
                <a:cubicBezTo>
                  <a:pt x="174750" y="852013"/>
                  <a:pt x="103155" y="852219"/>
                  <a:pt x="0" y="86957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Isosceles Triangle 17">
            <a:hlinkClick r:id="rId11" action="ppaction://hlinksldjump"/>
          </p:cNvPr>
          <p:cNvSpPr/>
          <p:nvPr/>
        </p:nvSpPr>
        <p:spPr>
          <a:xfrm rot="7656170">
            <a:off x="7857340" y="2341373"/>
            <a:ext cx="286445" cy="811700"/>
          </a:xfrm>
          <a:custGeom>
            <a:avLst/>
            <a:gdLst>
              <a:gd name="connsiteX0" fmla="*/ 0 w 430548"/>
              <a:gd name="connsiteY0" fmla="*/ 982203 h 982203"/>
              <a:gd name="connsiteX1" fmla="*/ 215274 w 430548"/>
              <a:gd name="connsiteY1" fmla="*/ 0 h 982203"/>
              <a:gd name="connsiteX2" fmla="*/ 430548 w 430548"/>
              <a:gd name="connsiteY2" fmla="*/ 982203 h 982203"/>
              <a:gd name="connsiteX3" fmla="*/ 0 w 430548"/>
              <a:gd name="connsiteY3" fmla="*/ 982203 h 982203"/>
              <a:gd name="connsiteX0" fmla="*/ 0 w 430548"/>
              <a:gd name="connsiteY0" fmla="*/ 1072644 h 1072644"/>
              <a:gd name="connsiteX1" fmla="*/ 216149 w 430548"/>
              <a:gd name="connsiteY1" fmla="*/ 0 h 1072644"/>
              <a:gd name="connsiteX2" fmla="*/ 430548 w 430548"/>
              <a:gd name="connsiteY2" fmla="*/ 1072644 h 1072644"/>
              <a:gd name="connsiteX3" fmla="*/ 0 w 430548"/>
              <a:gd name="connsiteY3" fmla="*/ 1072644 h 1072644"/>
              <a:gd name="connsiteX0" fmla="*/ 0 w 366428"/>
              <a:gd name="connsiteY0" fmla="*/ 1072644 h 1072644"/>
              <a:gd name="connsiteX1" fmla="*/ 216149 w 366428"/>
              <a:gd name="connsiteY1" fmla="*/ 0 h 1072644"/>
              <a:gd name="connsiteX2" fmla="*/ 366428 w 366428"/>
              <a:gd name="connsiteY2" fmla="*/ 1064318 h 1072644"/>
              <a:gd name="connsiteX3" fmla="*/ 0 w 366428"/>
              <a:gd name="connsiteY3" fmla="*/ 1072644 h 1072644"/>
              <a:gd name="connsiteX0" fmla="*/ 0 w 393076"/>
              <a:gd name="connsiteY0" fmla="*/ 1072644 h 1082266"/>
              <a:gd name="connsiteX1" fmla="*/ 216149 w 393076"/>
              <a:gd name="connsiteY1" fmla="*/ 0 h 1082266"/>
              <a:gd name="connsiteX2" fmla="*/ 393076 w 393076"/>
              <a:gd name="connsiteY2" fmla="*/ 1082266 h 1082266"/>
              <a:gd name="connsiteX3" fmla="*/ 0 w 393076"/>
              <a:gd name="connsiteY3" fmla="*/ 1072644 h 1082266"/>
              <a:gd name="connsiteX0" fmla="*/ 0 w 381927"/>
              <a:gd name="connsiteY0" fmla="*/ 1070469 h 1082266"/>
              <a:gd name="connsiteX1" fmla="*/ 205000 w 381927"/>
              <a:gd name="connsiteY1" fmla="*/ 0 h 1082266"/>
              <a:gd name="connsiteX2" fmla="*/ 381927 w 381927"/>
              <a:gd name="connsiteY2" fmla="*/ 1082266 h 1082266"/>
              <a:gd name="connsiteX3" fmla="*/ 0 w 381927"/>
              <a:gd name="connsiteY3" fmla="*/ 1070469 h 108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927" h="1082266">
                <a:moveTo>
                  <a:pt x="0" y="1070469"/>
                </a:moveTo>
                <a:lnTo>
                  <a:pt x="205000" y="0"/>
                </a:lnTo>
                <a:lnTo>
                  <a:pt x="381927" y="1082266"/>
                </a:lnTo>
                <a:lnTo>
                  <a:pt x="0" y="1070469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Isosceles Triangle 18">
            <a:hlinkClick r:id="rId12" action="ppaction://hlinksldjump"/>
          </p:cNvPr>
          <p:cNvSpPr/>
          <p:nvPr/>
        </p:nvSpPr>
        <p:spPr>
          <a:xfrm rot="9380637">
            <a:off x="8005914" y="2378195"/>
            <a:ext cx="235735" cy="648486"/>
          </a:xfrm>
          <a:custGeom>
            <a:avLst/>
            <a:gdLst>
              <a:gd name="connsiteX0" fmla="*/ 0 w 345423"/>
              <a:gd name="connsiteY0" fmla="*/ 775580 h 775580"/>
              <a:gd name="connsiteX1" fmla="*/ 172712 w 345423"/>
              <a:gd name="connsiteY1" fmla="*/ 0 h 775580"/>
              <a:gd name="connsiteX2" fmla="*/ 345423 w 345423"/>
              <a:gd name="connsiteY2" fmla="*/ 775580 h 775580"/>
              <a:gd name="connsiteX3" fmla="*/ 0 w 345423"/>
              <a:gd name="connsiteY3" fmla="*/ 775580 h 775580"/>
              <a:gd name="connsiteX0" fmla="*/ 0 w 345423"/>
              <a:gd name="connsiteY0" fmla="*/ 851533 h 851533"/>
              <a:gd name="connsiteX1" fmla="*/ 100609 w 345423"/>
              <a:gd name="connsiteY1" fmla="*/ 0 h 851533"/>
              <a:gd name="connsiteX2" fmla="*/ 345423 w 345423"/>
              <a:gd name="connsiteY2" fmla="*/ 851533 h 851533"/>
              <a:gd name="connsiteX3" fmla="*/ 0 w 345423"/>
              <a:gd name="connsiteY3" fmla="*/ 851533 h 851533"/>
              <a:gd name="connsiteX0" fmla="*/ 0 w 363768"/>
              <a:gd name="connsiteY0" fmla="*/ 851533 h 851533"/>
              <a:gd name="connsiteX1" fmla="*/ 100609 w 363768"/>
              <a:gd name="connsiteY1" fmla="*/ 0 h 851533"/>
              <a:gd name="connsiteX2" fmla="*/ 363768 w 363768"/>
              <a:gd name="connsiteY2" fmla="*/ 809655 h 851533"/>
              <a:gd name="connsiteX3" fmla="*/ 0 w 363768"/>
              <a:gd name="connsiteY3" fmla="*/ 851533 h 851533"/>
              <a:gd name="connsiteX0" fmla="*/ 0 w 308507"/>
              <a:gd name="connsiteY0" fmla="*/ 864648 h 864648"/>
              <a:gd name="connsiteX1" fmla="*/ 45348 w 308507"/>
              <a:gd name="connsiteY1" fmla="*/ 0 h 864648"/>
              <a:gd name="connsiteX2" fmla="*/ 308507 w 308507"/>
              <a:gd name="connsiteY2" fmla="*/ 809655 h 864648"/>
              <a:gd name="connsiteX3" fmla="*/ 0 w 308507"/>
              <a:gd name="connsiteY3" fmla="*/ 864648 h 864648"/>
              <a:gd name="connsiteX0" fmla="*/ 0 w 314313"/>
              <a:gd name="connsiteY0" fmla="*/ 864648 h 864648"/>
              <a:gd name="connsiteX1" fmla="*/ 45348 w 314313"/>
              <a:gd name="connsiteY1" fmla="*/ 0 h 864648"/>
              <a:gd name="connsiteX2" fmla="*/ 314313 w 314313"/>
              <a:gd name="connsiteY2" fmla="*/ 834382 h 864648"/>
              <a:gd name="connsiteX3" fmla="*/ 0 w 314313"/>
              <a:gd name="connsiteY3" fmla="*/ 864648 h 86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13" h="864648">
                <a:moveTo>
                  <a:pt x="0" y="864648"/>
                </a:moveTo>
                <a:lnTo>
                  <a:pt x="45348" y="0"/>
                </a:lnTo>
                <a:lnTo>
                  <a:pt x="314313" y="834382"/>
                </a:lnTo>
                <a:lnTo>
                  <a:pt x="0" y="86464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Isosceles Triangle 19">
            <a:hlinkClick r:id="rId13" action="ppaction://hlinksldjump"/>
          </p:cNvPr>
          <p:cNvSpPr/>
          <p:nvPr/>
        </p:nvSpPr>
        <p:spPr>
          <a:xfrm rot="9938310">
            <a:off x="8243066" y="2463928"/>
            <a:ext cx="169517" cy="486385"/>
          </a:xfrm>
          <a:custGeom>
            <a:avLst/>
            <a:gdLst>
              <a:gd name="connsiteX0" fmla="*/ 0 w 286575"/>
              <a:gd name="connsiteY0" fmla="*/ 634106 h 634106"/>
              <a:gd name="connsiteX1" fmla="*/ 143288 w 286575"/>
              <a:gd name="connsiteY1" fmla="*/ 0 h 634106"/>
              <a:gd name="connsiteX2" fmla="*/ 286575 w 286575"/>
              <a:gd name="connsiteY2" fmla="*/ 634106 h 634106"/>
              <a:gd name="connsiteX3" fmla="*/ 0 w 286575"/>
              <a:gd name="connsiteY3" fmla="*/ 634106 h 634106"/>
              <a:gd name="connsiteX0" fmla="*/ 0 w 286575"/>
              <a:gd name="connsiteY0" fmla="*/ 654932 h 654932"/>
              <a:gd name="connsiteX1" fmla="*/ 164352 w 286575"/>
              <a:gd name="connsiteY1" fmla="*/ 0 h 654932"/>
              <a:gd name="connsiteX2" fmla="*/ 286575 w 286575"/>
              <a:gd name="connsiteY2" fmla="*/ 654932 h 654932"/>
              <a:gd name="connsiteX3" fmla="*/ 0 w 286575"/>
              <a:gd name="connsiteY3" fmla="*/ 654932 h 654932"/>
              <a:gd name="connsiteX0" fmla="*/ 0 w 231181"/>
              <a:gd name="connsiteY0" fmla="*/ 654932 h 654932"/>
              <a:gd name="connsiteX1" fmla="*/ 164352 w 231181"/>
              <a:gd name="connsiteY1" fmla="*/ 0 h 654932"/>
              <a:gd name="connsiteX2" fmla="*/ 231181 w 231181"/>
              <a:gd name="connsiteY2" fmla="*/ 645993 h 654932"/>
              <a:gd name="connsiteX3" fmla="*/ 0 w 231181"/>
              <a:gd name="connsiteY3" fmla="*/ 654932 h 654932"/>
              <a:gd name="connsiteX0" fmla="*/ 0 w 208976"/>
              <a:gd name="connsiteY0" fmla="*/ 650130 h 650130"/>
              <a:gd name="connsiteX1" fmla="*/ 142147 w 208976"/>
              <a:gd name="connsiteY1" fmla="*/ 0 h 650130"/>
              <a:gd name="connsiteX2" fmla="*/ 208976 w 208976"/>
              <a:gd name="connsiteY2" fmla="*/ 645993 h 650130"/>
              <a:gd name="connsiteX3" fmla="*/ 0 w 208976"/>
              <a:gd name="connsiteY3" fmla="*/ 650130 h 650130"/>
              <a:gd name="connsiteX0" fmla="*/ 0 w 216179"/>
              <a:gd name="connsiteY0" fmla="*/ 616822 h 645993"/>
              <a:gd name="connsiteX1" fmla="*/ 149350 w 216179"/>
              <a:gd name="connsiteY1" fmla="*/ 0 h 645993"/>
              <a:gd name="connsiteX2" fmla="*/ 216179 w 216179"/>
              <a:gd name="connsiteY2" fmla="*/ 645993 h 645993"/>
              <a:gd name="connsiteX3" fmla="*/ 0 w 216179"/>
              <a:gd name="connsiteY3" fmla="*/ 616822 h 645993"/>
              <a:gd name="connsiteX0" fmla="*/ 0 w 226022"/>
              <a:gd name="connsiteY0" fmla="*/ 616822 h 648513"/>
              <a:gd name="connsiteX1" fmla="*/ 149350 w 226022"/>
              <a:gd name="connsiteY1" fmla="*/ 0 h 648513"/>
              <a:gd name="connsiteX2" fmla="*/ 226022 w 226022"/>
              <a:gd name="connsiteY2" fmla="*/ 648513 h 648513"/>
              <a:gd name="connsiteX3" fmla="*/ 0 w 226022"/>
              <a:gd name="connsiteY3" fmla="*/ 616822 h 64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22" h="648513">
                <a:moveTo>
                  <a:pt x="0" y="616822"/>
                </a:moveTo>
                <a:lnTo>
                  <a:pt x="149350" y="0"/>
                </a:lnTo>
                <a:lnTo>
                  <a:pt x="226022" y="648513"/>
                </a:lnTo>
                <a:lnTo>
                  <a:pt x="0" y="61682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753EA68-F39C-4040-9CAA-00C780EBB86B}" type="datetime1">
              <a:rPr lang="en-US" smtClean="0"/>
              <a:t>5/2/2020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2008" y="1123101"/>
            <a:ext cx="4360663" cy="4148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4012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57250"/>
            <a:ext cx="2204978" cy="3589020"/>
          </a:xfrm>
          <a:prstGeom prst="rect">
            <a:avLst/>
          </a:prstGeom>
          <a:solidFill>
            <a:srgbClr val="E98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 descr="https://dashboards.sdgindex.org/resources/SDG%202018%20dashboards%20whit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667" y="1193307"/>
            <a:ext cx="1779508" cy="17704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 Arrow 3"/>
          <p:cNvSpPr/>
          <p:nvPr/>
        </p:nvSpPr>
        <p:spPr>
          <a:xfrm rot="1705053">
            <a:off x="2043894" y="4449757"/>
            <a:ext cx="384169" cy="885215"/>
          </a:xfrm>
          <a:prstGeom prst="upArrow">
            <a:avLst>
              <a:gd name="adj1" fmla="val 50000"/>
              <a:gd name="adj2" fmla="val 62000"/>
            </a:avLst>
          </a:prstGeom>
          <a:solidFill>
            <a:srgbClr val="28A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2833801" y="4960478"/>
            <a:ext cx="3057825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950" dirty="0">
                <a:solidFill>
                  <a:srgbClr val="212529"/>
                </a:solidFill>
                <a:latin typeface="Bangla161"/>
              </a:rPr>
              <a:t>No poverty</a:t>
            </a:r>
            <a:endParaRPr lang="en-US" sz="4950" dirty="0"/>
          </a:p>
        </p:txBody>
      </p:sp>
      <p:sp>
        <p:nvSpPr>
          <p:cNvPr id="6" name="Rectangle 5"/>
          <p:cNvSpPr/>
          <p:nvPr/>
        </p:nvSpPr>
        <p:spPr>
          <a:xfrm>
            <a:off x="2106996" y="3641411"/>
            <a:ext cx="1003801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angla161"/>
              </a:rPr>
              <a:t>58.2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5429" y="3183446"/>
            <a:ext cx="1302121" cy="5078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FFFFFF"/>
                </a:solidFill>
                <a:latin typeface="Bangla273"/>
              </a:rPr>
              <a:t>Score</a:t>
            </a:r>
            <a:endParaRPr lang="en-US" sz="2700" b="1" dirty="0"/>
          </a:p>
        </p:txBody>
      </p:sp>
      <p:sp>
        <p:nvSpPr>
          <p:cNvPr id="9" name="Isosceles Triangle 8">
            <a:hlinkClick r:id="rId3" action="ppaction://hlinksldjump"/>
          </p:cNvPr>
          <p:cNvSpPr/>
          <p:nvPr/>
        </p:nvSpPr>
        <p:spPr>
          <a:xfrm rot="11435456">
            <a:off x="8327396" y="2214075"/>
            <a:ext cx="266009" cy="658882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Isosceles Triangle 3">
            <a:hlinkClick r:id="rId4" action="ppaction://hlinksldjump"/>
          </p:cNvPr>
          <p:cNvSpPr/>
          <p:nvPr/>
        </p:nvSpPr>
        <p:spPr>
          <a:xfrm rot="12658671">
            <a:off x="8471515" y="2365932"/>
            <a:ext cx="232106" cy="605946"/>
          </a:xfrm>
          <a:custGeom>
            <a:avLst/>
            <a:gdLst>
              <a:gd name="connsiteX0" fmla="*/ 0 w 309474"/>
              <a:gd name="connsiteY0" fmla="*/ 748685 h 748685"/>
              <a:gd name="connsiteX1" fmla="*/ 154737 w 309474"/>
              <a:gd name="connsiteY1" fmla="*/ 0 h 748685"/>
              <a:gd name="connsiteX2" fmla="*/ 309474 w 309474"/>
              <a:gd name="connsiteY2" fmla="*/ 748685 h 748685"/>
              <a:gd name="connsiteX3" fmla="*/ 0 w 309474"/>
              <a:gd name="connsiteY3" fmla="*/ 748685 h 748685"/>
              <a:gd name="connsiteX0" fmla="*/ 0 w 309474"/>
              <a:gd name="connsiteY0" fmla="*/ 807928 h 807928"/>
              <a:gd name="connsiteX1" fmla="*/ 154723 w 309474"/>
              <a:gd name="connsiteY1" fmla="*/ 0 h 807928"/>
              <a:gd name="connsiteX2" fmla="*/ 309474 w 309474"/>
              <a:gd name="connsiteY2" fmla="*/ 807928 h 807928"/>
              <a:gd name="connsiteX3" fmla="*/ 0 w 309474"/>
              <a:gd name="connsiteY3" fmla="*/ 807928 h 80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74" h="807928">
                <a:moveTo>
                  <a:pt x="0" y="807928"/>
                </a:moveTo>
                <a:lnTo>
                  <a:pt x="154723" y="0"/>
                </a:lnTo>
                <a:lnTo>
                  <a:pt x="309474" y="807928"/>
                </a:lnTo>
                <a:lnTo>
                  <a:pt x="0" y="80792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Isosceles Triangle 4">
            <a:hlinkClick r:id="rId5" action="ppaction://hlinksldjump"/>
          </p:cNvPr>
          <p:cNvSpPr/>
          <p:nvPr/>
        </p:nvSpPr>
        <p:spPr>
          <a:xfrm rot="14444128">
            <a:off x="8589801" y="2314367"/>
            <a:ext cx="278273" cy="746945"/>
          </a:xfrm>
          <a:custGeom>
            <a:avLst/>
            <a:gdLst>
              <a:gd name="connsiteX0" fmla="*/ 0 w 370840"/>
              <a:gd name="connsiteY0" fmla="*/ 934720 h 934720"/>
              <a:gd name="connsiteX1" fmla="*/ 185420 w 370840"/>
              <a:gd name="connsiteY1" fmla="*/ 0 h 934720"/>
              <a:gd name="connsiteX2" fmla="*/ 370840 w 370840"/>
              <a:gd name="connsiteY2" fmla="*/ 934720 h 934720"/>
              <a:gd name="connsiteX3" fmla="*/ 0 w 370840"/>
              <a:gd name="connsiteY3" fmla="*/ 934720 h 934720"/>
              <a:gd name="connsiteX0" fmla="*/ 0 w 371031"/>
              <a:gd name="connsiteY0" fmla="*/ 987022 h 987022"/>
              <a:gd name="connsiteX1" fmla="*/ 185611 w 371031"/>
              <a:gd name="connsiteY1" fmla="*/ 0 h 987022"/>
              <a:gd name="connsiteX2" fmla="*/ 371031 w 371031"/>
              <a:gd name="connsiteY2" fmla="*/ 934720 h 987022"/>
              <a:gd name="connsiteX3" fmla="*/ 0 w 371031"/>
              <a:gd name="connsiteY3" fmla="*/ 987022 h 987022"/>
              <a:gd name="connsiteX0" fmla="*/ 0 w 371031"/>
              <a:gd name="connsiteY0" fmla="*/ 979078 h 979078"/>
              <a:gd name="connsiteX1" fmla="*/ 64695 w 371031"/>
              <a:gd name="connsiteY1" fmla="*/ 0 h 979078"/>
              <a:gd name="connsiteX2" fmla="*/ 371031 w 371031"/>
              <a:gd name="connsiteY2" fmla="*/ 926776 h 979078"/>
              <a:gd name="connsiteX3" fmla="*/ 0 w 371031"/>
              <a:gd name="connsiteY3" fmla="*/ 979078 h 979078"/>
              <a:gd name="connsiteX0" fmla="*/ 0 w 371031"/>
              <a:gd name="connsiteY0" fmla="*/ 995926 h 995926"/>
              <a:gd name="connsiteX1" fmla="*/ 45020 w 371031"/>
              <a:gd name="connsiteY1" fmla="*/ 0 h 995926"/>
              <a:gd name="connsiteX2" fmla="*/ 371031 w 371031"/>
              <a:gd name="connsiteY2" fmla="*/ 943624 h 995926"/>
              <a:gd name="connsiteX3" fmla="*/ 0 w 371031"/>
              <a:gd name="connsiteY3" fmla="*/ 995926 h 9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031" h="995926">
                <a:moveTo>
                  <a:pt x="0" y="995926"/>
                </a:moveTo>
                <a:lnTo>
                  <a:pt x="45020" y="0"/>
                </a:lnTo>
                <a:lnTo>
                  <a:pt x="371031" y="943624"/>
                </a:lnTo>
                <a:lnTo>
                  <a:pt x="0" y="99592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sosceles Triangle 6">
            <a:hlinkClick r:id="rId6" action="ppaction://hlinksldjump"/>
          </p:cNvPr>
          <p:cNvSpPr/>
          <p:nvPr/>
        </p:nvSpPr>
        <p:spPr>
          <a:xfrm rot="15385404">
            <a:off x="8761828" y="2307484"/>
            <a:ext cx="395413" cy="1050758"/>
          </a:xfrm>
          <a:custGeom>
            <a:avLst/>
            <a:gdLst>
              <a:gd name="connsiteX0" fmla="*/ 0 w 543560"/>
              <a:gd name="connsiteY0" fmla="*/ 1259840 h 1259840"/>
              <a:gd name="connsiteX1" fmla="*/ 271780 w 543560"/>
              <a:gd name="connsiteY1" fmla="*/ 0 h 1259840"/>
              <a:gd name="connsiteX2" fmla="*/ 543560 w 543560"/>
              <a:gd name="connsiteY2" fmla="*/ 1259840 h 1259840"/>
              <a:gd name="connsiteX3" fmla="*/ 0 w 543560"/>
              <a:gd name="connsiteY3" fmla="*/ 1259840 h 1259840"/>
              <a:gd name="connsiteX0" fmla="*/ 0 w 527217"/>
              <a:gd name="connsiteY0" fmla="*/ 1300369 h 1300369"/>
              <a:gd name="connsiteX1" fmla="*/ 255437 w 527217"/>
              <a:gd name="connsiteY1" fmla="*/ 0 h 1300369"/>
              <a:gd name="connsiteX2" fmla="*/ 527217 w 527217"/>
              <a:gd name="connsiteY2" fmla="*/ 1259840 h 1300369"/>
              <a:gd name="connsiteX3" fmla="*/ 0 w 527217"/>
              <a:gd name="connsiteY3" fmla="*/ 1300369 h 1300369"/>
              <a:gd name="connsiteX0" fmla="*/ 0 w 527217"/>
              <a:gd name="connsiteY0" fmla="*/ 1401011 h 1401011"/>
              <a:gd name="connsiteX1" fmla="*/ 206577 w 527217"/>
              <a:gd name="connsiteY1" fmla="*/ 0 h 1401011"/>
              <a:gd name="connsiteX2" fmla="*/ 527217 w 527217"/>
              <a:gd name="connsiteY2" fmla="*/ 1360482 h 1401011"/>
              <a:gd name="connsiteX3" fmla="*/ 0 w 527217"/>
              <a:gd name="connsiteY3" fmla="*/ 1401011 h 140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17" h="1401011">
                <a:moveTo>
                  <a:pt x="0" y="1401011"/>
                </a:moveTo>
                <a:lnTo>
                  <a:pt x="206577" y="0"/>
                </a:lnTo>
                <a:lnTo>
                  <a:pt x="527217" y="1360482"/>
                </a:lnTo>
                <a:lnTo>
                  <a:pt x="0" y="1401011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Isosceles Triangle 12">
            <a:hlinkClick r:id="rId7" action="ppaction://hlinksldjump"/>
          </p:cNvPr>
          <p:cNvSpPr/>
          <p:nvPr/>
        </p:nvSpPr>
        <p:spPr>
          <a:xfrm rot="16656475">
            <a:off x="8663732" y="2764039"/>
            <a:ext cx="214391" cy="565179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Isosceles Triangle 8">
            <a:hlinkClick r:id="rId8" action="ppaction://hlinksldjump"/>
          </p:cNvPr>
          <p:cNvSpPr/>
          <p:nvPr/>
        </p:nvSpPr>
        <p:spPr>
          <a:xfrm rot="18035027">
            <a:off x="8674461" y="2771463"/>
            <a:ext cx="317212" cy="879024"/>
          </a:xfrm>
          <a:custGeom>
            <a:avLst/>
            <a:gdLst>
              <a:gd name="connsiteX0" fmla="*/ 0 w 507241"/>
              <a:gd name="connsiteY0" fmla="*/ 792144 h 792144"/>
              <a:gd name="connsiteX1" fmla="*/ 253621 w 507241"/>
              <a:gd name="connsiteY1" fmla="*/ 0 h 792144"/>
              <a:gd name="connsiteX2" fmla="*/ 507241 w 507241"/>
              <a:gd name="connsiteY2" fmla="*/ 792144 h 792144"/>
              <a:gd name="connsiteX3" fmla="*/ 0 w 507241"/>
              <a:gd name="connsiteY3" fmla="*/ 792144 h 792144"/>
              <a:gd name="connsiteX0" fmla="*/ 0 w 392708"/>
              <a:gd name="connsiteY0" fmla="*/ 1125714 h 1125714"/>
              <a:gd name="connsiteX1" fmla="*/ 139088 w 392708"/>
              <a:gd name="connsiteY1" fmla="*/ 0 h 1125714"/>
              <a:gd name="connsiteX2" fmla="*/ 392708 w 392708"/>
              <a:gd name="connsiteY2" fmla="*/ 792144 h 1125714"/>
              <a:gd name="connsiteX3" fmla="*/ 0 w 392708"/>
              <a:gd name="connsiteY3" fmla="*/ 1125714 h 1125714"/>
              <a:gd name="connsiteX0" fmla="*/ 0 w 422949"/>
              <a:gd name="connsiteY0" fmla="*/ 1125714 h 1125714"/>
              <a:gd name="connsiteX1" fmla="*/ 139088 w 422949"/>
              <a:gd name="connsiteY1" fmla="*/ 0 h 1125714"/>
              <a:gd name="connsiteX2" fmla="*/ 422949 w 422949"/>
              <a:gd name="connsiteY2" fmla="*/ 1092919 h 1125714"/>
              <a:gd name="connsiteX3" fmla="*/ 0 w 422949"/>
              <a:gd name="connsiteY3" fmla="*/ 1125714 h 1125714"/>
              <a:gd name="connsiteX0" fmla="*/ 0 w 422949"/>
              <a:gd name="connsiteY0" fmla="*/ 1172032 h 1172032"/>
              <a:gd name="connsiteX1" fmla="*/ 117616 w 422949"/>
              <a:gd name="connsiteY1" fmla="*/ 0 h 1172032"/>
              <a:gd name="connsiteX2" fmla="*/ 422949 w 422949"/>
              <a:gd name="connsiteY2" fmla="*/ 1139237 h 1172032"/>
              <a:gd name="connsiteX3" fmla="*/ 0 w 422949"/>
              <a:gd name="connsiteY3" fmla="*/ 1172032 h 117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49" h="1172032">
                <a:moveTo>
                  <a:pt x="0" y="1172032"/>
                </a:moveTo>
                <a:lnTo>
                  <a:pt x="117616" y="0"/>
                </a:lnTo>
                <a:lnTo>
                  <a:pt x="422949" y="1139237"/>
                </a:lnTo>
                <a:lnTo>
                  <a:pt x="0" y="117203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sosceles Triangle 9">
            <a:hlinkClick r:id="rId3" action="ppaction://hlinksldjump"/>
          </p:cNvPr>
          <p:cNvSpPr/>
          <p:nvPr/>
        </p:nvSpPr>
        <p:spPr>
          <a:xfrm rot="19341219">
            <a:off x="8570036" y="2983999"/>
            <a:ext cx="263717" cy="693332"/>
          </a:xfrm>
          <a:custGeom>
            <a:avLst/>
            <a:gdLst>
              <a:gd name="connsiteX0" fmla="*/ 0 w 386904"/>
              <a:gd name="connsiteY0" fmla="*/ 866927 h 866927"/>
              <a:gd name="connsiteX1" fmla="*/ 193452 w 386904"/>
              <a:gd name="connsiteY1" fmla="*/ 0 h 866927"/>
              <a:gd name="connsiteX2" fmla="*/ 386904 w 386904"/>
              <a:gd name="connsiteY2" fmla="*/ 866927 h 866927"/>
              <a:gd name="connsiteX3" fmla="*/ 0 w 386904"/>
              <a:gd name="connsiteY3" fmla="*/ 866927 h 866927"/>
              <a:gd name="connsiteX0" fmla="*/ 0 w 386904"/>
              <a:gd name="connsiteY0" fmla="*/ 958059 h 958059"/>
              <a:gd name="connsiteX1" fmla="*/ 141850 w 386904"/>
              <a:gd name="connsiteY1" fmla="*/ 0 h 958059"/>
              <a:gd name="connsiteX2" fmla="*/ 386904 w 386904"/>
              <a:gd name="connsiteY2" fmla="*/ 958059 h 958059"/>
              <a:gd name="connsiteX3" fmla="*/ 0 w 386904"/>
              <a:gd name="connsiteY3" fmla="*/ 958059 h 958059"/>
              <a:gd name="connsiteX0" fmla="*/ 0 w 334269"/>
              <a:gd name="connsiteY0" fmla="*/ 972998 h 972998"/>
              <a:gd name="connsiteX1" fmla="*/ 89215 w 334269"/>
              <a:gd name="connsiteY1" fmla="*/ 0 h 972998"/>
              <a:gd name="connsiteX2" fmla="*/ 334269 w 334269"/>
              <a:gd name="connsiteY2" fmla="*/ 958059 h 972998"/>
              <a:gd name="connsiteX3" fmla="*/ 0 w 334269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22" h="972998">
                <a:moveTo>
                  <a:pt x="0" y="972998"/>
                </a:moveTo>
                <a:lnTo>
                  <a:pt x="89215" y="0"/>
                </a:lnTo>
                <a:lnTo>
                  <a:pt x="351622" y="952197"/>
                </a:lnTo>
                <a:lnTo>
                  <a:pt x="0" y="97299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Isosceles Triangle 10">
            <a:hlinkClick r:id="rId4" action="ppaction://hlinksldjump"/>
          </p:cNvPr>
          <p:cNvSpPr/>
          <p:nvPr/>
        </p:nvSpPr>
        <p:spPr>
          <a:xfrm rot="20733320">
            <a:off x="8451003" y="3059874"/>
            <a:ext cx="379282" cy="1023275"/>
          </a:xfrm>
          <a:custGeom>
            <a:avLst/>
            <a:gdLst>
              <a:gd name="connsiteX0" fmla="*/ 0 w 628545"/>
              <a:gd name="connsiteY0" fmla="*/ 1269254 h 1269254"/>
              <a:gd name="connsiteX1" fmla="*/ 314273 w 628545"/>
              <a:gd name="connsiteY1" fmla="*/ 0 h 1269254"/>
              <a:gd name="connsiteX2" fmla="*/ 628545 w 628545"/>
              <a:gd name="connsiteY2" fmla="*/ 1269254 h 1269254"/>
              <a:gd name="connsiteX3" fmla="*/ 0 w 628545"/>
              <a:gd name="connsiteY3" fmla="*/ 1269254 h 1269254"/>
              <a:gd name="connsiteX0" fmla="*/ 0 w 505709"/>
              <a:gd name="connsiteY0" fmla="*/ 1321878 h 1321878"/>
              <a:gd name="connsiteX1" fmla="*/ 191437 w 505709"/>
              <a:gd name="connsiteY1" fmla="*/ 0 h 1321878"/>
              <a:gd name="connsiteX2" fmla="*/ 505709 w 505709"/>
              <a:gd name="connsiteY2" fmla="*/ 1269254 h 1321878"/>
              <a:gd name="connsiteX3" fmla="*/ 0 w 505709"/>
              <a:gd name="connsiteY3" fmla="*/ 1321878 h 1321878"/>
              <a:gd name="connsiteX0" fmla="*/ 0 w 505709"/>
              <a:gd name="connsiteY0" fmla="*/ 1340886 h 1340886"/>
              <a:gd name="connsiteX1" fmla="*/ 117646 w 505709"/>
              <a:gd name="connsiteY1" fmla="*/ 0 h 1340886"/>
              <a:gd name="connsiteX2" fmla="*/ 505709 w 505709"/>
              <a:gd name="connsiteY2" fmla="*/ 1288262 h 1340886"/>
              <a:gd name="connsiteX3" fmla="*/ 0 w 505709"/>
              <a:gd name="connsiteY3" fmla="*/ 1340886 h 1340886"/>
              <a:gd name="connsiteX0" fmla="*/ 0 w 505709"/>
              <a:gd name="connsiteY0" fmla="*/ 1364366 h 1364366"/>
              <a:gd name="connsiteX1" fmla="*/ 107957 w 505709"/>
              <a:gd name="connsiteY1" fmla="*/ 0 h 1364366"/>
              <a:gd name="connsiteX2" fmla="*/ 505709 w 505709"/>
              <a:gd name="connsiteY2" fmla="*/ 1311742 h 1364366"/>
              <a:gd name="connsiteX3" fmla="*/ 0 w 505709"/>
              <a:gd name="connsiteY3" fmla="*/ 1364366 h 1364366"/>
              <a:gd name="connsiteX0" fmla="*/ 0 w 505709"/>
              <a:gd name="connsiteY0" fmla="*/ 1364366 h 1364366"/>
              <a:gd name="connsiteX1" fmla="*/ 73854 w 505709"/>
              <a:gd name="connsiteY1" fmla="*/ 361171 h 1364366"/>
              <a:gd name="connsiteX2" fmla="*/ 107957 w 505709"/>
              <a:gd name="connsiteY2" fmla="*/ 0 h 1364366"/>
              <a:gd name="connsiteX3" fmla="*/ 505709 w 505709"/>
              <a:gd name="connsiteY3" fmla="*/ 1311742 h 1364366"/>
              <a:gd name="connsiteX4" fmla="*/ 0 w 505709"/>
              <a:gd name="connsiteY4" fmla="*/ 1364366 h 136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709" h="1364366">
                <a:moveTo>
                  <a:pt x="0" y="1364366"/>
                </a:moveTo>
                <a:cubicBezTo>
                  <a:pt x="24195" y="1031607"/>
                  <a:pt x="49659" y="693930"/>
                  <a:pt x="73854" y="361171"/>
                </a:cubicBezTo>
                <a:lnTo>
                  <a:pt x="107957" y="0"/>
                </a:lnTo>
                <a:lnTo>
                  <a:pt x="505709" y="1311742"/>
                </a:lnTo>
                <a:lnTo>
                  <a:pt x="0" y="13643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Isosceles Triangle 16">
            <a:hlinkClick r:id="rId9" action="ppaction://hlinksldjump"/>
          </p:cNvPr>
          <p:cNvSpPr/>
          <p:nvPr/>
        </p:nvSpPr>
        <p:spPr>
          <a:xfrm>
            <a:off x="8343039" y="3107145"/>
            <a:ext cx="58769" cy="120684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Isosceles Triangle 12">
            <a:hlinkClick r:id="rId5" action="ppaction://hlinksldjump"/>
          </p:cNvPr>
          <p:cNvSpPr/>
          <p:nvPr/>
        </p:nvSpPr>
        <p:spPr>
          <a:xfrm rot="1220653">
            <a:off x="7965949" y="3058648"/>
            <a:ext cx="374766" cy="1005815"/>
          </a:xfrm>
          <a:custGeom>
            <a:avLst/>
            <a:gdLst>
              <a:gd name="connsiteX0" fmla="*/ 0 w 462280"/>
              <a:gd name="connsiteY0" fmla="*/ 1177000 h 1177000"/>
              <a:gd name="connsiteX1" fmla="*/ 231140 w 462280"/>
              <a:gd name="connsiteY1" fmla="*/ 0 h 1177000"/>
              <a:gd name="connsiteX2" fmla="*/ 462280 w 462280"/>
              <a:gd name="connsiteY2" fmla="*/ 1177000 h 1177000"/>
              <a:gd name="connsiteX3" fmla="*/ 0 w 462280"/>
              <a:gd name="connsiteY3" fmla="*/ 1177000 h 1177000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99314"/>
              <a:gd name="connsiteY0" fmla="*/ 1327867 h 1327867"/>
              <a:gd name="connsiteX1" fmla="*/ 272723 w 499314"/>
              <a:gd name="connsiteY1" fmla="*/ 0 h 1327867"/>
              <a:gd name="connsiteX2" fmla="*/ 499314 w 499314"/>
              <a:gd name="connsiteY2" fmla="*/ 1281628 h 1327867"/>
              <a:gd name="connsiteX3" fmla="*/ 0 w 499314"/>
              <a:gd name="connsiteY3" fmla="*/ 1327867 h 1327867"/>
              <a:gd name="connsiteX0" fmla="*/ 0 w 499688"/>
              <a:gd name="connsiteY0" fmla="*/ 1327867 h 1341086"/>
              <a:gd name="connsiteX1" fmla="*/ 272723 w 499688"/>
              <a:gd name="connsiteY1" fmla="*/ 0 h 1341086"/>
              <a:gd name="connsiteX2" fmla="*/ 499688 w 499688"/>
              <a:gd name="connsiteY2" fmla="*/ 1341086 h 1341086"/>
              <a:gd name="connsiteX3" fmla="*/ 0 w 499688"/>
              <a:gd name="connsiteY3" fmla="*/ 1327867 h 134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688" h="1341086">
                <a:moveTo>
                  <a:pt x="0" y="1327867"/>
                </a:moveTo>
                <a:lnTo>
                  <a:pt x="272723" y="0"/>
                </a:lnTo>
                <a:lnTo>
                  <a:pt x="499688" y="1341086"/>
                </a:lnTo>
                <a:lnTo>
                  <a:pt x="0" y="1327867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Isosceles Triangle 13">
            <a:hlinkClick r:id="rId6" action="ppaction://hlinksldjump"/>
          </p:cNvPr>
          <p:cNvSpPr/>
          <p:nvPr/>
        </p:nvSpPr>
        <p:spPr>
          <a:xfrm rot="2624457">
            <a:off x="7976096" y="3015969"/>
            <a:ext cx="250538" cy="635150"/>
          </a:xfrm>
          <a:custGeom>
            <a:avLst/>
            <a:gdLst>
              <a:gd name="connsiteX0" fmla="*/ 0 w 355600"/>
              <a:gd name="connsiteY0" fmla="*/ 975360 h 975360"/>
              <a:gd name="connsiteX1" fmla="*/ 177800 w 355600"/>
              <a:gd name="connsiteY1" fmla="*/ 0 h 975360"/>
              <a:gd name="connsiteX2" fmla="*/ 355600 w 355600"/>
              <a:gd name="connsiteY2" fmla="*/ 975360 h 975360"/>
              <a:gd name="connsiteX3" fmla="*/ 0 w 355600"/>
              <a:gd name="connsiteY3" fmla="*/ 975360 h 975360"/>
              <a:gd name="connsiteX0" fmla="*/ 0 w 362269"/>
              <a:gd name="connsiteY0" fmla="*/ 975360 h 975360"/>
              <a:gd name="connsiteX1" fmla="*/ 177800 w 362269"/>
              <a:gd name="connsiteY1" fmla="*/ 0 h 975360"/>
              <a:gd name="connsiteX2" fmla="*/ 362269 w 362269"/>
              <a:gd name="connsiteY2" fmla="*/ 835381 h 975360"/>
              <a:gd name="connsiteX3" fmla="*/ 0 w 362269"/>
              <a:gd name="connsiteY3" fmla="*/ 975360 h 975360"/>
              <a:gd name="connsiteX0" fmla="*/ 0 w 290641"/>
              <a:gd name="connsiteY0" fmla="*/ 822437 h 835381"/>
              <a:gd name="connsiteX1" fmla="*/ 106172 w 290641"/>
              <a:gd name="connsiteY1" fmla="*/ 0 h 835381"/>
              <a:gd name="connsiteX2" fmla="*/ 290641 w 290641"/>
              <a:gd name="connsiteY2" fmla="*/ 835381 h 835381"/>
              <a:gd name="connsiteX3" fmla="*/ 0 w 290641"/>
              <a:gd name="connsiteY3" fmla="*/ 822437 h 835381"/>
              <a:gd name="connsiteX0" fmla="*/ 0 w 334051"/>
              <a:gd name="connsiteY0" fmla="*/ 835855 h 835855"/>
              <a:gd name="connsiteX1" fmla="*/ 149582 w 334051"/>
              <a:gd name="connsiteY1" fmla="*/ 0 h 835855"/>
              <a:gd name="connsiteX2" fmla="*/ 334051 w 334051"/>
              <a:gd name="connsiteY2" fmla="*/ 835381 h 835855"/>
              <a:gd name="connsiteX3" fmla="*/ 0 w 334051"/>
              <a:gd name="connsiteY3" fmla="*/ 835855 h 835855"/>
              <a:gd name="connsiteX0" fmla="*/ 0 w 334051"/>
              <a:gd name="connsiteY0" fmla="*/ 846866 h 846866"/>
              <a:gd name="connsiteX1" fmla="*/ 139045 w 334051"/>
              <a:gd name="connsiteY1" fmla="*/ 0 h 846866"/>
              <a:gd name="connsiteX2" fmla="*/ 334051 w 334051"/>
              <a:gd name="connsiteY2" fmla="*/ 846392 h 846866"/>
              <a:gd name="connsiteX3" fmla="*/ 0 w 334051"/>
              <a:gd name="connsiteY3" fmla="*/ 846866 h 84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51" h="846866">
                <a:moveTo>
                  <a:pt x="0" y="846866"/>
                </a:moveTo>
                <a:lnTo>
                  <a:pt x="139045" y="0"/>
                </a:lnTo>
                <a:lnTo>
                  <a:pt x="334051" y="846392"/>
                </a:lnTo>
                <a:lnTo>
                  <a:pt x="0" y="8468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Isosceles Triangle 14">
            <a:hlinkClick r:id="rId7" action="ppaction://hlinksldjump"/>
          </p:cNvPr>
          <p:cNvSpPr/>
          <p:nvPr/>
        </p:nvSpPr>
        <p:spPr>
          <a:xfrm rot="4260962">
            <a:off x="7497159" y="2773838"/>
            <a:ext cx="476517" cy="1291753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356" h="1722337">
                <a:moveTo>
                  <a:pt x="0" y="1722337"/>
                </a:moveTo>
                <a:lnTo>
                  <a:pt x="101362" y="0"/>
                </a:lnTo>
                <a:lnTo>
                  <a:pt x="635356" y="1644400"/>
                </a:lnTo>
                <a:cubicBezTo>
                  <a:pt x="400589" y="1721567"/>
                  <a:pt x="211785" y="1696358"/>
                  <a:pt x="0" y="172233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Isosceles Triangle 14">
            <a:hlinkClick r:id="rId5" action="ppaction://hlinksldjump"/>
          </p:cNvPr>
          <p:cNvSpPr/>
          <p:nvPr/>
        </p:nvSpPr>
        <p:spPr>
          <a:xfrm rot="5768401">
            <a:off x="7358112" y="2540111"/>
            <a:ext cx="499394" cy="1332034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15190 w 650546"/>
              <a:gd name="connsiteY0" fmla="*/ 1760892 h 1760892"/>
              <a:gd name="connsiteX1" fmla="*/ 0 w 650546"/>
              <a:gd name="connsiteY1" fmla="*/ 0 h 1760892"/>
              <a:gd name="connsiteX2" fmla="*/ 650546 w 650546"/>
              <a:gd name="connsiteY2" fmla="*/ 1682955 h 1760892"/>
              <a:gd name="connsiteX3" fmla="*/ 15190 w 650546"/>
              <a:gd name="connsiteY3" fmla="*/ 1760892 h 1760892"/>
              <a:gd name="connsiteX0" fmla="*/ 15190 w 664772"/>
              <a:gd name="connsiteY0" fmla="*/ 1760892 h 1760892"/>
              <a:gd name="connsiteX1" fmla="*/ 0 w 664772"/>
              <a:gd name="connsiteY1" fmla="*/ 0 h 1760892"/>
              <a:gd name="connsiteX2" fmla="*/ 664772 w 664772"/>
              <a:gd name="connsiteY2" fmla="*/ 1625222 h 1760892"/>
              <a:gd name="connsiteX3" fmla="*/ 15190 w 664772"/>
              <a:gd name="connsiteY3" fmla="*/ 1760892 h 1760892"/>
              <a:gd name="connsiteX0" fmla="*/ 16820 w 664772"/>
              <a:gd name="connsiteY0" fmla="*/ 1776045 h 1776045"/>
              <a:gd name="connsiteX1" fmla="*/ 0 w 664772"/>
              <a:gd name="connsiteY1" fmla="*/ 0 h 1776045"/>
              <a:gd name="connsiteX2" fmla="*/ 664772 w 664772"/>
              <a:gd name="connsiteY2" fmla="*/ 1625222 h 1776045"/>
              <a:gd name="connsiteX3" fmla="*/ 16820 w 664772"/>
              <a:gd name="connsiteY3" fmla="*/ 1776045 h 1776045"/>
              <a:gd name="connsiteX0" fmla="*/ 16820 w 665859"/>
              <a:gd name="connsiteY0" fmla="*/ 1776045 h 1776045"/>
              <a:gd name="connsiteX1" fmla="*/ 0 w 665859"/>
              <a:gd name="connsiteY1" fmla="*/ 0 h 1776045"/>
              <a:gd name="connsiteX2" fmla="*/ 665859 w 665859"/>
              <a:gd name="connsiteY2" fmla="*/ 1635324 h 1776045"/>
              <a:gd name="connsiteX3" fmla="*/ 16820 w 665859"/>
              <a:gd name="connsiteY3" fmla="*/ 1776045 h 177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859" h="1776045">
                <a:moveTo>
                  <a:pt x="16820" y="1776045"/>
                </a:moveTo>
                <a:lnTo>
                  <a:pt x="0" y="0"/>
                </a:lnTo>
                <a:lnTo>
                  <a:pt x="665859" y="1635324"/>
                </a:lnTo>
                <a:cubicBezTo>
                  <a:pt x="431092" y="1712491"/>
                  <a:pt x="228605" y="1750066"/>
                  <a:pt x="16820" y="1776045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Isosceles Triangle 16">
            <a:hlinkClick r:id="rId10" action="ppaction://hlinksldjump"/>
          </p:cNvPr>
          <p:cNvSpPr/>
          <p:nvPr/>
        </p:nvSpPr>
        <p:spPr>
          <a:xfrm rot="6623595">
            <a:off x="7844215" y="2610990"/>
            <a:ext cx="232100" cy="652183"/>
          </a:xfrm>
          <a:custGeom>
            <a:avLst/>
            <a:gdLst>
              <a:gd name="connsiteX0" fmla="*/ 0 w 431800"/>
              <a:gd name="connsiteY0" fmla="*/ 850161 h 850161"/>
              <a:gd name="connsiteX1" fmla="*/ 215900 w 431800"/>
              <a:gd name="connsiteY1" fmla="*/ 0 h 850161"/>
              <a:gd name="connsiteX2" fmla="*/ 431800 w 431800"/>
              <a:gd name="connsiteY2" fmla="*/ 850161 h 850161"/>
              <a:gd name="connsiteX3" fmla="*/ 0 w 431800"/>
              <a:gd name="connsiteY3" fmla="*/ 850161 h 850161"/>
              <a:gd name="connsiteX0" fmla="*/ 0 w 431800"/>
              <a:gd name="connsiteY0" fmla="*/ 899547 h 899547"/>
              <a:gd name="connsiteX1" fmla="*/ 202960 w 431800"/>
              <a:gd name="connsiteY1" fmla="*/ 0 h 899547"/>
              <a:gd name="connsiteX2" fmla="*/ 431800 w 431800"/>
              <a:gd name="connsiteY2" fmla="*/ 899547 h 899547"/>
              <a:gd name="connsiteX3" fmla="*/ 0 w 431800"/>
              <a:gd name="connsiteY3" fmla="*/ 899547 h 899547"/>
              <a:gd name="connsiteX0" fmla="*/ 0 w 431800"/>
              <a:gd name="connsiteY0" fmla="*/ 866216 h 866216"/>
              <a:gd name="connsiteX1" fmla="*/ 215351 w 431800"/>
              <a:gd name="connsiteY1" fmla="*/ 0 h 866216"/>
              <a:gd name="connsiteX2" fmla="*/ 431800 w 431800"/>
              <a:gd name="connsiteY2" fmla="*/ 866216 h 866216"/>
              <a:gd name="connsiteX3" fmla="*/ 0 w 431800"/>
              <a:gd name="connsiteY3" fmla="*/ 866216 h 866216"/>
              <a:gd name="connsiteX0" fmla="*/ 0 w 455608"/>
              <a:gd name="connsiteY0" fmla="*/ 866216 h 866216"/>
              <a:gd name="connsiteX1" fmla="*/ 215351 w 455608"/>
              <a:gd name="connsiteY1" fmla="*/ 0 h 866216"/>
              <a:gd name="connsiteX2" fmla="*/ 455608 w 455608"/>
              <a:gd name="connsiteY2" fmla="*/ 857365 h 866216"/>
              <a:gd name="connsiteX3" fmla="*/ 0 w 455608"/>
              <a:gd name="connsiteY3" fmla="*/ 866216 h 866216"/>
              <a:gd name="connsiteX0" fmla="*/ 0 w 396150"/>
              <a:gd name="connsiteY0" fmla="*/ 865790 h 865790"/>
              <a:gd name="connsiteX1" fmla="*/ 155893 w 396150"/>
              <a:gd name="connsiteY1" fmla="*/ 0 h 865790"/>
              <a:gd name="connsiteX2" fmla="*/ 396150 w 396150"/>
              <a:gd name="connsiteY2" fmla="*/ 857365 h 865790"/>
              <a:gd name="connsiteX3" fmla="*/ 0 w 396150"/>
              <a:gd name="connsiteY3" fmla="*/ 865790 h 865790"/>
              <a:gd name="connsiteX0" fmla="*/ 0 w 324725"/>
              <a:gd name="connsiteY0" fmla="*/ 839237 h 857365"/>
              <a:gd name="connsiteX1" fmla="*/ 84468 w 324725"/>
              <a:gd name="connsiteY1" fmla="*/ 0 h 857365"/>
              <a:gd name="connsiteX2" fmla="*/ 324725 w 324725"/>
              <a:gd name="connsiteY2" fmla="*/ 857365 h 857365"/>
              <a:gd name="connsiteX3" fmla="*/ 0 w 324725"/>
              <a:gd name="connsiteY3" fmla="*/ 839237 h 857365"/>
              <a:gd name="connsiteX0" fmla="*/ 0 w 318866"/>
              <a:gd name="connsiteY0" fmla="*/ 869577 h 869577"/>
              <a:gd name="connsiteX1" fmla="*/ 78609 w 318866"/>
              <a:gd name="connsiteY1" fmla="*/ 0 h 869577"/>
              <a:gd name="connsiteX2" fmla="*/ 318866 w 318866"/>
              <a:gd name="connsiteY2" fmla="*/ 857365 h 869577"/>
              <a:gd name="connsiteX3" fmla="*/ 0 w 3188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66" h="869577">
                <a:moveTo>
                  <a:pt x="0" y="869577"/>
                </a:moveTo>
                <a:lnTo>
                  <a:pt x="78609" y="0"/>
                </a:lnTo>
                <a:lnTo>
                  <a:pt x="309466" y="817502"/>
                </a:lnTo>
                <a:cubicBezTo>
                  <a:pt x="174750" y="852013"/>
                  <a:pt x="103155" y="852219"/>
                  <a:pt x="0" y="86957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Isosceles Triangle 17">
            <a:hlinkClick r:id="rId11" action="ppaction://hlinksldjump"/>
          </p:cNvPr>
          <p:cNvSpPr/>
          <p:nvPr/>
        </p:nvSpPr>
        <p:spPr>
          <a:xfrm rot="7656170">
            <a:off x="7857340" y="2341373"/>
            <a:ext cx="286445" cy="811700"/>
          </a:xfrm>
          <a:custGeom>
            <a:avLst/>
            <a:gdLst>
              <a:gd name="connsiteX0" fmla="*/ 0 w 430548"/>
              <a:gd name="connsiteY0" fmla="*/ 982203 h 982203"/>
              <a:gd name="connsiteX1" fmla="*/ 215274 w 430548"/>
              <a:gd name="connsiteY1" fmla="*/ 0 h 982203"/>
              <a:gd name="connsiteX2" fmla="*/ 430548 w 430548"/>
              <a:gd name="connsiteY2" fmla="*/ 982203 h 982203"/>
              <a:gd name="connsiteX3" fmla="*/ 0 w 430548"/>
              <a:gd name="connsiteY3" fmla="*/ 982203 h 982203"/>
              <a:gd name="connsiteX0" fmla="*/ 0 w 430548"/>
              <a:gd name="connsiteY0" fmla="*/ 1072644 h 1072644"/>
              <a:gd name="connsiteX1" fmla="*/ 216149 w 430548"/>
              <a:gd name="connsiteY1" fmla="*/ 0 h 1072644"/>
              <a:gd name="connsiteX2" fmla="*/ 430548 w 430548"/>
              <a:gd name="connsiteY2" fmla="*/ 1072644 h 1072644"/>
              <a:gd name="connsiteX3" fmla="*/ 0 w 430548"/>
              <a:gd name="connsiteY3" fmla="*/ 1072644 h 1072644"/>
              <a:gd name="connsiteX0" fmla="*/ 0 w 366428"/>
              <a:gd name="connsiteY0" fmla="*/ 1072644 h 1072644"/>
              <a:gd name="connsiteX1" fmla="*/ 216149 w 366428"/>
              <a:gd name="connsiteY1" fmla="*/ 0 h 1072644"/>
              <a:gd name="connsiteX2" fmla="*/ 366428 w 366428"/>
              <a:gd name="connsiteY2" fmla="*/ 1064318 h 1072644"/>
              <a:gd name="connsiteX3" fmla="*/ 0 w 366428"/>
              <a:gd name="connsiteY3" fmla="*/ 1072644 h 1072644"/>
              <a:gd name="connsiteX0" fmla="*/ 0 w 393076"/>
              <a:gd name="connsiteY0" fmla="*/ 1072644 h 1082266"/>
              <a:gd name="connsiteX1" fmla="*/ 216149 w 393076"/>
              <a:gd name="connsiteY1" fmla="*/ 0 h 1082266"/>
              <a:gd name="connsiteX2" fmla="*/ 393076 w 393076"/>
              <a:gd name="connsiteY2" fmla="*/ 1082266 h 1082266"/>
              <a:gd name="connsiteX3" fmla="*/ 0 w 393076"/>
              <a:gd name="connsiteY3" fmla="*/ 1072644 h 1082266"/>
              <a:gd name="connsiteX0" fmla="*/ 0 w 381927"/>
              <a:gd name="connsiteY0" fmla="*/ 1070469 h 1082266"/>
              <a:gd name="connsiteX1" fmla="*/ 205000 w 381927"/>
              <a:gd name="connsiteY1" fmla="*/ 0 h 1082266"/>
              <a:gd name="connsiteX2" fmla="*/ 381927 w 381927"/>
              <a:gd name="connsiteY2" fmla="*/ 1082266 h 1082266"/>
              <a:gd name="connsiteX3" fmla="*/ 0 w 381927"/>
              <a:gd name="connsiteY3" fmla="*/ 1070469 h 108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927" h="1082266">
                <a:moveTo>
                  <a:pt x="0" y="1070469"/>
                </a:moveTo>
                <a:lnTo>
                  <a:pt x="205000" y="0"/>
                </a:lnTo>
                <a:lnTo>
                  <a:pt x="381927" y="1082266"/>
                </a:lnTo>
                <a:lnTo>
                  <a:pt x="0" y="1070469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sosceles Triangle 18">
            <a:hlinkClick r:id="rId12" action="ppaction://hlinksldjump"/>
          </p:cNvPr>
          <p:cNvSpPr/>
          <p:nvPr/>
        </p:nvSpPr>
        <p:spPr>
          <a:xfrm rot="9380637">
            <a:off x="8005914" y="2378195"/>
            <a:ext cx="235735" cy="648486"/>
          </a:xfrm>
          <a:custGeom>
            <a:avLst/>
            <a:gdLst>
              <a:gd name="connsiteX0" fmla="*/ 0 w 345423"/>
              <a:gd name="connsiteY0" fmla="*/ 775580 h 775580"/>
              <a:gd name="connsiteX1" fmla="*/ 172712 w 345423"/>
              <a:gd name="connsiteY1" fmla="*/ 0 h 775580"/>
              <a:gd name="connsiteX2" fmla="*/ 345423 w 345423"/>
              <a:gd name="connsiteY2" fmla="*/ 775580 h 775580"/>
              <a:gd name="connsiteX3" fmla="*/ 0 w 345423"/>
              <a:gd name="connsiteY3" fmla="*/ 775580 h 775580"/>
              <a:gd name="connsiteX0" fmla="*/ 0 w 345423"/>
              <a:gd name="connsiteY0" fmla="*/ 851533 h 851533"/>
              <a:gd name="connsiteX1" fmla="*/ 100609 w 345423"/>
              <a:gd name="connsiteY1" fmla="*/ 0 h 851533"/>
              <a:gd name="connsiteX2" fmla="*/ 345423 w 345423"/>
              <a:gd name="connsiteY2" fmla="*/ 851533 h 851533"/>
              <a:gd name="connsiteX3" fmla="*/ 0 w 345423"/>
              <a:gd name="connsiteY3" fmla="*/ 851533 h 851533"/>
              <a:gd name="connsiteX0" fmla="*/ 0 w 363768"/>
              <a:gd name="connsiteY0" fmla="*/ 851533 h 851533"/>
              <a:gd name="connsiteX1" fmla="*/ 100609 w 363768"/>
              <a:gd name="connsiteY1" fmla="*/ 0 h 851533"/>
              <a:gd name="connsiteX2" fmla="*/ 363768 w 363768"/>
              <a:gd name="connsiteY2" fmla="*/ 809655 h 851533"/>
              <a:gd name="connsiteX3" fmla="*/ 0 w 363768"/>
              <a:gd name="connsiteY3" fmla="*/ 851533 h 851533"/>
              <a:gd name="connsiteX0" fmla="*/ 0 w 308507"/>
              <a:gd name="connsiteY0" fmla="*/ 864648 h 864648"/>
              <a:gd name="connsiteX1" fmla="*/ 45348 w 308507"/>
              <a:gd name="connsiteY1" fmla="*/ 0 h 864648"/>
              <a:gd name="connsiteX2" fmla="*/ 308507 w 308507"/>
              <a:gd name="connsiteY2" fmla="*/ 809655 h 864648"/>
              <a:gd name="connsiteX3" fmla="*/ 0 w 308507"/>
              <a:gd name="connsiteY3" fmla="*/ 864648 h 864648"/>
              <a:gd name="connsiteX0" fmla="*/ 0 w 314313"/>
              <a:gd name="connsiteY0" fmla="*/ 864648 h 864648"/>
              <a:gd name="connsiteX1" fmla="*/ 45348 w 314313"/>
              <a:gd name="connsiteY1" fmla="*/ 0 h 864648"/>
              <a:gd name="connsiteX2" fmla="*/ 314313 w 314313"/>
              <a:gd name="connsiteY2" fmla="*/ 834382 h 864648"/>
              <a:gd name="connsiteX3" fmla="*/ 0 w 314313"/>
              <a:gd name="connsiteY3" fmla="*/ 864648 h 86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13" h="864648">
                <a:moveTo>
                  <a:pt x="0" y="864648"/>
                </a:moveTo>
                <a:lnTo>
                  <a:pt x="45348" y="0"/>
                </a:lnTo>
                <a:lnTo>
                  <a:pt x="314313" y="834382"/>
                </a:lnTo>
                <a:lnTo>
                  <a:pt x="0" y="86464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Isosceles Triangle 19">
            <a:hlinkClick r:id="rId13" action="ppaction://hlinksldjump"/>
          </p:cNvPr>
          <p:cNvSpPr/>
          <p:nvPr/>
        </p:nvSpPr>
        <p:spPr>
          <a:xfrm rot="9938310">
            <a:off x="8243066" y="2463928"/>
            <a:ext cx="169517" cy="486385"/>
          </a:xfrm>
          <a:custGeom>
            <a:avLst/>
            <a:gdLst>
              <a:gd name="connsiteX0" fmla="*/ 0 w 286575"/>
              <a:gd name="connsiteY0" fmla="*/ 634106 h 634106"/>
              <a:gd name="connsiteX1" fmla="*/ 143288 w 286575"/>
              <a:gd name="connsiteY1" fmla="*/ 0 h 634106"/>
              <a:gd name="connsiteX2" fmla="*/ 286575 w 286575"/>
              <a:gd name="connsiteY2" fmla="*/ 634106 h 634106"/>
              <a:gd name="connsiteX3" fmla="*/ 0 w 286575"/>
              <a:gd name="connsiteY3" fmla="*/ 634106 h 634106"/>
              <a:gd name="connsiteX0" fmla="*/ 0 w 286575"/>
              <a:gd name="connsiteY0" fmla="*/ 654932 h 654932"/>
              <a:gd name="connsiteX1" fmla="*/ 164352 w 286575"/>
              <a:gd name="connsiteY1" fmla="*/ 0 h 654932"/>
              <a:gd name="connsiteX2" fmla="*/ 286575 w 286575"/>
              <a:gd name="connsiteY2" fmla="*/ 654932 h 654932"/>
              <a:gd name="connsiteX3" fmla="*/ 0 w 286575"/>
              <a:gd name="connsiteY3" fmla="*/ 654932 h 654932"/>
              <a:gd name="connsiteX0" fmla="*/ 0 w 231181"/>
              <a:gd name="connsiteY0" fmla="*/ 654932 h 654932"/>
              <a:gd name="connsiteX1" fmla="*/ 164352 w 231181"/>
              <a:gd name="connsiteY1" fmla="*/ 0 h 654932"/>
              <a:gd name="connsiteX2" fmla="*/ 231181 w 231181"/>
              <a:gd name="connsiteY2" fmla="*/ 645993 h 654932"/>
              <a:gd name="connsiteX3" fmla="*/ 0 w 231181"/>
              <a:gd name="connsiteY3" fmla="*/ 654932 h 654932"/>
              <a:gd name="connsiteX0" fmla="*/ 0 w 208976"/>
              <a:gd name="connsiteY0" fmla="*/ 650130 h 650130"/>
              <a:gd name="connsiteX1" fmla="*/ 142147 w 208976"/>
              <a:gd name="connsiteY1" fmla="*/ 0 h 650130"/>
              <a:gd name="connsiteX2" fmla="*/ 208976 w 208976"/>
              <a:gd name="connsiteY2" fmla="*/ 645993 h 650130"/>
              <a:gd name="connsiteX3" fmla="*/ 0 w 208976"/>
              <a:gd name="connsiteY3" fmla="*/ 650130 h 650130"/>
              <a:gd name="connsiteX0" fmla="*/ 0 w 216179"/>
              <a:gd name="connsiteY0" fmla="*/ 616822 h 645993"/>
              <a:gd name="connsiteX1" fmla="*/ 149350 w 216179"/>
              <a:gd name="connsiteY1" fmla="*/ 0 h 645993"/>
              <a:gd name="connsiteX2" fmla="*/ 216179 w 216179"/>
              <a:gd name="connsiteY2" fmla="*/ 645993 h 645993"/>
              <a:gd name="connsiteX3" fmla="*/ 0 w 216179"/>
              <a:gd name="connsiteY3" fmla="*/ 616822 h 645993"/>
              <a:gd name="connsiteX0" fmla="*/ 0 w 226022"/>
              <a:gd name="connsiteY0" fmla="*/ 616822 h 648513"/>
              <a:gd name="connsiteX1" fmla="*/ 149350 w 226022"/>
              <a:gd name="connsiteY1" fmla="*/ 0 h 648513"/>
              <a:gd name="connsiteX2" fmla="*/ 226022 w 226022"/>
              <a:gd name="connsiteY2" fmla="*/ 648513 h 648513"/>
              <a:gd name="connsiteX3" fmla="*/ 0 w 226022"/>
              <a:gd name="connsiteY3" fmla="*/ 616822 h 64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22" h="648513">
                <a:moveTo>
                  <a:pt x="0" y="616822"/>
                </a:moveTo>
                <a:lnTo>
                  <a:pt x="149350" y="0"/>
                </a:lnTo>
                <a:lnTo>
                  <a:pt x="226022" y="648513"/>
                </a:lnTo>
                <a:lnTo>
                  <a:pt x="0" y="61682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6" name="Picture 2" descr="Image result for home ico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71" y="5491239"/>
            <a:ext cx="469839" cy="4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9836174" y="6444747"/>
            <a:ext cx="1002831" cy="365125"/>
          </a:xfrm>
        </p:spPr>
        <p:txBody>
          <a:bodyPr/>
          <a:lstStyle/>
          <a:p>
            <a:fld id="{95A046EB-8D53-419C-8088-5AE49AF6E940}" type="datetime1">
              <a:rPr lang="en-US" sz="1400" smtClean="0"/>
              <a:t>5/2/2020</a:t>
            </a:fld>
            <a:endParaRPr lang="en-US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D57E36-5116-4DC8-BB46-D66D8D50CD5E}"/>
              </a:ext>
            </a:extLst>
          </p:cNvPr>
          <p:cNvSpPr txBox="1"/>
          <p:nvPr/>
        </p:nvSpPr>
        <p:spPr>
          <a:xfrm>
            <a:off x="2931323" y="5717134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দারিদ্র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বিমোচ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11848" y="798237"/>
            <a:ext cx="4360663" cy="4148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" name="Date Placeholder 20"/>
          <p:cNvSpPr txBox="1">
            <a:spLocks/>
          </p:cNvSpPr>
          <p:nvPr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53EA68-F39C-4040-9CAA-00C780EBB86B}" type="datetime1">
              <a:rPr lang="en-US" smtClean="0"/>
              <a:pPr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7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48" y="1118937"/>
            <a:ext cx="6749716" cy="5329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898" y="348916"/>
            <a:ext cx="10022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আজকের মাল্টি মিডিয়া ক্লাসে সবাইকে স্বাগতম </a:t>
            </a:r>
            <a:endParaRPr lang="en-US" sz="5400" dirty="0"/>
          </a:p>
        </p:txBody>
      </p:sp>
      <p:sp>
        <p:nvSpPr>
          <p:cNvPr id="5" name="Date Placeholder 20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753EA68-F39C-4040-9CAA-00C780EBB86B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09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879" y="794077"/>
            <a:ext cx="2204978" cy="3446546"/>
          </a:xfrm>
          <a:prstGeom prst="rect">
            <a:avLst/>
          </a:prstGeom>
          <a:solidFill>
            <a:srgbClr val="DC3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Up Arrow 2"/>
          <p:cNvSpPr/>
          <p:nvPr/>
        </p:nvSpPr>
        <p:spPr>
          <a:xfrm rot="2768643">
            <a:off x="1987819" y="4571327"/>
            <a:ext cx="434051" cy="885215"/>
          </a:xfrm>
          <a:prstGeom prst="upArrow">
            <a:avLst>
              <a:gd name="adj1" fmla="val 50000"/>
              <a:gd name="adj2" fmla="val 62000"/>
            </a:avLst>
          </a:prstGeom>
          <a:solidFill>
            <a:srgbClr val="F2C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2951003" y="4735242"/>
            <a:ext cx="3307829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950" dirty="0"/>
              <a:t>Zero hunger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4873" y="3492418"/>
            <a:ext cx="1003801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angla161"/>
              </a:rPr>
              <a:t>51.1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dashboards.sdgindex.org/resources/SDG%202018%20dashboards%20whit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75" y="1139938"/>
            <a:ext cx="1743583" cy="17435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23306" y="3072595"/>
            <a:ext cx="1302121" cy="5078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FFFFFF"/>
                </a:solidFill>
                <a:latin typeface="Bangla273"/>
              </a:rPr>
              <a:t>Score</a:t>
            </a:r>
            <a:endParaRPr lang="en-US" sz="2700" b="1" dirty="0"/>
          </a:p>
        </p:txBody>
      </p:sp>
      <p:sp>
        <p:nvSpPr>
          <p:cNvPr id="9" name="Isosceles Triangle 8">
            <a:hlinkClick r:id="rId3" action="ppaction://hlinksldjump"/>
          </p:cNvPr>
          <p:cNvSpPr/>
          <p:nvPr/>
        </p:nvSpPr>
        <p:spPr>
          <a:xfrm rot="11435456">
            <a:off x="8327396" y="2214075"/>
            <a:ext cx="266009" cy="658882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Isosceles Triangle 3">
            <a:hlinkClick r:id="rId4" action="ppaction://hlinksldjump"/>
          </p:cNvPr>
          <p:cNvSpPr/>
          <p:nvPr/>
        </p:nvSpPr>
        <p:spPr>
          <a:xfrm rot="12658671">
            <a:off x="8471515" y="2365932"/>
            <a:ext cx="232106" cy="605946"/>
          </a:xfrm>
          <a:custGeom>
            <a:avLst/>
            <a:gdLst>
              <a:gd name="connsiteX0" fmla="*/ 0 w 309474"/>
              <a:gd name="connsiteY0" fmla="*/ 748685 h 748685"/>
              <a:gd name="connsiteX1" fmla="*/ 154737 w 309474"/>
              <a:gd name="connsiteY1" fmla="*/ 0 h 748685"/>
              <a:gd name="connsiteX2" fmla="*/ 309474 w 309474"/>
              <a:gd name="connsiteY2" fmla="*/ 748685 h 748685"/>
              <a:gd name="connsiteX3" fmla="*/ 0 w 309474"/>
              <a:gd name="connsiteY3" fmla="*/ 748685 h 748685"/>
              <a:gd name="connsiteX0" fmla="*/ 0 w 309474"/>
              <a:gd name="connsiteY0" fmla="*/ 807928 h 807928"/>
              <a:gd name="connsiteX1" fmla="*/ 154723 w 309474"/>
              <a:gd name="connsiteY1" fmla="*/ 0 h 807928"/>
              <a:gd name="connsiteX2" fmla="*/ 309474 w 309474"/>
              <a:gd name="connsiteY2" fmla="*/ 807928 h 807928"/>
              <a:gd name="connsiteX3" fmla="*/ 0 w 309474"/>
              <a:gd name="connsiteY3" fmla="*/ 807928 h 80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74" h="807928">
                <a:moveTo>
                  <a:pt x="0" y="807928"/>
                </a:moveTo>
                <a:lnTo>
                  <a:pt x="154723" y="0"/>
                </a:lnTo>
                <a:lnTo>
                  <a:pt x="309474" y="807928"/>
                </a:lnTo>
                <a:lnTo>
                  <a:pt x="0" y="80792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Isosceles Triangle 4">
            <a:hlinkClick r:id="rId5" action="ppaction://hlinksldjump"/>
          </p:cNvPr>
          <p:cNvSpPr/>
          <p:nvPr/>
        </p:nvSpPr>
        <p:spPr>
          <a:xfrm rot="14444128">
            <a:off x="8589801" y="2314367"/>
            <a:ext cx="278273" cy="746945"/>
          </a:xfrm>
          <a:custGeom>
            <a:avLst/>
            <a:gdLst>
              <a:gd name="connsiteX0" fmla="*/ 0 w 370840"/>
              <a:gd name="connsiteY0" fmla="*/ 934720 h 934720"/>
              <a:gd name="connsiteX1" fmla="*/ 185420 w 370840"/>
              <a:gd name="connsiteY1" fmla="*/ 0 h 934720"/>
              <a:gd name="connsiteX2" fmla="*/ 370840 w 370840"/>
              <a:gd name="connsiteY2" fmla="*/ 934720 h 934720"/>
              <a:gd name="connsiteX3" fmla="*/ 0 w 370840"/>
              <a:gd name="connsiteY3" fmla="*/ 934720 h 934720"/>
              <a:gd name="connsiteX0" fmla="*/ 0 w 371031"/>
              <a:gd name="connsiteY0" fmla="*/ 987022 h 987022"/>
              <a:gd name="connsiteX1" fmla="*/ 185611 w 371031"/>
              <a:gd name="connsiteY1" fmla="*/ 0 h 987022"/>
              <a:gd name="connsiteX2" fmla="*/ 371031 w 371031"/>
              <a:gd name="connsiteY2" fmla="*/ 934720 h 987022"/>
              <a:gd name="connsiteX3" fmla="*/ 0 w 371031"/>
              <a:gd name="connsiteY3" fmla="*/ 987022 h 987022"/>
              <a:gd name="connsiteX0" fmla="*/ 0 w 371031"/>
              <a:gd name="connsiteY0" fmla="*/ 979078 h 979078"/>
              <a:gd name="connsiteX1" fmla="*/ 64695 w 371031"/>
              <a:gd name="connsiteY1" fmla="*/ 0 h 979078"/>
              <a:gd name="connsiteX2" fmla="*/ 371031 w 371031"/>
              <a:gd name="connsiteY2" fmla="*/ 926776 h 979078"/>
              <a:gd name="connsiteX3" fmla="*/ 0 w 371031"/>
              <a:gd name="connsiteY3" fmla="*/ 979078 h 979078"/>
              <a:gd name="connsiteX0" fmla="*/ 0 w 371031"/>
              <a:gd name="connsiteY0" fmla="*/ 995926 h 995926"/>
              <a:gd name="connsiteX1" fmla="*/ 45020 w 371031"/>
              <a:gd name="connsiteY1" fmla="*/ 0 h 995926"/>
              <a:gd name="connsiteX2" fmla="*/ 371031 w 371031"/>
              <a:gd name="connsiteY2" fmla="*/ 943624 h 995926"/>
              <a:gd name="connsiteX3" fmla="*/ 0 w 371031"/>
              <a:gd name="connsiteY3" fmla="*/ 995926 h 9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031" h="995926">
                <a:moveTo>
                  <a:pt x="0" y="995926"/>
                </a:moveTo>
                <a:lnTo>
                  <a:pt x="45020" y="0"/>
                </a:lnTo>
                <a:lnTo>
                  <a:pt x="371031" y="943624"/>
                </a:lnTo>
                <a:lnTo>
                  <a:pt x="0" y="99592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sosceles Triangle 6">
            <a:hlinkClick r:id="rId6" action="ppaction://hlinksldjump"/>
          </p:cNvPr>
          <p:cNvSpPr/>
          <p:nvPr/>
        </p:nvSpPr>
        <p:spPr>
          <a:xfrm rot="15385404">
            <a:off x="8761828" y="2307484"/>
            <a:ext cx="395413" cy="1050758"/>
          </a:xfrm>
          <a:custGeom>
            <a:avLst/>
            <a:gdLst>
              <a:gd name="connsiteX0" fmla="*/ 0 w 543560"/>
              <a:gd name="connsiteY0" fmla="*/ 1259840 h 1259840"/>
              <a:gd name="connsiteX1" fmla="*/ 271780 w 543560"/>
              <a:gd name="connsiteY1" fmla="*/ 0 h 1259840"/>
              <a:gd name="connsiteX2" fmla="*/ 543560 w 543560"/>
              <a:gd name="connsiteY2" fmla="*/ 1259840 h 1259840"/>
              <a:gd name="connsiteX3" fmla="*/ 0 w 543560"/>
              <a:gd name="connsiteY3" fmla="*/ 1259840 h 1259840"/>
              <a:gd name="connsiteX0" fmla="*/ 0 w 527217"/>
              <a:gd name="connsiteY0" fmla="*/ 1300369 h 1300369"/>
              <a:gd name="connsiteX1" fmla="*/ 255437 w 527217"/>
              <a:gd name="connsiteY1" fmla="*/ 0 h 1300369"/>
              <a:gd name="connsiteX2" fmla="*/ 527217 w 527217"/>
              <a:gd name="connsiteY2" fmla="*/ 1259840 h 1300369"/>
              <a:gd name="connsiteX3" fmla="*/ 0 w 527217"/>
              <a:gd name="connsiteY3" fmla="*/ 1300369 h 1300369"/>
              <a:gd name="connsiteX0" fmla="*/ 0 w 527217"/>
              <a:gd name="connsiteY0" fmla="*/ 1401011 h 1401011"/>
              <a:gd name="connsiteX1" fmla="*/ 206577 w 527217"/>
              <a:gd name="connsiteY1" fmla="*/ 0 h 1401011"/>
              <a:gd name="connsiteX2" fmla="*/ 527217 w 527217"/>
              <a:gd name="connsiteY2" fmla="*/ 1360482 h 1401011"/>
              <a:gd name="connsiteX3" fmla="*/ 0 w 527217"/>
              <a:gd name="connsiteY3" fmla="*/ 1401011 h 140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17" h="1401011">
                <a:moveTo>
                  <a:pt x="0" y="1401011"/>
                </a:moveTo>
                <a:lnTo>
                  <a:pt x="206577" y="0"/>
                </a:lnTo>
                <a:lnTo>
                  <a:pt x="527217" y="1360482"/>
                </a:lnTo>
                <a:lnTo>
                  <a:pt x="0" y="1401011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Isosceles Triangle 12">
            <a:hlinkClick r:id="rId7" action="ppaction://hlinksldjump"/>
          </p:cNvPr>
          <p:cNvSpPr/>
          <p:nvPr/>
        </p:nvSpPr>
        <p:spPr>
          <a:xfrm rot="16656475">
            <a:off x="8663732" y="2764039"/>
            <a:ext cx="214391" cy="565179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Isosceles Triangle 8">
            <a:hlinkClick r:id="rId8" action="ppaction://hlinksldjump"/>
          </p:cNvPr>
          <p:cNvSpPr/>
          <p:nvPr/>
        </p:nvSpPr>
        <p:spPr>
          <a:xfrm rot="18035027">
            <a:off x="8674461" y="2771463"/>
            <a:ext cx="317212" cy="879024"/>
          </a:xfrm>
          <a:custGeom>
            <a:avLst/>
            <a:gdLst>
              <a:gd name="connsiteX0" fmla="*/ 0 w 507241"/>
              <a:gd name="connsiteY0" fmla="*/ 792144 h 792144"/>
              <a:gd name="connsiteX1" fmla="*/ 253621 w 507241"/>
              <a:gd name="connsiteY1" fmla="*/ 0 h 792144"/>
              <a:gd name="connsiteX2" fmla="*/ 507241 w 507241"/>
              <a:gd name="connsiteY2" fmla="*/ 792144 h 792144"/>
              <a:gd name="connsiteX3" fmla="*/ 0 w 507241"/>
              <a:gd name="connsiteY3" fmla="*/ 792144 h 792144"/>
              <a:gd name="connsiteX0" fmla="*/ 0 w 392708"/>
              <a:gd name="connsiteY0" fmla="*/ 1125714 h 1125714"/>
              <a:gd name="connsiteX1" fmla="*/ 139088 w 392708"/>
              <a:gd name="connsiteY1" fmla="*/ 0 h 1125714"/>
              <a:gd name="connsiteX2" fmla="*/ 392708 w 392708"/>
              <a:gd name="connsiteY2" fmla="*/ 792144 h 1125714"/>
              <a:gd name="connsiteX3" fmla="*/ 0 w 392708"/>
              <a:gd name="connsiteY3" fmla="*/ 1125714 h 1125714"/>
              <a:gd name="connsiteX0" fmla="*/ 0 w 422949"/>
              <a:gd name="connsiteY0" fmla="*/ 1125714 h 1125714"/>
              <a:gd name="connsiteX1" fmla="*/ 139088 w 422949"/>
              <a:gd name="connsiteY1" fmla="*/ 0 h 1125714"/>
              <a:gd name="connsiteX2" fmla="*/ 422949 w 422949"/>
              <a:gd name="connsiteY2" fmla="*/ 1092919 h 1125714"/>
              <a:gd name="connsiteX3" fmla="*/ 0 w 422949"/>
              <a:gd name="connsiteY3" fmla="*/ 1125714 h 1125714"/>
              <a:gd name="connsiteX0" fmla="*/ 0 w 422949"/>
              <a:gd name="connsiteY0" fmla="*/ 1172032 h 1172032"/>
              <a:gd name="connsiteX1" fmla="*/ 117616 w 422949"/>
              <a:gd name="connsiteY1" fmla="*/ 0 h 1172032"/>
              <a:gd name="connsiteX2" fmla="*/ 422949 w 422949"/>
              <a:gd name="connsiteY2" fmla="*/ 1139237 h 1172032"/>
              <a:gd name="connsiteX3" fmla="*/ 0 w 422949"/>
              <a:gd name="connsiteY3" fmla="*/ 1172032 h 117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49" h="1172032">
                <a:moveTo>
                  <a:pt x="0" y="1172032"/>
                </a:moveTo>
                <a:lnTo>
                  <a:pt x="117616" y="0"/>
                </a:lnTo>
                <a:lnTo>
                  <a:pt x="422949" y="1139237"/>
                </a:lnTo>
                <a:lnTo>
                  <a:pt x="0" y="117203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sosceles Triangle 9">
            <a:hlinkClick r:id="rId3" action="ppaction://hlinksldjump"/>
          </p:cNvPr>
          <p:cNvSpPr/>
          <p:nvPr/>
        </p:nvSpPr>
        <p:spPr>
          <a:xfrm rot="19341219">
            <a:off x="8570036" y="2983999"/>
            <a:ext cx="263717" cy="693332"/>
          </a:xfrm>
          <a:custGeom>
            <a:avLst/>
            <a:gdLst>
              <a:gd name="connsiteX0" fmla="*/ 0 w 386904"/>
              <a:gd name="connsiteY0" fmla="*/ 866927 h 866927"/>
              <a:gd name="connsiteX1" fmla="*/ 193452 w 386904"/>
              <a:gd name="connsiteY1" fmla="*/ 0 h 866927"/>
              <a:gd name="connsiteX2" fmla="*/ 386904 w 386904"/>
              <a:gd name="connsiteY2" fmla="*/ 866927 h 866927"/>
              <a:gd name="connsiteX3" fmla="*/ 0 w 386904"/>
              <a:gd name="connsiteY3" fmla="*/ 866927 h 866927"/>
              <a:gd name="connsiteX0" fmla="*/ 0 w 386904"/>
              <a:gd name="connsiteY0" fmla="*/ 958059 h 958059"/>
              <a:gd name="connsiteX1" fmla="*/ 141850 w 386904"/>
              <a:gd name="connsiteY1" fmla="*/ 0 h 958059"/>
              <a:gd name="connsiteX2" fmla="*/ 386904 w 386904"/>
              <a:gd name="connsiteY2" fmla="*/ 958059 h 958059"/>
              <a:gd name="connsiteX3" fmla="*/ 0 w 386904"/>
              <a:gd name="connsiteY3" fmla="*/ 958059 h 958059"/>
              <a:gd name="connsiteX0" fmla="*/ 0 w 334269"/>
              <a:gd name="connsiteY0" fmla="*/ 972998 h 972998"/>
              <a:gd name="connsiteX1" fmla="*/ 89215 w 334269"/>
              <a:gd name="connsiteY1" fmla="*/ 0 h 972998"/>
              <a:gd name="connsiteX2" fmla="*/ 334269 w 334269"/>
              <a:gd name="connsiteY2" fmla="*/ 958059 h 972998"/>
              <a:gd name="connsiteX3" fmla="*/ 0 w 334269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22" h="972998">
                <a:moveTo>
                  <a:pt x="0" y="972998"/>
                </a:moveTo>
                <a:lnTo>
                  <a:pt x="89215" y="0"/>
                </a:lnTo>
                <a:lnTo>
                  <a:pt x="351622" y="952197"/>
                </a:lnTo>
                <a:lnTo>
                  <a:pt x="0" y="97299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Isosceles Triangle 10">
            <a:hlinkClick r:id="rId4" action="ppaction://hlinksldjump"/>
          </p:cNvPr>
          <p:cNvSpPr/>
          <p:nvPr/>
        </p:nvSpPr>
        <p:spPr>
          <a:xfrm rot="20733320">
            <a:off x="8451003" y="3059874"/>
            <a:ext cx="379282" cy="1023275"/>
          </a:xfrm>
          <a:custGeom>
            <a:avLst/>
            <a:gdLst>
              <a:gd name="connsiteX0" fmla="*/ 0 w 628545"/>
              <a:gd name="connsiteY0" fmla="*/ 1269254 h 1269254"/>
              <a:gd name="connsiteX1" fmla="*/ 314273 w 628545"/>
              <a:gd name="connsiteY1" fmla="*/ 0 h 1269254"/>
              <a:gd name="connsiteX2" fmla="*/ 628545 w 628545"/>
              <a:gd name="connsiteY2" fmla="*/ 1269254 h 1269254"/>
              <a:gd name="connsiteX3" fmla="*/ 0 w 628545"/>
              <a:gd name="connsiteY3" fmla="*/ 1269254 h 1269254"/>
              <a:gd name="connsiteX0" fmla="*/ 0 w 505709"/>
              <a:gd name="connsiteY0" fmla="*/ 1321878 h 1321878"/>
              <a:gd name="connsiteX1" fmla="*/ 191437 w 505709"/>
              <a:gd name="connsiteY1" fmla="*/ 0 h 1321878"/>
              <a:gd name="connsiteX2" fmla="*/ 505709 w 505709"/>
              <a:gd name="connsiteY2" fmla="*/ 1269254 h 1321878"/>
              <a:gd name="connsiteX3" fmla="*/ 0 w 505709"/>
              <a:gd name="connsiteY3" fmla="*/ 1321878 h 1321878"/>
              <a:gd name="connsiteX0" fmla="*/ 0 w 505709"/>
              <a:gd name="connsiteY0" fmla="*/ 1340886 h 1340886"/>
              <a:gd name="connsiteX1" fmla="*/ 117646 w 505709"/>
              <a:gd name="connsiteY1" fmla="*/ 0 h 1340886"/>
              <a:gd name="connsiteX2" fmla="*/ 505709 w 505709"/>
              <a:gd name="connsiteY2" fmla="*/ 1288262 h 1340886"/>
              <a:gd name="connsiteX3" fmla="*/ 0 w 505709"/>
              <a:gd name="connsiteY3" fmla="*/ 1340886 h 1340886"/>
              <a:gd name="connsiteX0" fmla="*/ 0 w 505709"/>
              <a:gd name="connsiteY0" fmla="*/ 1364366 h 1364366"/>
              <a:gd name="connsiteX1" fmla="*/ 107957 w 505709"/>
              <a:gd name="connsiteY1" fmla="*/ 0 h 1364366"/>
              <a:gd name="connsiteX2" fmla="*/ 505709 w 505709"/>
              <a:gd name="connsiteY2" fmla="*/ 1311742 h 1364366"/>
              <a:gd name="connsiteX3" fmla="*/ 0 w 505709"/>
              <a:gd name="connsiteY3" fmla="*/ 1364366 h 1364366"/>
              <a:gd name="connsiteX0" fmla="*/ 0 w 505709"/>
              <a:gd name="connsiteY0" fmla="*/ 1364366 h 1364366"/>
              <a:gd name="connsiteX1" fmla="*/ 73854 w 505709"/>
              <a:gd name="connsiteY1" fmla="*/ 361171 h 1364366"/>
              <a:gd name="connsiteX2" fmla="*/ 107957 w 505709"/>
              <a:gd name="connsiteY2" fmla="*/ 0 h 1364366"/>
              <a:gd name="connsiteX3" fmla="*/ 505709 w 505709"/>
              <a:gd name="connsiteY3" fmla="*/ 1311742 h 1364366"/>
              <a:gd name="connsiteX4" fmla="*/ 0 w 505709"/>
              <a:gd name="connsiteY4" fmla="*/ 1364366 h 136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709" h="1364366">
                <a:moveTo>
                  <a:pt x="0" y="1364366"/>
                </a:moveTo>
                <a:cubicBezTo>
                  <a:pt x="24195" y="1031607"/>
                  <a:pt x="49659" y="693930"/>
                  <a:pt x="73854" y="361171"/>
                </a:cubicBezTo>
                <a:lnTo>
                  <a:pt x="107957" y="0"/>
                </a:lnTo>
                <a:lnTo>
                  <a:pt x="505709" y="1311742"/>
                </a:lnTo>
                <a:lnTo>
                  <a:pt x="0" y="13643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Isosceles Triangle 16">
            <a:hlinkClick r:id="rId9" action="ppaction://hlinksldjump"/>
          </p:cNvPr>
          <p:cNvSpPr/>
          <p:nvPr/>
        </p:nvSpPr>
        <p:spPr>
          <a:xfrm>
            <a:off x="8343039" y="3107145"/>
            <a:ext cx="58769" cy="120684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Isosceles Triangle 12">
            <a:hlinkClick r:id="rId5" action="ppaction://hlinksldjump"/>
          </p:cNvPr>
          <p:cNvSpPr/>
          <p:nvPr/>
        </p:nvSpPr>
        <p:spPr>
          <a:xfrm rot="1220653">
            <a:off x="7965949" y="3058648"/>
            <a:ext cx="374766" cy="1005815"/>
          </a:xfrm>
          <a:custGeom>
            <a:avLst/>
            <a:gdLst>
              <a:gd name="connsiteX0" fmla="*/ 0 w 462280"/>
              <a:gd name="connsiteY0" fmla="*/ 1177000 h 1177000"/>
              <a:gd name="connsiteX1" fmla="*/ 231140 w 462280"/>
              <a:gd name="connsiteY1" fmla="*/ 0 h 1177000"/>
              <a:gd name="connsiteX2" fmla="*/ 462280 w 462280"/>
              <a:gd name="connsiteY2" fmla="*/ 1177000 h 1177000"/>
              <a:gd name="connsiteX3" fmla="*/ 0 w 462280"/>
              <a:gd name="connsiteY3" fmla="*/ 1177000 h 1177000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99314"/>
              <a:gd name="connsiteY0" fmla="*/ 1327867 h 1327867"/>
              <a:gd name="connsiteX1" fmla="*/ 272723 w 499314"/>
              <a:gd name="connsiteY1" fmla="*/ 0 h 1327867"/>
              <a:gd name="connsiteX2" fmla="*/ 499314 w 499314"/>
              <a:gd name="connsiteY2" fmla="*/ 1281628 h 1327867"/>
              <a:gd name="connsiteX3" fmla="*/ 0 w 499314"/>
              <a:gd name="connsiteY3" fmla="*/ 1327867 h 1327867"/>
              <a:gd name="connsiteX0" fmla="*/ 0 w 499688"/>
              <a:gd name="connsiteY0" fmla="*/ 1327867 h 1341086"/>
              <a:gd name="connsiteX1" fmla="*/ 272723 w 499688"/>
              <a:gd name="connsiteY1" fmla="*/ 0 h 1341086"/>
              <a:gd name="connsiteX2" fmla="*/ 499688 w 499688"/>
              <a:gd name="connsiteY2" fmla="*/ 1341086 h 1341086"/>
              <a:gd name="connsiteX3" fmla="*/ 0 w 499688"/>
              <a:gd name="connsiteY3" fmla="*/ 1327867 h 134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688" h="1341086">
                <a:moveTo>
                  <a:pt x="0" y="1327867"/>
                </a:moveTo>
                <a:lnTo>
                  <a:pt x="272723" y="0"/>
                </a:lnTo>
                <a:lnTo>
                  <a:pt x="499688" y="1341086"/>
                </a:lnTo>
                <a:lnTo>
                  <a:pt x="0" y="1327867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Isosceles Triangle 13">
            <a:hlinkClick r:id="rId6" action="ppaction://hlinksldjump"/>
          </p:cNvPr>
          <p:cNvSpPr/>
          <p:nvPr/>
        </p:nvSpPr>
        <p:spPr>
          <a:xfrm rot="2624457">
            <a:off x="7976096" y="3015969"/>
            <a:ext cx="250538" cy="635150"/>
          </a:xfrm>
          <a:custGeom>
            <a:avLst/>
            <a:gdLst>
              <a:gd name="connsiteX0" fmla="*/ 0 w 355600"/>
              <a:gd name="connsiteY0" fmla="*/ 975360 h 975360"/>
              <a:gd name="connsiteX1" fmla="*/ 177800 w 355600"/>
              <a:gd name="connsiteY1" fmla="*/ 0 h 975360"/>
              <a:gd name="connsiteX2" fmla="*/ 355600 w 355600"/>
              <a:gd name="connsiteY2" fmla="*/ 975360 h 975360"/>
              <a:gd name="connsiteX3" fmla="*/ 0 w 355600"/>
              <a:gd name="connsiteY3" fmla="*/ 975360 h 975360"/>
              <a:gd name="connsiteX0" fmla="*/ 0 w 362269"/>
              <a:gd name="connsiteY0" fmla="*/ 975360 h 975360"/>
              <a:gd name="connsiteX1" fmla="*/ 177800 w 362269"/>
              <a:gd name="connsiteY1" fmla="*/ 0 h 975360"/>
              <a:gd name="connsiteX2" fmla="*/ 362269 w 362269"/>
              <a:gd name="connsiteY2" fmla="*/ 835381 h 975360"/>
              <a:gd name="connsiteX3" fmla="*/ 0 w 362269"/>
              <a:gd name="connsiteY3" fmla="*/ 975360 h 975360"/>
              <a:gd name="connsiteX0" fmla="*/ 0 w 290641"/>
              <a:gd name="connsiteY0" fmla="*/ 822437 h 835381"/>
              <a:gd name="connsiteX1" fmla="*/ 106172 w 290641"/>
              <a:gd name="connsiteY1" fmla="*/ 0 h 835381"/>
              <a:gd name="connsiteX2" fmla="*/ 290641 w 290641"/>
              <a:gd name="connsiteY2" fmla="*/ 835381 h 835381"/>
              <a:gd name="connsiteX3" fmla="*/ 0 w 290641"/>
              <a:gd name="connsiteY3" fmla="*/ 822437 h 835381"/>
              <a:gd name="connsiteX0" fmla="*/ 0 w 334051"/>
              <a:gd name="connsiteY0" fmla="*/ 835855 h 835855"/>
              <a:gd name="connsiteX1" fmla="*/ 149582 w 334051"/>
              <a:gd name="connsiteY1" fmla="*/ 0 h 835855"/>
              <a:gd name="connsiteX2" fmla="*/ 334051 w 334051"/>
              <a:gd name="connsiteY2" fmla="*/ 835381 h 835855"/>
              <a:gd name="connsiteX3" fmla="*/ 0 w 334051"/>
              <a:gd name="connsiteY3" fmla="*/ 835855 h 835855"/>
              <a:gd name="connsiteX0" fmla="*/ 0 w 334051"/>
              <a:gd name="connsiteY0" fmla="*/ 846866 h 846866"/>
              <a:gd name="connsiteX1" fmla="*/ 139045 w 334051"/>
              <a:gd name="connsiteY1" fmla="*/ 0 h 846866"/>
              <a:gd name="connsiteX2" fmla="*/ 334051 w 334051"/>
              <a:gd name="connsiteY2" fmla="*/ 846392 h 846866"/>
              <a:gd name="connsiteX3" fmla="*/ 0 w 334051"/>
              <a:gd name="connsiteY3" fmla="*/ 846866 h 84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51" h="846866">
                <a:moveTo>
                  <a:pt x="0" y="846866"/>
                </a:moveTo>
                <a:lnTo>
                  <a:pt x="139045" y="0"/>
                </a:lnTo>
                <a:lnTo>
                  <a:pt x="334051" y="846392"/>
                </a:lnTo>
                <a:lnTo>
                  <a:pt x="0" y="8468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Isosceles Triangle 14">
            <a:hlinkClick r:id="rId7" action="ppaction://hlinksldjump"/>
          </p:cNvPr>
          <p:cNvSpPr/>
          <p:nvPr/>
        </p:nvSpPr>
        <p:spPr>
          <a:xfrm rot="4260962">
            <a:off x="7497159" y="2773838"/>
            <a:ext cx="476517" cy="1291753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356" h="1722337">
                <a:moveTo>
                  <a:pt x="0" y="1722337"/>
                </a:moveTo>
                <a:lnTo>
                  <a:pt x="101362" y="0"/>
                </a:lnTo>
                <a:lnTo>
                  <a:pt x="635356" y="1644400"/>
                </a:lnTo>
                <a:cubicBezTo>
                  <a:pt x="400589" y="1721567"/>
                  <a:pt x="211785" y="1696358"/>
                  <a:pt x="0" y="172233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Isosceles Triangle 14">
            <a:hlinkClick r:id="rId5" action="ppaction://hlinksldjump"/>
          </p:cNvPr>
          <p:cNvSpPr/>
          <p:nvPr/>
        </p:nvSpPr>
        <p:spPr>
          <a:xfrm rot="5768401">
            <a:off x="7358112" y="2540111"/>
            <a:ext cx="499394" cy="1332034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15190 w 650546"/>
              <a:gd name="connsiteY0" fmla="*/ 1760892 h 1760892"/>
              <a:gd name="connsiteX1" fmla="*/ 0 w 650546"/>
              <a:gd name="connsiteY1" fmla="*/ 0 h 1760892"/>
              <a:gd name="connsiteX2" fmla="*/ 650546 w 650546"/>
              <a:gd name="connsiteY2" fmla="*/ 1682955 h 1760892"/>
              <a:gd name="connsiteX3" fmla="*/ 15190 w 650546"/>
              <a:gd name="connsiteY3" fmla="*/ 1760892 h 1760892"/>
              <a:gd name="connsiteX0" fmla="*/ 15190 w 664772"/>
              <a:gd name="connsiteY0" fmla="*/ 1760892 h 1760892"/>
              <a:gd name="connsiteX1" fmla="*/ 0 w 664772"/>
              <a:gd name="connsiteY1" fmla="*/ 0 h 1760892"/>
              <a:gd name="connsiteX2" fmla="*/ 664772 w 664772"/>
              <a:gd name="connsiteY2" fmla="*/ 1625222 h 1760892"/>
              <a:gd name="connsiteX3" fmla="*/ 15190 w 664772"/>
              <a:gd name="connsiteY3" fmla="*/ 1760892 h 1760892"/>
              <a:gd name="connsiteX0" fmla="*/ 16820 w 664772"/>
              <a:gd name="connsiteY0" fmla="*/ 1776045 h 1776045"/>
              <a:gd name="connsiteX1" fmla="*/ 0 w 664772"/>
              <a:gd name="connsiteY1" fmla="*/ 0 h 1776045"/>
              <a:gd name="connsiteX2" fmla="*/ 664772 w 664772"/>
              <a:gd name="connsiteY2" fmla="*/ 1625222 h 1776045"/>
              <a:gd name="connsiteX3" fmla="*/ 16820 w 664772"/>
              <a:gd name="connsiteY3" fmla="*/ 1776045 h 1776045"/>
              <a:gd name="connsiteX0" fmla="*/ 16820 w 665859"/>
              <a:gd name="connsiteY0" fmla="*/ 1776045 h 1776045"/>
              <a:gd name="connsiteX1" fmla="*/ 0 w 665859"/>
              <a:gd name="connsiteY1" fmla="*/ 0 h 1776045"/>
              <a:gd name="connsiteX2" fmla="*/ 665859 w 665859"/>
              <a:gd name="connsiteY2" fmla="*/ 1635324 h 1776045"/>
              <a:gd name="connsiteX3" fmla="*/ 16820 w 665859"/>
              <a:gd name="connsiteY3" fmla="*/ 1776045 h 177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859" h="1776045">
                <a:moveTo>
                  <a:pt x="16820" y="1776045"/>
                </a:moveTo>
                <a:lnTo>
                  <a:pt x="0" y="0"/>
                </a:lnTo>
                <a:lnTo>
                  <a:pt x="665859" y="1635324"/>
                </a:lnTo>
                <a:cubicBezTo>
                  <a:pt x="431092" y="1712491"/>
                  <a:pt x="228605" y="1750066"/>
                  <a:pt x="16820" y="1776045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Isosceles Triangle 16">
            <a:hlinkClick r:id="rId10" action="ppaction://hlinksldjump"/>
          </p:cNvPr>
          <p:cNvSpPr/>
          <p:nvPr/>
        </p:nvSpPr>
        <p:spPr>
          <a:xfrm rot="6623595">
            <a:off x="7844215" y="2610990"/>
            <a:ext cx="232100" cy="652183"/>
          </a:xfrm>
          <a:custGeom>
            <a:avLst/>
            <a:gdLst>
              <a:gd name="connsiteX0" fmla="*/ 0 w 431800"/>
              <a:gd name="connsiteY0" fmla="*/ 850161 h 850161"/>
              <a:gd name="connsiteX1" fmla="*/ 215900 w 431800"/>
              <a:gd name="connsiteY1" fmla="*/ 0 h 850161"/>
              <a:gd name="connsiteX2" fmla="*/ 431800 w 431800"/>
              <a:gd name="connsiteY2" fmla="*/ 850161 h 850161"/>
              <a:gd name="connsiteX3" fmla="*/ 0 w 431800"/>
              <a:gd name="connsiteY3" fmla="*/ 850161 h 850161"/>
              <a:gd name="connsiteX0" fmla="*/ 0 w 431800"/>
              <a:gd name="connsiteY0" fmla="*/ 899547 h 899547"/>
              <a:gd name="connsiteX1" fmla="*/ 202960 w 431800"/>
              <a:gd name="connsiteY1" fmla="*/ 0 h 899547"/>
              <a:gd name="connsiteX2" fmla="*/ 431800 w 431800"/>
              <a:gd name="connsiteY2" fmla="*/ 899547 h 899547"/>
              <a:gd name="connsiteX3" fmla="*/ 0 w 431800"/>
              <a:gd name="connsiteY3" fmla="*/ 899547 h 899547"/>
              <a:gd name="connsiteX0" fmla="*/ 0 w 431800"/>
              <a:gd name="connsiteY0" fmla="*/ 866216 h 866216"/>
              <a:gd name="connsiteX1" fmla="*/ 215351 w 431800"/>
              <a:gd name="connsiteY1" fmla="*/ 0 h 866216"/>
              <a:gd name="connsiteX2" fmla="*/ 431800 w 431800"/>
              <a:gd name="connsiteY2" fmla="*/ 866216 h 866216"/>
              <a:gd name="connsiteX3" fmla="*/ 0 w 431800"/>
              <a:gd name="connsiteY3" fmla="*/ 866216 h 866216"/>
              <a:gd name="connsiteX0" fmla="*/ 0 w 455608"/>
              <a:gd name="connsiteY0" fmla="*/ 866216 h 866216"/>
              <a:gd name="connsiteX1" fmla="*/ 215351 w 455608"/>
              <a:gd name="connsiteY1" fmla="*/ 0 h 866216"/>
              <a:gd name="connsiteX2" fmla="*/ 455608 w 455608"/>
              <a:gd name="connsiteY2" fmla="*/ 857365 h 866216"/>
              <a:gd name="connsiteX3" fmla="*/ 0 w 455608"/>
              <a:gd name="connsiteY3" fmla="*/ 866216 h 866216"/>
              <a:gd name="connsiteX0" fmla="*/ 0 w 396150"/>
              <a:gd name="connsiteY0" fmla="*/ 865790 h 865790"/>
              <a:gd name="connsiteX1" fmla="*/ 155893 w 396150"/>
              <a:gd name="connsiteY1" fmla="*/ 0 h 865790"/>
              <a:gd name="connsiteX2" fmla="*/ 396150 w 396150"/>
              <a:gd name="connsiteY2" fmla="*/ 857365 h 865790"/>
              <a:gd name="connsiteX3" fmla="*/ 0 w 396150"/>
              <a:gd name="connsiteY3" fmla="*/ 865790 h 865790"/>
              <a:gd name="connsiteX0" fmla="*/ 0 w 324725"/>
              <a:gd name="connsiteY0" fmla="*/ 839237 h 857365"/>
              <a:gd name="connsiteX1" fmla="*/ 84468 w 324725"/>
              <a:gd name="connsiteY1" fmla="*/ 0 h 857365"/>
              <a:gd name="connsiteX2" fmla="*/ 324725 w 324725"/>
              <a:gd name="connsiteY2" fmla="*/ 857365 h 857365"/>
              <a:gd name="connsiteX3" fmla="*/ 0 w 324725"/>
              <a:gd name="connsiteY3" fmla="*/ 839237 h 857365"/>
              <a:gd name="connsiteX0" fmla="*/ 0 w 318866"/>
              <a:gd name="connsiteY0" fmla="*/ 869577 h 869577"/>
              <a:gd name="connsiteX1" fmla="*/ 78609 w 318866"/>
              <a:gd name="connsiteY1" fmla="*/ 0 h 869577"/>
              <a:gd name="connsiteX2" fmla="*/ 318866 w 318866"/>
              <a:gd name="connsiteY2" fmla="*/ 857365 h 869577"/>
              <a:gd name="connsiteX3" fmla="*/ 0 w 3188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66" h="869577">
                <a:moveTo>
                  <a:pt x="0" y="869577"/>
                </a:moveTo>
                <a:lnTo>
                  <a:pt x="78609" y="0"/>
                </a:lnTo>
                <a:lnTo>
                  <a:pt x="309466" y="817502"/>
                </a:lnTo>
                <a:cubicBezTo>
                  <a:pt x="174750" y="852013"/>
                  <a:pt x="103155" y="852219"/>
                  <a:pt x="0" y="86957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Isosceles Triangle 17">
            <a:hlinkClick r:id="rId11" action="ppaction://hlinksldjump"/>
          </p:cNvPr>
          <p:cNvSpPr/>
          <p:nvPr/>
        </p:nvSpPr>
        <p:spPr>
          <a:xfrm rot="7656170">
            <a:off x="7857340" y="2341373"/>
            <a:ext cx="286445" cy="811700"/>
          </a:xfrm>
          <a:custGeom>
            <a:avLst/>
            <a:gdLst>
              <a:gd name="connsiteX0" fmla="*/ 0 w 430548"/>
              <a:gd name="connsiteY0" fmla="*/ 982203 h 982203"/>
              <a:gd name="connsiteX1" fmla="*/ 215274 w 430548"/>
              <a:gd name="connsiteY1" fmla="*/ 0 h 982203"/>
              <a:gd name="connsiteX2" fmla="*/ 430548 w 430548"/>
              <a:gd name="connsiteY2" fmla="*/ 982203 h 982203"/>
              <a:gd name="connsiteX3" fmla="*/ 0 w 430548"/>
              <a:gd name="connsiteY3" fmla="*/ 982203 h 982203"/>
              <a:gd name="connsiteX0" fmla="*/ 0 w 430548"/>
              <a:gd name="connsiteY0" fmla="*/ 1072644 h 1072644"/>
              <a:gd name="connsiteX1" fmla="*/ 216149 w 430548"/>
              <a:gd name="connsiteY1" fmla="*/ 0 h 1072644"/>
              <a:gd name="connsiteX2" fmla="*/ 430548 w 430548"/>
              <a:gd name="connsiteY2" fmla="*/ 1072644 h 1072644"/>
              <a:gd name="connsiteX3" fmla="*/ 0 w 430548"/>
              <a:gd name="connsiteY3" fmla="*/ 1072644 h 1072644"/>
              <a:gd name="connsiteX0" fmla="*/ 0 w 366428"/>
              <a:gd name="connsiteY0" fmla="*/ 1072644 h 1072644"/>
              <a:gd name="connsiteX1" fmla="*/ 216149 w 366428"/>
              <a:gd name="connsiteY1" fmla="*/ 0 h 1072644"/>
              <a:gd name="connsiteX2" fmla="*/ 366428 w 366428"/>
              <a:gd name="connsiteY2" fmla="*/ 1064318 h 1072644"/>
              <a:gd name="connsiteX3" fmla="*/ 0 w 366428"/>
              <a:gd name="connsiteY3" fmla="*/ 1072644 h 1072644"/>
              <a:gd name="connsiteX0" fmla="*/ 0 w 393076"/>
              <a:gd name="connsiteY0" fmla="*/ 1072644 h 1082266"/>
              <a:gd name="connsiteX1" fmla="*/ 216149 w 393076"/>
              <a:gd name="connsiteY1" fmla="*/ 0 h 1082266"/>
              <a:gd name="connsiteX2" fmla="*/ 393076 w 393076"/>
              <a:gd name="connsiteY2" fmla="*/ 1082266 h 1082266"/>
              <a:gd name="connsiteX3" fmla="*/ 0 w 393076"/>
              <a:gd name="connsiteY3" fmla="*/ 1072644 h 1082266"/>
              <a:gd name="connsiteX0" fmla="*/ 0 w 381927"/>
              <a:gd name="connsiteY0" fmla="*/ 1070469 h 1082266"/>
              <a:gd name="connsiteX1" fmla="*/ 205000 w 381927"/>
              <a:gd name="connsiteY1" fmla="*/ 0 h 1082266"/>
              <a:gd name="connsiteX2" fmla="*/ 381927 w 381927"/>
              <a:gd name="connsiteY2" fmla="*/ 1082266 h 1082266"/>
              <a:gd name="connsiteX3" fmla="*/ 0 w 381927"/>
              <a:gd name="connsiteY3" fmla="*/ 1070469 h 108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927" h="1082266">
                <a:moveTo>
                  <a:pt x="0" y="1070469"/>
                </a:moveTo>
                <a:lnTo>
                  <a:pt x="205000" y="0"/>
                </a:lnTo>
                <a:lnTo>
                  <a:pt x="381927" y="1082266"/>
                </a:lnTo>
                <a:lnTo>
                  <a:pt x="0" y="1070469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sosceles Triangle 18">
            <a:hlinkClick r:id="rId12" action="ppaction://hlinksldjump"/>
          </p:cNvPr>
          <p:cNvSpPr/>
          <p:nvPr/>
        </p:nvSpPr>
        <p:spPr>
          <a:xfrm rot="9380637">
            <a:off x="8005914" y="2378195"/>
            <a:ext cx="235735" cy="648486"/>
          </a:xfrm>
          <a:custGeom>
            <a:avLst/>
            <a:gdLst>
              <a:gd name="connsiteX0" fmla="*/ 0 w 345423"/>
              <a:gd name="connsiteY0" fmla="*/ 775580 h 775580"/>
              <a:gd name="connsiteX1" fmla="*/ 172712 w 345423"/>
              <a:gd name="connsiteY1" fmla="*/ 0 h 775580"/>
              <a:gd name="connsiteX2" fmla="*/ 345423 w 345423"/>
              <a:gd name="connsiteY2" fmla="*/ 775580 h 775580"/>
              <a:gd name="connsiteX3" fmla="*/ 0 w 345423"/>
              <a:gd name="connsiteY3" fmla="*/ 775580 h 775580"/>
              <a:gd name="connsiteX0" fmla="*/ 0 w 345423"/>
              <a:gd name="connsiteY0" fmla="*/ 851533 h 851533"/>
              <a:gd name="connsiteX1" fmla="*/ 100609 w 345423"/>
              <a:gd name="connsiteY1" fmla="*/ 0 h 851533"/>
              <a:gd name="connsiteX2" fmla="*/ 345423 w 345423"/>
              <a:gd name="connsiteY2" fmla="*/ 851533 h 851533"/>
              <a:gd name="connsiteX3" fmla="*/ 0 w 345423"/>
              <a:gd name="connsiteY3" fmla="*/ 851533 h 851533"/>
              <a:gd name="connsiteX0" fmla="*/ 0 w 363768"/>
              <a:gd name="connsiteY0" fmla="*/ 851533 h 851533"/>
              <a:gd name="connsiteX1" fmla="*/ 100609 w 363768"/>
              <a:gd name="connsiteY1" fmla="*/ 0 h 851533"/>
              <a:gd name="connsiteX2" fmla="*/ 363768 w 363768"/>
              <a:gd name="connsiteY2" fmla="*/ 809655 h 851533"/>
              <a:gd name="connsiteX3" fmla="*/ 0 w 363768"/>
              <a:gd name="connsiteY3" fmla="*/ 851533 h 851533"/>
              <a:gd name="connsiteX0" fmla="*/ 0 w 308507"/>
              <a:gd name="connsiteY0" fmla="*/ 864648 h 864648"/>
              <a:gd name="connsiteX1" fmla="*/ 45348 w 308507"/>
              <a:gd name="connsiteY1" fmla="*/ 0 h 864648"/>
              <a:gd name="connsiteX2" fmla="*/ 308507 w 308507"/>
              <a:gd name="connsiteY2" fmla="*/ 809655 h 864648"/>
              <a:gd name="connsiteX3" fmla="*/ 0 w 308507"/>
              <a:gd name="connsiteY3" fmla="*/ 864648 h 864648"/>
              <a:gd name="connsiteX0" fmla="*/ 0 w 314313"/>
              <a:gd name="connsiteY0" fmla="*/ 864648 h 864648"/>
              <a:gd name="connsiteX1" fmla="*/ 45348 w 314313"/>
              <a:gd name="connsiteY1" fmla="*/ 0 h 864648"/>
              <a:gd name="connsiteX2" fmla="*/ 314313 w 314313"/>
              <a:gd name="connsiteY2" fmla="*/ 834382 h 864648"/>
              <a:gd name="connsiteX3" fmla="*/ 0 w 314313"/>
              <a:gd name="connsiteY3" fmla="*/ 864648 h 86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13" h="864648">
                <a:moveTo>
                  <a:pt x="0" y="864648"/>
                </a:moveTo>
                <a:lnTo>
                  <a:pt x="45348" y="0"/>
                </a:lnTo>
                <a:lnTo>
                  <a:pt x="314313" y="834382"/>
                </a:lnTo>
                <a:lnTo>
                  <a:pt x="0" y="86464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Isosceles Triangle 19">
            <a:hlinkClick r:id="rId13" action="ppaction://hlinksldjump"/>
          </p:cNvPr>
          <p:cNvSpPr/>
          <p:nvPr/>
        </p:nvSpPr>
        <p:spPr>
          <a:xfrm rot="9938310">
            <a:off x="8243066" y="2463928"/>
            <a:ext cx="169517" cy="486385"/>
          </a:xfrm>
          <a:custGeom>
            <a:avLst/>
            <a:gdLst>
              <a:gd name="connsiteX0" fmla="*/ 0 w 286575"/>
              <a:gd name="connsiteY0" fmla="*/ 634106 h 634106"/>
              <a:gd name="connsiteX1" fmla="*/ 143288 w 286575"/>
              <a:gd name="connsiteY1" fmla="*/ 0 h 634106"/>
              <a:gd name="connsiteX2" fmla="*/ 286575 w 286575"/>
              <a:gd name="connsiteY2" fmla="*/ 634106 h 634106"/>
              <a:gd name="connsiteX3" fmla="*/ 0 w 286575"/>
              <a:gd name="connsiteY3" fmla="*/ 634106 h 634106"/>
              <a:gd name="connsiteX0" fmla="*/ 0 w 286575"/>
              <a:gd name="connsiteY0" fmla="*/ 654932 h 654932"/>
              <a:gd name="connsiteX1" fmla="*/ 164352 w 286575"/>
              <a:gd name="connsiteY1" fmla="*/ 0 h 654932"/>
              <a:gd name="connsiteX2" fmla="*/ 286575 w 286575"/>
              <a:gd name="connsiteY2" fmla="*/ 654932 h 654932"/>
              <a:gd name="connsiteX3" fmla="*/ 0 w 286575"/>
              <a:gd name="connsiteY3" fmla="*/ 654932 h 654932"/>
              <a:gd name="connsiteX0" fmla="*/ 0 w 231181"/>
              <a:gd name="connsiteY0" fmla="*/ 654932 h 654932"/>
              <a:gd name="connsiteX1" fmla="*/ 164352 w 231181"/>
              <a:gd name="connsiteY1" fmla="*/ 0 h 654932"/>
              <a:gd name="connsiteX2" fmla="*/ 231181 w 231181"/>
              <a:gd name="connsiteY2" fmla="*/ 645993 h 654932"/>
              <a:gd name="connsiteX3" fmla="*/ 0 w 231181"/>
              <a:gd name="connsiteY3" fmla="*/ 654932 h 654932"/>
              <a:gd name="connsiteX0" fmla="*/ 0 w 208976"/>
              <a:gd name="connsiteY0" fmla="*/ 650130 h 650130"/>
              <a:gd name="connsiteX1" fmla="*/ 142147 w 208976"/>
              <a:gd name="connsiteY1" fmla="*/ 0 h 650130"/>
              <a:gd name="connsiteX2" fmla="*/ 208976 w 208976"/>
              <a:gd name="connsiteY2" fmla="*/ 645993 h 650130"/>
              <a:gd name="connsiteX3" fmla="*/ 0 w 208976"/>
              <a:gd name="connsiteY3" fmla="*/ 650130 h 650130"/>
              <a:gd name="connsiteX0" fmla="*/ 0 w 216179"/>
              <a:gd name="connsiteY0" fmla="*/ 616822 h 645993"/>
              <a:gd name="connsiteX1" fmla="*/ 149350 w 216179"/>
              <a:gd name="connsiteY1" fmla="*/ 0 h 645993"/>
              <a:gd name="connsiteX2" fmla="*/ 216179 w 216179"/>
              <a:gd name="connsiteY2" fmla="*/ 645993 h 645993"/>
              <a:gd name="connsiteX3" fmla="*/ 0 w 216179"/>
              <a:gd name="connsiteY3" fmla="*/ 616822 h 645993"/>
              <a:gd name="connsiteX0" fmla="*/ 0 w 226022"/>
              <a:gd name="connsiteY0" fmla="*/ 616822 h 648513"/>
              <a:gd name="connsiteX1" fmla="*/ 149350 w 226022"/>
              <a:gd name="connsiteY1" fmla="*/ 0 h 648513"/>
              <a:gd name="connsiteX2" fmla="*/ 226022 w 226022"/>
              <a:gd name="connsiteY2" fmla="*/ 648513 h 648513"/>
              <a:gd name="connsiteX3" fmla="*/ 0 w 226022"/>
              <a:gd name="connsiteY3" fmla="*/ 616822 h 64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22" h="648513">
                <a:moveTo>
                  <a:pt x="0" y="616822"/>
                </a:moveTo>
                <a:lnTo>
                  <a:pt x="149350" y="0"/>
                </a:lnTo>
                <a:lnTo>
                  <a:pt x="226022" y="648513"/>
                </a:lnTo>
                <a:lnTo>
                  <a:pt x="0" y="61682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6" name="Picture 2" descr="Image result for home ico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71" y="5491239"/>
            <a:ext cx="469839" cy="4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49520A5-A6A8-49A3-A8F9-A3FA936D0DAD}" type="datetime1">
              <a:rPr lang="en-US" smtClean="0"/>
              <a:t>5/2/2020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3391EF-8B5D-4053-96A6-CD018AD65725}"/>
              </a:ext>
            </a:extLst>
          </p:cNvPr>
          <p:cNvSpPr txBox="1"/>
          <p:nvPr/>
        </p:nvSpPr>
        <p:spPr>
          <a:xfrm>
            <a:off x="3496921" y="558932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ক্ষুধা মুক্তি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11848" y="665885"/>
            <a:ext cx="4360663" cy="4148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8557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57250"/>
            <a:ext cx="2204978" cy="3371850"/>
          </a:xfrm>
          <a:prstGeom prst="rect">
            <a:avLst/>
          </a:prstGeom>
          <a:solidFill>
            <a:srgbClr val="DC3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Up Arrow 2"/>
          <p:cNvSpPr/>
          <p:nvPr/>
        </p:nvSpPr>
        <p:spPr>
          <a:xfrm rot="2768643">
            <a:off x="1875678" y="4418725"/>
            <a:ext cx="434051" cy="885215"/>
          </a:xfrm>
          <a:prstGeom prst="upArrow">
            <a:avLst>
              <a:gd name="adj1" fmla="val 50000"/>
              <a:gd name="adj2" fmla="val 62000"/>
            </a:avLst>
          </a:prstGeom>
          <a:solidFill>
            <a:srgbClr val="F2C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1524000" y="5239072"/>
            <a:ext cx="494026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dirty="0"/>
              <a:t>Good health and well-being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8290" y="3624020"/>
            <a:ext cx="1209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Bangla161"/>
              </a:rPr>
              <a:t>59.6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dashboards.sdgindex.org/resources/SDG%202018%20dashboards%20white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455" y="1058881"/>
            <a:ext cx="1710069" cy="17100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75429" y="3024554"/>
            <a:ext cx="1302121" cy="5078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FFFFFF"/>
                </a:solidFill>
                <a:latin typeface="Bangla273"/>
              </a:rPr>
              <a:t>Score</a:t>
            </a:r>
            <a:endParaRPr lang="en-US" sz="27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848" y="1135133"/>
            <a:ext cx="4360663" cy="4148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Isosceles Triangle 8">
            <a:hlinkClick r:id="rId4" action="ppaction://hlinksldjump"/>
          </p:cNvPr>
          <p:cNvSpPr/>
          <p:nvPr/>
        </p:nvSpPr>
        <p:spPr>
          <a:xfrm rot="11435456">
            <a:off x="8327396" y="2214075"/>
            <a:ext cx="266009" cy="658882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Isosceles Triangle 3">
            <a:hlinkClick r:id="rId5" action="ppaction://hlinksldjump"/>
          </p:cNvPr>
          <p:cNvSpPr/>
          <p:nvPr/>
        </p:nvSpPr>
        <p:spPr>
          <a:xfrm rot="12658671">
            <a:off x="8471515" y="2365932"/>
            <a:ext cx="232106" cy="605946"/>
          </a:xfrm>
          <a:custGeom>
            <a:avLst/>
            <a:gdLst>
              <a:gd name="connsiteX0" fmla="*/ 0 w 309474"/>
              <a:gd name="connsiteY0" fmla="*/ 748685 h 748685"/>
              <a:gd name="connsiteX1" fmla="*/ 154737 w 309474"/>
              <a:gd name="connsiteY1" fmla="*/ 0 h 748685"/>
              <a:gd name="connsiteX2" fmla="*/ 309474 w 309474"/>
              <a:gd name="connsiteY2" fmla="*/ 748685 h 748685"/>
              <a:gd name="connsiteX3" fmla="*/ 0 w 309474"/>
              <a:gd name="connsiteY3" fmla="*/ 748685 h 748685"/>
              <a:gd name="connsiteX0" fmla="*/ 0 w 309474"/>
              <a:gd name="connsiteY0" fmla="*/ 807928 h 807928"/>
              <a:gd name="connsiteX1" fmla="*/ 154723 w 309474"/>
              <a:gd name="connsiteY1" fmla="*/ 0 h 807928"/>
              <a:gd name="connsiteX2" fmla="*/ 309474 w 309474"/>
              <a:gd name="connsiteY2" fmla="*/ 807928 h 807928"/>
              <a:gd name="connsiteX3" fmla="*/ 0 w 309474"/>
              <a:gd name="connsiteY3" fmla="*/ 807928 h 80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74" h="807928">
                <a:moveTo>
                  <a:pt x="0" y="807928"/>
                </a:moveTo>
                <a:lnTo>
                  <a:pt x="154723" y="0"/>
                </a:lnTo>
                <a:lnTo>
                  <a:pt x="309474" y="807928"/>
                </a:lnTo>
                <a:lnTo>
                  <a:pt x="0" y="80792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Isosceles Triangle 4">
            <a:hlinkClick r:id="rId6" action="ppaction://hlinksldjump"/>
          </p:cNvPr>
          <p:cNvSpPr/>
          <p:nvPr/>
        </p:nvSpPr>
        <p:spPr>
          <a:xfrm rot="14444128">
            <a:off x="8589801" y="2314367"/>
            <a:ext cx="278273" cy="746945"/>
          </a:xfrm>
          <a:custGeom>
            <a:avLst/>
            <a:gdLst>
              <a:gd name="connsiteX0" fmla="*/ 0 w 370840"/>
              <a:gd name="connsiteY0" fmla="*/ 934720 h 934720"/>
              <a:gd name="connsiteX1" fmla="*/ 185420 w 370840"/>
              <a:gd name="connsiteY1" fmla="*/ 0 h 934720"/>
              <a:gd name="connsiteX2" fmla="*/ 370840 w 370840"/>
              <a:gd name="connsiteY2" fmla="*/ 934720 h 934720"/>
              <a:gd name="connsiteX3" fmla="*/ 0 w 370840"/>
              <a:gd name="connsiteY3" fmla="*/ 934720 h 934720"/>
              <a:gd name="connsiteX0" fmla="*/ 0 w 371031"/>
              <a:gd name="connsiteY0" fmla="*/ 987022 h 987022"/>
              <a:gd name="connsiteX1" fmla="*/ 185611 w 371031"/>
              <a:gd name="connsiteY1" fmla="*/ 0 h 987022"/>
              <a:gd name="connsiteX2" fmla="*/ 371031 w 371031"/>
              <a:gd name="connsiteY2" fmla="*/ 934720 h 987022"/>
              <a:gd name="connsiteX3" fmla="*/ 0 w 371031"/>
              <a:gd name="connsiteY3" fmla="*/ 987022 h 987022"/>
              <a:gd name="connsiteX0" fmla="*/ 0 w 371031"/>
              <a:gd name="connsiteY0" fmla="*/ 979078 h 979078"/>
              <a:gd name="connsiteX1" fmla="*/ 64695 w 371031"/>
              <a:gd name="connsiteY1" fmla="*/ 0 h 979078"/>
              <a:gd name="connsiteX2" fmla="*/ 371031 w 371031"/>
              <a:gd name="connsiteY2" fmla="*/ 926776 h 979078"/>
              <a:gd name="connsiteX3" fmla="*/ 0 w 371031"/>
              <a:gd name="connsiteY3" fmla="*/ 979078 h 979078"/>
              <a:gd name="connsiteX0" fmla="*/ 0 w 371031"/>
              <a:gd name="connsiteY0" fmla="*/ 995926 h 995926"/>
              <a:gd name="connsiteX1" fmla="*/ 45020 w 371031"/>
              <a:gd name="connsiteY1" fmla="*/ 0 h 995926"/>
              <a:gd name="connsiteX2" fmla="*/ 371031 w 371031"/>
              <a:gd name="connsiteY2" fmla="*/ 943624 h 995926"/>
              <a:gd name="connsiteX3" fmla="*/ 0 w 371031"/>
              <a:gd name="connsiteY3" fmla="*/ 995926 h 9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031" h="995926">
                <a:moveTo>
                  <a:pt x="0" y="995926"/>
                </a:moveTo>
                <a:lnTo>
                  <a:pt x="45020" y="0"/>
                </a:lnTo>
                <a:lnTo>
                  <a:pt x="371031" y="943624"/>
                </a:lnTo>
                <a:lnTo>
                  <a:pt x="0" y="99592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sosceles Triangle 6">
            <a:hlinkClick r:id="rId7" action="ppaction://hlinksldjump"/>
          </p:cNvPr>
          <p:cNvSpPr/>
          <p:nvPr/>
        </p:nvSpPr>
        <p:spPr>
          <a:xfrm rot="15385404">
            <a:off x="8761828" y="2307484"/>
            <a:ext cx="395413" cy="1050758"/>
          </a:xfrm>
          <a:custGeom>
            <a:avLst/>
            <a:gdLst>
              <a:gd name="connsiteX0" fmla="*/ 0 w 543560"/>
              <a:gd name="connsiteY0" fmla="*/ 1259840 h 1259840"/>
              <a:gd name="connsiteX1" fmla="*/ 271780 w 543560"/>
              <a:gd name="connsiteY1" fmla="*/ 0 h 1259840"/>
              <a:gd name="connsiteX2" fmla="*/ 543560 w 543560"/>
              <a:gd name="connsiteY2" fmla="*/ 1259840 h 1259840"/>
              <a:gd name="connsiteX3" fmla="*/ 0 w 543560"/>
              <a:gd name="connsiteY3" fmla="*/ 1259840 h 1259840"/>
              <a:gd name="connsiteX0" fmla="*/ 0 w 527217"/>
              <a:gd name="connsiteY0" fmla="*/ 1300369 h 1300369"/>
              <a:gd name="connsiteX1" fmla="*/ 255437 w 527217"/>
              <a:gd name="connsiteY1" fmla="*/ 0 h 1300369"/>
              <a:gd name="connsiteX2" fmla="*/ 527217 w 527217"/>
              <a:gd name="connsiteY2" fmla="*/ 1259840 h 1300369"/>
              <a:gd name="connsiteX3" fmla="*/ 0 w 527217"/>
              <a:gd name="connsiteY3" fmla="*/ 1300369 h 1300369"/>
              <a:gd name="connsiteX0" fmla="*/ 0 w 527217"/>
              <a:gd name="connsiteY0" fmla="*/ 1401011 h 1401011"/>
              <a:gd name="connsiteX1" fmla="*/ 206577 w 527217"/>
              <a:gd name="connsiteY1" fmla="*/ 0 h 1401011"/>
              <a:gd name="connsiteX2" fmla="*/ 527217 w 527217"/>
              <a:gd name="connsiteY2" fmla="*/ 1360482 h 1401011"/>
              <a:gd name="connsiteX3" fmla="*/ 0 w 527217"/>
              <a:gd name="connsiteY3" fmla="*/ 1401011 h 140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17" h="1401011">
                <a:moveTo>
                  <a:pt x="0" y="1401011"/>
                </a:moveTo>
                <a:lnTo>
                  <a:pt x="206577" y="0"/>
                </a:lnTo>
                <a:lnTo>
                  <a:pt x="527217" y="1360482"/>
                </a:lnTo>
                <a:lnTo>
                  <a:pt x="0" y="1401011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Isosceles Triangle 12">
            <a:hlinkClick r:id="rId8" action="ppaction://hlinksldjump"/>
          </p:cNvPr>
          <p:cNvSpPr/>
          <p:nvPr/>
        </p:nvSpPr>
        <p:spPr>
          <a:xfrm rot="16656475">
            <a:off x="8663732" y="2764039"/>
            <a:ext cx="214391" cy="565179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Isosceles Triangle 8">
            <a:hlinkClick r:id="rId9" action="ppaction://hlinksldjump"/>
          </p:cNvPr>
          <p:cNvSpPr/>
          <p:nvPr/>
        </p:nvSpPr>
        <p:spPr>
          <a:xfrm rot="18035027">
            <a:off x="8674461" y="2771463"/>
            <a:ext cx="317212" cy="879024"/>
          </a:xfrm>
          <a:custGeom>
            <a:avLst/>
            <a:gdLst>
              <a:gd name="connsiteX0" fmla="*/ 0 w 507241"/>
              <a:gd name="connsiteY0" fmla="*/ 792144 h 792144"/>
              <a:gd name="connsiteX1" fmla="*/ 253621 w 507241"/>
              <a:gd name="connsiteY1" fmla="*/ 0 h 792144"/>
              <a:gd name="connsiteX2" fmla="*/ 507241 w 507241"/>
              <a:gd name="connsiteY2" fmla="*/ 792144 h 792144"/>
              <a:gd name="connsiteX3" fmla="*/ 0 w 507241"/>
              <a:gd name="connsiteY3" fmla="*/ 792144 h 792144"/>
              <a:gd name="connsiteX0" fmla="*/ 0 w 392708"/>
              <a:gd name="connsiteY0" fmla="*/ 1125714 h 1125714"/>
              <a:gd name="connsiteX1" fmla="*/ 139088 w 392708"/>
              <a:gd name="connsiteY1" fmla="*/ 0 h 1125714"/>
              <a:gd name="connsiteX2" fmla="*/ 392708 w 392708"/>
              <a:gd name="connsiteY2" fmla="*/ 792144 h 1125714"/>
              <a:gd name="connsiteX3" fmla="*/ 0 w 392708"/>
              <a:gd name="connsiteY3" fmla="*/ 1125714 h 1125714"/>
              <a:gd name="connsiteX0" fmla="*/ 0 w 422949"/>
              <a:gd name="connsiteY0" fmla="*/ 1125714 h 1125714"/>
              <a:gd name="connsiteX1" fmla="*/ 139088 w 422949"/>
              <a:gd name="connsiteY1" fmla="*/ 0 h 1125714"/>
              <a:gd name="connsiteX2" fmla="*/ 422949 w 422949"/>
              <a:gd name="connsiteY2" fmla="*/ 1092919 h 1125714"/>
              <a:gd name="connsiteX3" fmla="*/ 0 w 422949"/>
              <a:gd name="connsiteY3" fmla="*/ 1125714 h 1125714"/>
              <a:gd name="connsiteX0" fmla="*/ 0 w 422949"/>
              <a:gd name="connsiteY0" fmla="*/ 1172032 h 1172032"/>
              <a:gd name="connsiteX1" fmla="*/ 117616 w 422949"/>
              <a:gd name="connsiteY1" fmla="*/ 0 h 1172032"/>
              <a:gd name="connsiteX2" fmla="*/ 422949 w 422949"/>
              <a:gd name="connsiteY2" fmla="*/ 1139237 h 1172032"/>
              <a:gd name="connsiteX3" fmla="*/ 0 w 422949"/>
              <a:gd name="connsiteY3" fmla="*/ 1172032 h 117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49" h="1172032">
                <a:moveTo>
                  <a:pt x="0" y="1172032"/>
                </a:moveTo>
                <a:lnTo>
                  <a:pt x="117616" y="0"/>
                </a:lnTo>
                <a:lnTo>
                  <a:pt x="422949" y="1139237"/>
                </a:lnTo>
                <a:lnTo>
                  <a:pt x="0" y="117203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sosceles Triangle 9">
            <a:hlinkClick r:id="rId4" action="ppaction://hlinksldjump"/>
          </p:cNvPr>
          <p:cNvSpPr/>
          <p:nvPr/>
        </p:nvSpPr>
        <p:spPr>
          <a:xfrm rot="19341219">
            <a:off x="8570036" y="2983999"/>
            <a:ext cx="263717" cy="693332"/>
          </a:xfrm>
          <a:custGeom>
            <a:avLst/>
            <a:gdLst>
              <a:gd name="connsiteX0" fmla="*/ 0 w 386904"/>
              <a:gd name="connsiteY0" fmla="*/ 866927 h 866927"/>
              <a:gd name="connsiteX1" fmla="*/ 193452 w 386904"/>
              <a:gd name="connsiteY1" fmla="*/ 0 h 866927"/>
              <a:gd name="connsiteX2" fmla="*/ 386904 w 386904"/>
              <a:gd name="connsiteY2" fmla="*/ 866927 h 866927"/>
              <a:gd name="connsiteX3" fmla="*/ 0 w 386904"/>
              <a:gd name="connsiteY3" fmla="*/ 866927 h 866927"/>
              <a:gd name="connsiteX0" fmla="*/ 0 w 386904"/>
              <a:gd name="connsiteY0" fmla="*/ 958059 h 958059"/>
              <a:gd name="connsiteX1" fmla="*/ 141850 w 386904"/>
              <a:gd name="connsiteY1" fmla="*/ 0 h 958059"/>
              <a:gd name="connsiteX2" fmla="*/ 386904 w 386904"/>
              <a:gd name="connsiteY2" fmla="*/ 958059 h 958059"/>
              <a:gd name="connsiteX3" fmla="*/ 0 w 386904"/>
              <a:gd name="connsiteY3" fmla="*/ 958059 h 958059"/>
              <a:gd name="connsiteX0" fmla="*/ 0 w 334269"/>
              <a:gd name="connsiteY0" fmla="*/ 972998 h 972998"/>
              <a:gd name="connsiteX1" fmla="*/ 89215 w 334269"/>
              <a:gd name="connsiteY1" fmla="*/ 0 h 972998"/>
              <a:gd name="connsiteX2" fmla="*/ 334269 w 334269"/>
              <a:gd name="connsiteY2" fmla="*/ 958059 h 972998"/>
              <a:gd name="connsiteX3" fmla="*/ 0 w 334269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22" h="972998">
                <a:moveTo>
                  <a:pt x="0" y="972998"/>
                </a:moveTo>
                <a:lnTo>
                  <a:pt x="89215" y="0"/>
                </a:lnTo>
                <a:lnTo>
                  <a:pt x="351622" y="952197"/>
                </a:lnTo>
                <a:lnTo>
                  <a:pt x="0" y="97299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Isosceles Triangle 10">
            <a:hlinkClick r:id="rId5" action="ppaction://hlinksldjump"/>
          </p:cNvPr>
          <p:cNvSpPr/>
          <p:nvPr/>
        </p:nvSpPr>
        <p:spPr>
          <a:xfrm rot="20733320">
            <a:off x="8451003" y="3059874"/>
            <a:ext cx="379282" cy="1023275"/>
          </a:xfrm>
          <a:custGeom>
            <a:avLst/>
            <a:gdLst>
              <a:gd name="connsiteX0" fmla="*/ 0 w 628545"/>
              <a:gd name="connsiteY0" fmla="*/ 1269254 h 1269254"/>
              <a:gd name="connsiteX1" fmla="*/ 314273 w 628545"/>
              <a:gd name="connsiteY1" fmla="*/ 0 h 1269254"/>
              <a:gd name="connsiteX2" fmla="*/ 628545 w 628545"/>
              <a:gd name="connsiteY2" fmla="*/ 1269254 h 1269254"/>
              <a:gd name="connsiteX3" fmla="*/ 0 w 628545"/>
              <a:gd name="connsiteY3" fmla="*/ 1269254 h 1269254"/>
              <a:gd name="connsiteX0" fmla="*/ 0 w 505709"/>
              <a:gd name="connsiteY0" fmla="*/ 1321878 h 1321878"/>
              <a:gd name="connsiteX1" fmla="*/ 191437 w 505709"/>
              <a:gd name="connsiteY1" fmla="*/ 0 h 1321878"/>
              <a:gd name="connsiteX2" fmla="*/ 505709 w 505709"/>
              <a:gd name="connsiteY2" fmla="*/ 1269254 h 1321878"/>
              <a:gd name="connsiteX3" fmla="*/ 0 w 505709"/>
              <a:gd name="connsiteY3" fmla="*/ 1321878 h 1321878"/>
              <a:gd name="connsiteX0" fmla="*/ 0 w 505709"/>
              <a:gd name="connsiteY0" fmla="*/ 1340886 h 1340886"/>
              <a:gd name="connsiteX1" fmla="*/ 117646 w 505709"/>
              <a:gd name="connsiteY1" fmla="*/ 0 h 1340886"/>
              <a:gd name="connsiteX2" fmla="*/ 505709 w 505709"/>
              <a:gd name="connsiteY2" fmla="*/ 1288262 h 1340886"/>
              <a:gd name="connsiteX3" fmla="*/ 0 w 505709"/>
              <a:gd name="connsiteY3" fmla="*/ 1340886 h 1340886"/>
              <a:gd name="connsiteX0" fmla="*/ 0 w 505709"/>
              <a:gd name="connsiteY0" fmla="*/ 1364366 h 1364366"/>
              <a:gd name="connsiteX1" fmla="*/ 107957 w 505709"/>
              <a:gd name="connsiteY1" fmla="*/ 0 h 1364366"/>
              <a:gd name="connsiteX2" fmla="*/ 505709 w 505709"/>
              <a:gd name="connsiteY2" fmla="*/ 1311742 h 1364366"/>
              <a:gd name="connsiteX3" fmla="*/ 0 w 505709"/>
              <a:gd name="connsiteY3" fmla="*/ 1364366 h 1364366"/>
              <a:gd name="connsiteX0" fmla="*/ 0 w 505709"/>
              <a:gd name="connsiteY0" fmla="*/ 1364366 h 1364366"/>
              <a:gd name="connsiteX1" fmla="*/ 73854 w 505709"/>
              <a:gd name="connsiteY1" fmla="*/ 361171 h 1364366"/>
              <a:gd name="connsiteX2" fmla="*/ 107957 w 505709"/>
              <a:gd name="connsiteY2" fmla="*/ 0 h 1364366"/>
              <a:gd name="connsiteX3" fmla="*/ 505709 w 505709"/>
              <a:gd name="connsiteY3" fmla="*/ 1311742 h 1364366"/>
              <a:gd name="connsiteX4" fmla="*/ 0 w 505709"/>
              <a:gd name="connsiteY4" fmla="*/ 1364366 h 136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709" h="1364366">
                <a:moveTo>
                  <a:pt x="0" y="1364366"/>
                </a:moveTo>
                <a:cubicBezTo>
                  <a:pt x="24195" y="1031607"/>
                  <a:pt x="49659" y="693930"/>
                  <a:pt x="73854" y="361171"/>
                </a:cubicBezTo>
                <a:lnTo>
                  <a:pt x="107957" y="0"/>
                </a:lnTo>
                <a:lnTo>
                  <a:pt x="505709" y="1311742"/>
                </a:lnTo>
                <a:lnTo>
                  <a:pt x="0" y="13643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Isosceles Triangle 16">
            <a:hlinkClick r:id="rId10" action="ppaction://hlinksldjump"/>
          </p:cNvPr>
          <p:cNvSpPr/>
          <p:nvPr/>
        </p:nvSpPr>
        <p:spPr>
          <a:xfrm>
            <a:off x="8343039" y="3107145"/>
            <a:ext cx="58769" cy="120684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Isosceles Triangle 12">
            <a:hlinkClick r:id="rId6" action="ppaction://hlinksldjump"/>
          </p:cNvPr>
          <p:cNvSpPr/>
          <p:nvPr/>
        </p:nvSpPr>
        <p:spPr>
          <a:xfrm rot="1220653">
            <a:off x="7965949" y="3058648"/>
            <a:ext cx="374766" cy="1005815"/>
          </a:xfrm>
          <a:custGeom>
            <a:avLst/>
            <a:gdLst>
              <a:gd name="connsiteX0" fmla="*/ 0 w 462280"/>
              <a:gd name="connsiteY0" fmla="*/ 1177000 h 1177000"/>
              <a:gd name="connsiteX1" fmla="*/ 231140 w 462280"/>
              <a:gd name="connsiteY1" fmla="*/ 0 h 1177000"/>
              <a:gd name="connsiteX2" fmla="*/ 462280 w 462280"/>
              <a:gd name="connsiteY2" fmla="*/ 1177000 h 1177000"/>
              <a:gd name="connsiteX3" fmla="*/ 0 w 462280"/>
              <a:gd name="connsiteY3" fmla="*/ 1177000 h 1177000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99314"/>
              <a:gd name="connsiteY0" fmla="*/ 1327867 h 1327867"/>
              <a:gd name="connsiteX1" fmla="*/ 272723 w 499314"/>
              <a:gd name="connsiteY1" fmla="*/ 0 h 1327867"/>
              <a:gd name="connsiteX2" fmla="*/ 499314 w 499314"/>
              <a:gd name="connsiteY2" fmla="*/ 1281628 h 1327867"/>
              <a:gd name="connsiteX3" fmla="*/ 0 w 499314"/>
              <a:gd name="connsiteY3" fmla="*/ 1327867 h 1327867"/>
              <a:gd name="connsiteX0" fmla="*/ 0 w 499688"/>
              <a:gd name="connsiteY0" fmla="*/ 1327867 h 1341086"/>
              <a:gd name="connsiteX1" fmla="*/ 272723 w 499688"/>
              <a:gd name="connsiteY1" fmla="*/ 0 h 1341086"/>
              <a:gd name="connsiteX2" fmla="*/ 499688 w 499688"/>
              <a:gd name="connsiteY2" fmla="*/ 1341086 h 1341086"/>
              <a:gd name="connsiteX3" fmla="*/ 0 w 499688"/>
              <a:gd name="connsiteY3" fmla="*/ 1327867 h 134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688" h="1341086">
                <a:moveTo>
                  <a:pt x="0" y="1327867"/>
                </a:moveTo>
                <a:lnTo>
                  <a:pt x="272723" y="0"/>
                </a:lnTo>
                <a:lnTo>
                  <a:pt x="499688" y="1341086"/>
                </a:lnTo>
                <a:lnTo>
                  <a:pt x="0" y="1327867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Isosceles Triangle 13">
            <a:hlinkClick r:id="rId7" action="ppaction://hlinksldjump"/>
          </p:cNvPr>
          <p:cNvSpPr/>
          <p:nvPr/>
        </p:nvSpPr>
        <p:spPr>
          <a:xfrm rot="2624457">
            <a:off x="7976096" y="3015969"/>
            <a:ext cx="250538" cy="635150"/>
          </a:xfrm>
          <a:custGeom>
            <a:avLst/>
            <a:gdLst>
              <a:gd name="connsiteX0" fmla="*/ 0 w 355600"/>
              <a:gd name="connsiteY0" fmla="*/ 975360 h 975360"/>
              <a:gd name="connsiteX1" fmla="*/ 177800 w 355600"/>
              <a:gd name="connsiteY1" fmla="*/ 0 h 975360"/>
              <a:gd name="connsiteX2" fmla="*/ 355600 w 355600"/>
              <a:gd name="connsiteY2" fmla="*/ 975360 h 975360"/>
              <a:gd name="connsiteX3" fmla="*/ 0 w 355600"/>
              <a:gd name="connsiteY3" fmla="*/ 975360 h 975360"/>
              <a:gd name="connsiteX0" fmla="*/ 0 w 362269"/>
              <a:gd name="connsiteY0" fmla="*/ 975360 h 975360"/>
              <a:gd name="connsiteX1" fmla="*/ 177800 w 362269"/>
              <a:gd name="connsiteY1" fmla="*/ 0 h 975360"/>
              <a:gd name="connsiteX2" fmla="*/ 362269 w 362269"/>
              <a:gd name="connsiteY2" fmla="*/ 835381 h 975360"/>
              <a:gd name="connsiteX3" fmla="*/ 0 w 362269"/>
              <a:gd name="connsiteY3" fmla="*/ 975360 h 975360"/>
              <a:gd name="connsiteX0" fmla="*/ 0 w 290641"/>
              <a:gd name="connsiteY0" fmla="*/ 822437 h 835381"/>
              <a:gd name="connsiteX1" fmla="*/ 106172 w 290641"/>
              <a:gd name="connsiteY1" fmla="*/ 0 h 835381"/>
              <a:gd name="connsiteX2" fmla="*/ 290641 w 290641"/>
              <a:gd name="connsiteY2" fmla="*/ 835381 h 835381"/>
              <a:gd name="connsiteX3" fmla="*/ 0 w 290641"/>
              <a:gd name="connsiteY3" fmla="*/ 822437 h 835381"/>
              <a:gd name="connsiteX0" fmla="*/ 0 w 334051"/>
              <a:gd name="connsiteY0" fmla="*/ 835855 h 835855"/>
              <a:gd name="connsiteX1" fmla="*/ 149582 w 334051"/>
              <a:gd name="connsiteY1" fmla="*/ 0 h 835855"/>
              <a:gd name="connsiteX2" fmla="*/ 334051 w 334051"/>
              <a:gd name="connsiteY2" fmla="*/ 835381 h 835855"/>
              <a:gd name="connsiteX3" fmla="*/ 0 w 334051"/>
              <a:gd name="connsiteY3" fmla="*/ 835855 h 835855"/>
              <a:gd name="connsiteX0" fmla="*/ 0 w 334051"/>
              <a:gd name="connsiteY0" fmla="*/ 846866 h 846866"/>
              <a:gd name="connsiteX1" fmla="*/ 139045 w 334051"/>
              <a:gd name="connsiteY1" fmla="*/ 0 h 846866"/>
              <a:gd name="connsiteX2" fmla="*/ 334051 w 334051"/>
              <a:gd name="connsiteY2" fmla="*/ 846392 h 846866"/>
              <a:gd name="connsiteX3" fmla="*/ 0 w 334051"/>
              <a:gd name="connsiteY3" fmla="*/ 846866 h 84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51" h="846866">
                <a:moveTo>
                  <a:pt x="0" y="846866"/>
                </a:moveTo>
                <a:lnTo>
                  <a:pt x="139045" y="0"/>
                </a:lnTo>
                <a:lnTo>
                  <a:pt x="334051" y="846392"/>
                </a:lnTo>
                <a:lnTo>
                  <a:pt x="0" y="8468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Isosceles Triangle 14">
            <a:hlinkClick r:id="rId8" action="ppaction://hlinksldjump"/>
          </p:cNvPr>
          <p:cNvSpPr/>
          <p:nvPr/>
        </p:nvSpPr>
        <p:spPr>
          <a:xfrm rot="4260962">
            <a:off x="7497159" y="2773838"/>
            <a:ext cx="476517" cy="1291753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356" h="1722337">
                <a:moveTo>
                  <a:pt x="0" y="1722337"/>
                </a:moveTo>
                <a:lnTo>
                  <a:pt x="101362" y="0"/>
                </a:lnTo>
                <a:lnTo>
                  <a:pt x="635356" y="1644400"/>
                </a:lnTo>
                <a:cubicBezTo>
                  <a:pt x="400589" y="1721567"/>
                  <a:pt x="211785" y="1696358"/>
                  <a:pt x="0" y="172233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Isosceles Triangle 14">
            <a:hlinkClick r:id="rId6" action="ppaction://hlinksldjump"/>
          </p:cNvPr>
          <p:cNvSpPr/>
          <p:nvPr/>
        </p:nvSpPr>
        <p:spPr>
          <a:xfrm rot="5768401">
            <a:off x="7358112" y="2540111"/>
            <a:ext cx="499394" cy="1332034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15190 w 650546"/>
              <a:gd name="connsiteY0" fmla="*/ 1760892 h 1760892"/>
              <a:gd name="connsiteX1" fmla="*/ 0 w 650546"/>
              <a:gd name="connsiteY1" fmla="*/ 0 h 1760892"/>
              <a:gd name="connsiteX2" fmla="*/ 650546 w 650546"/>
              <a:gd name="connsiteY2" fmla="*/ 1682955 h 1760892"/>
              <a:gd name="connsiteX3" fmla="*/ 15190 w 650546"/>
              <a:gd name="connsiteY3" fmla="*/ 1760892 h 1760892"/>
              <a:gd name="connsiteX0" fmla="*/ 15190 w 664772"/>
              <a:gd name="connsiteY0" fmla="*/ 1760892 h 1760892"/>
              <a:gd name="connsiteX1" fmla="*/ 0 w 664772"/>
              <a:gd name="connsiteY1" fmla="*/ 0 h 1760892"/>
              <a:gd name="connsiteX2" fmla="*/ 664772 w 664772"/>
              <a:gd name="connsiteY2" fmla="*/ 1625222 h 1760892"/>
              <a:gd name="connsiteX3" fmla="*/ 15190 w 664772"/>
              <a:gd name="connsiteY3" fmla="*/ 1760892 h 1760892"/>
              <a:gd name="connsiteX0" fmla="*/ 16820 w 664772"/>
              <a:gd name="connsiteY0" fmla="*/ 1776045 h 1776045"/>
              <a:gd name="connsiteX1" fmla="*/ 0 w 664772"/>
              <a:gd name="connsiteY1" fmla="*/ 0 h 1776045"/>
              <a:gd name="connsiteX2" fmla="*/ 664772 w 664772"/>
              <a:gd name="connsiteY2" fmla="*/ 1625222 h 1776045"/>
              <a:gd name="connsiteX3" fmla="*/ 16820 w 664772"/>
              <a:gd name="connsiteY3" fmla="*/ 1776045 h 1776045"/>
              <a:gd name="connsiteX0" fmla="*/ 16820 w 665859"/>
              <a:gd name="connsiteY0" fmla="*/ 1776045 h 1776045"/>
              <a:gd name="connsiteX1" fmla="*/ 0 w 665859"/>
              <a:gd name="connsiteY1" fmla="*/ 0 h 1776045"/>
              <a:gd name="connsiteX2" fmla="*/ 665859 w 665859"/>
              <a:gd name="connsiteY2" fmla="*/ 1635324 h 1776045"/>
              <a:gd name="connsiteX3" fmla="*/ 16820 w 665859"/>
              <a:gd name="connsiteY3" fmla="*/ 1776045 h 177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859" h="1776045">
                <a:moveTo>
                  <a:pt x="16820" y="1776045"/>
                </a:moveTo>
                <a:lnTo>
                  <a:pt x="0" y="0"/>
                </a:lnTo>
                <a:lnTo>
                  <a:pt x="665859" y="1635324"/>
                </a:lnTo>
                <a:cubicBezTo>
                  <a:pt x="431092" y="1712491"/>
                  <a:pt x="228605" y="1750066"/>
                  <a:pt x="16820" y="1776045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Isosceles Triangle 16">
            <a:hlinkClick r:id="rId11" action="ppaction://hlinksldjump"/>
          </p:cNvPr>
          <p:cNvSpPr/>
          <p:nvPr/>
        </p:nvSpPr>
        <p:spPr>
          <a:xfrm rot="6623595">
            <a:off x="7844215" y="2610990"/>
            <a:ext cx="232100" cy="652183"/>
          </a:xfrm>
          <a:custGeom>
            <a:avLst/>
            <a:gdLst>
              <a:gd name="connsiteX0" fmla="*/ 0 w 431800"/>
              <a:gd name="connsiteY0" fmla="*/ 850161 h 850161"/>
              <a:gd name="connsiteX1" fmla="*/ 215900 w 431800"/>
              <a:gd name="connsiteY1" fmla="*/ 0 h 850161"/>
              <a:gd name="connsiteX2" fmla="*/ 431800 w 431800"/>
              <a:gd name="connsiteY2" fmla="*/ 850161 h 850161"/>
              <a:gd name="connsiteX3" fmla="*/ 0 w 431800"/>
              <a:gd name="connsiteY3" fmla="*/ 850161 h 850161"/>
              <a:gd name="connsiteX0" fmla="*/ 0 w 431800"/>
              <a:gd name="connsiteY0" fmla="*/ 899547 h 899547"/>
              <a:gd name="connsiteX1" fmla="*/ 202960 w 431800"/>
              <a:gd name="connsiteY1" fmla="*/ 0 h 899547"/>
              <a:gd name="connsiteX2" fmla="*/ 431800 w 431800"/>
              <a:gd name="connsiteY2" fmla="*/ 899547 h 899547"/>
              <a:gd name="connsiteX3" fmla="*/ 0 w 431800"/>
              <a:gd name="connsiteY3" fmla="*/ 899547 h 899547"/>
              <a:gd name="connsiteX0" fmla="*/ 0 w 431800"/>
              <a:gd name="connsiteY0" fmla="*/ 866216 h 866216"/>
              <a:gd name="connsiteX1" fmla="*/ 215351 w 431800"/>
              <a:gd name="connsiteY1" fmla="*/ 0 h 866216"/>
              <a:gd name="connsiteX2" fmla="*/ 431800 w 431800"/>
              <a:gd name="connsiteY2" fmla="*/ 866216 h 866216"/>
              <a:gd name="connsiteX3" fmla="*/ 0 w 431800"/>
              <a:gd name="connsiteY3" fmla="*/ 866216 h 866216"/>
              <a:gd name="connsiteX0" fmla="*/ 0 w 455608"/>
              <a:gd name="connsiteY0" fmla="*/ 866216 h 866216"/>
              <a:gd name="connsiteX1" fmla="*/ 215351 w 455608"/>
              <a:gd name="connsiteY1" fmla="*/ 0 h 866216"/>
              <a:gd name="connsiteX2" fmla="*/ 455608 w 455608"/>
              <a:gd name="connsiteY2" fmla="*/ 857365 h 866216"/>
              <a:gd name="connsiteX3" fmla="*/ 0 w 455608"/>
              <a:gd name="connsiteY3" fmla="*/ 866216 h 866216"/>
              <a:gd name="connsiteX0" fmla="*/ 0 w 396150"/>
              <a:gd name="connsiteY0" fmla="*/ 865790 h 865790"/>
              <a:gd name="connsiteX1" fmla="*/ 155893 w 396150"/>
              <a:gd name="connsiteY1" fmla="*/ 0 h 865790"/>
              <a:gd name="connsiteX2" fmla="*/ 396150 w 396150"/>
              <a:gd name="connsiteY2" fmla="*/ 857365 h 865790"/>
              <a:gd name="connsiteX3" fmla="*/ 0 w 396150"/>
              <a:gd name="connsiteY3" fmla="*/ 865790 h 865790"/>
              <a:gd name="connsiteX0" fmla="*/ 0 w 324725"/>
              <a:gd name="connsiteY0" fmla="*/ 839237 h 857365"/>
              <a:gd name="connsiteX1" fmla="*/ 84468 w 324725"/>
              <a:gd name="connsiteY1" fmla="*/ 0 h 857365"/>
              <a:gd name="connsiteX2" fmla="*/ 324725 w 324725"/>
              <a:gd name="connsiteY2" fmla="*/ 857365 h 857365"/>
              <a:gd name="connsiteX3" fmla="*/ 0 w 324725"/>
              <a:gd name="connsiteY3" fmla="*/ 839237 h 857365"/>
              <a:gd name="connsiteX0" fmla="*/ 0 w 318866"/>
              <a:gd name="connsiteY0" fmla="*/ 869577 h 869577"/>
              <a:gd name="connsiteX1" fmla="*/ 78609 w 318866"/>
              <a:gd name="connsiteY1" fmla="*/ 0 h 869577"/>
              <a:gd name="connsiteX2" fmla="*/ 318866 w 318866"/>
              <a:gd name="connsiteY2" fmla="*/ 857365 h 869577"/>
              <a:gd name="connsiteX3" fmla="*/ 0 w 3188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66" h="869577">
                <a:moveTo>
                  <a:pt x="0" y="869577"/>
                </a:moveTo>
                <a:lnTo>
                  <a:pt x="78609" y="0"/>
                </a:lnTo>
                <a:lnTo>
                  <a:pt x="309466" y="817502"/>
                </a:lnTo>
                <a:cubicBezTo>
                  <a:pt x="174750" y="852013"/>
                  <a:pt x="103155" y="852219"/>
                  <a:pt x="0" y="86957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Isosceles Triangle 17">
            <a:hlinkClick r:id="rId12" action="ppaction://hlinksldjump"/>
          </p:cNvPr>
          <p:cNvSpPr/>
          <p:nvPr/>
        </p:nvSpPr>
        <p:spPr>
          <a:xfrm rot="7656170">
            <a:off x="7857340" y="2341373"/>
            <a:ext cx="286445" cy="811700"/>
          </a:xfrm>
          <a:custGeom>
            <a:avLst/>
            <a:gdLst>
              <a:gd name="connsiteX0" fmla="*/ 0 w 430548"/>
              <a:gd name="connsiteY0" fmla="*/ 982203 h 982203"/>
              <a:gd name="connsiteX1" fmla="*/ 215274 w 430548"/>
              <a:gd name="connsiteY1" fmla="*/ 0 h 982203"/>
              <a:gd name="connsiteX2" fmla="*/ 430548 w 430548"/>
              <a:gd name="connsiteY2" fmla="*/ 982203 h 982203"/>
              <a:gd name="connsiteX3" fmla="*/ 0 w 430548"/>
              <a:gd name="connsiteY3" fmla="*/ 982203 h 982203"/>
              <a:gd name="connsiteX0" fmla="*/ 0 w 430548"/>
              <a:gd name="connsiteY0" fmla="*/ 1072644 h 1072644"/>
              <a:gd name="connsiteX1" fmla="*/ 216149 w 430548"/>
              <a:gd name="connsiteY1" fmla="*/ 0 h 1072644"/>
              <a:gd name="connsiteX2" fmla="*/ 430548 w 430548"/>
              <a:gd name="connsiteY2" fmla="*/ 1072644 h 1072644"/>
              <a:gd name="connsiteX3" fmla="*/ 0 w 430548"/>
              <a:gd name="connsiteY3" fmla="*/ 1072644 h 1072644"/>
              <a:gd name="connsiteX0" fmla="*/ 0 w 366428"/>
              <a:gd name="connsiteY0" fmla="*/ 1072644 h 1072644"/>
              <a:gd name="connsiteX1" fmla="*/ 216149 w 366428"/>
              <a:gd name="connsiteY1" fmla="*/ 0 h 1072644"/>
              <a:gd name="connsiteX2" fmla="*/ 366428 w 366428"/>
              <a:gd name="connsiteY2" fmla="*/ 1064318 h 1072644"/>
              <a:gd name="connsiteX3" fmla="*/ 0 w 366428"/>
              <a:gd name="connsiteY3" fmla="*/ 1072644 h 1072644"/>
              <a:gd name="connsiteX0" fmla="*/ 0 w 393076"/>
              <a:gd name="connsiteY0" fmla="*/ 1072644 h 1082266"/>
              <a:gd name="connsiteX1" fmla="*/ 216149 w 393076"/>
              <a:gd name="connsiteY1" fmla="*/ 0 h 1082266"/>
              <a:gd name="connsiteX2" fmla="*/ 393076 w 393076"/>
              <a:gd name="connsiteY2" fmla="*/ 1082266 h 1082266"/>
              <a:gd name="connsiteX3" fmla="*/ 0 w 393076"/>
              <a:gd name="connsiteY3" fmla="*/ 1072644 h 1082266"/>
              <a:gd name="connsiteX0" fmla="*/ 0 w 381927"/>
              <a:gd name="connsiteY0" fmla="*/ 1070469 h 1082266"/>
              <a:gd name="connsiteX1" fmla="*/ 205000 w 381927"/>
              <a:gd name="connsiteY1" fmla="*/ 0 h 1082266"/>
              <a:gd name="connsiteX2" fmla="*/ 381927 w 381927"/>
              <a:gd name="connsiteY2" fmla="*/ 1082266 h 1082266"/>
              <a:gd name="connsiteX3" fmla="*/ 0 w 381927"/>
              <a:gd name="connsiteY3" fmla="*/ 1070469 h 108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927" h="1082266">
                <a:moveTo>
                  <a:pt x="0" y="1070469"/>
                </a:moveTo>
                <a:lnTo>
                  <a:pt x="205000" y="0"/>
                </a:lnTo>
                <a:lnTo>
                  <a:pt x="381927" y="1082266"/>
                </a:lnTo>
                <a:lnTo>
                  <a:pt x="0" y="1070469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sosceles Triangle 18">
            <a:hlinkClick r:id="rId13" action="ppaction://hlinksldjump"/>
          </p:cNvPr>
          <p:cNvSpPr/>
          <p:nvPr/>
        </p:nvSpPr>
        <p:spPr>
          <a:xfrm rot="9380637">
            <a:off x="8005914" y="2378195"/>
            <a:ext cx="235735" cy="648486"/>
          </a:xfrm>
          <a:custGeom>
            <a:avLst/>
            <a:gdLst>
              <a:gd name="connsiteX0" fmla="*/ 0 w 345423"/>
              <a:gd name="connsiteY0" fmla="*/ 775580 h 775580"/>
              <a:gd name="connsiteX1" fmla="*/ 172712 w 345423"/>
              <a:gd name="connsiteY1" fmla="*/ 0 h 775580"/>
              <a:gd name="connsiteX2" fmla="*/ 345423 w 345423"/>
              <a:gd name="connsiteY2" fmla="*/ 775580 h 775580"/>
              <a:gd name="connsiteX3" fmla="*/ 0 w 345423"/>
              <a:gd name="connsiteY3" fmla="*/ 775580 h 775580"/>
              <a:gd name="connsiteX0" fmla="*/ 0 w 345423"/>
              <a:gd name="connsiteY0" fmla="*/ 851533 h 851533"/>
              <a:gd name="connsiteX1" fmla="*/ 100609 w 345423"/>
              <a:gd name="connsiteY1" fmla="*/ 0 h 851533"/>
              <a:gd name="connsiteX2" fmla="*/ 345423 w 345423"/>
              <a:gd name="connsiteY2" fmla="*/ 851533 h 851533"/>
              <a:gd name="connsiteX3" fmla="*/ 0 w 345423"/>
              <a:gd name="connsiteY3" fmla="*/ 851533 h 851533"/>
              <a:gd name="connsiteX0" fmla="*/ 0 w 363768"/>
              <a:gd name="connsiteY0" fmla="*/ 851533 h 851533"/>
              <a:gd name="connsiteX1" fmla="*/ 100609 w 363768"/>
              <a:gd name="connsiteY1" fmla="*/ 0 h 851533"/>
              <a:gd name="connsiteX2" fmla="*/ 363768 w 363768"/>
              <a:gd name="connsiteY2" fmla="*/ 809655 h 851533"/>
              <a:gd name="connsiteX3" fmla="*/ 0 w 363768"/>
              <a:gd name="connsiteY3" fmla="*/ 851533 h 851533"/>
              <a:gd name="connsiteX0" fmla="*/ 0 w 308507"/>
              <a:gd name="connsiteY0" fmla="*/ 864648 h 864648"/>
              <a:gd name="connsiteX1" fmla="*/ 45348 w 308507"/>
              <a:gd name="connsiteY1" fmla="*/ 0 h 864648"/>
              <a:gd name="connsiteX2" fmla="*/ 308507 w 308507"/>
              <a:gd name="connsiteY2" fmla="*/ 809655 h 864648"/>
              <a:gd name="connsiteX3" fmla="*/ 0 w 308507"/>
              <a:gd name="connsiteY3" fmla="*/ 864648 h 864648"/>
              <a:gd name="connsiteX0" fmla="*/ 0 w 314313"/>
              <a:gd name="connsiteY0" fmla="*/ 864648 h 864648"/>
              <a:gd name="connsiteX1" fmla="*/ 45348 w 314313"/>
              <a:gd name="connsiteY1" fmla="*/ 0 h 864648"/>
              <a:gd name="connsiteX2" fmla="*/ 314313 w 314313"/>
              <a:gd name="connsiteY2" fmla="*/ 834382 h 864648"/>
              <a:gd name="connsiteX3" fmla="*/ 0 w 314313"/>
              <a:gd name="connsiteY3" fmla="*/ 864648 h 86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13" h="864648">
                <a:moveTo>
                  <a:pt x="0" y="864648"/>
                </a:moveTo>
                <a:lnTo>
                  <a:pt x="45348" y="0"/>
                </a:lnTo>
                <a:lnTo>
                  <a:pt x="314313" y="834382"/>
                </a:lnTo>
                <a:lnTo>
                  <a:pt x="0" y="86464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Isosceles Triangle 19">
            <a:hlinkClick r:id="rId14" action="ppaction://hlinksldjump"/>
          </p:cNvPr>
          <p:cNvSpPr/>
          <p:nvPr/>
        </p:nvSpPr>
        <p:spPr>
          <a:xfrm rot="9938310">
            <a:off x="8243066" y="2463928"/>
            <a:ext cx="169517" cy="486385"/>
          </a:xfrm>
          <a:custGeom>
            <a:avLst/>
            <a:gdLst>
              <a:gd name="connsiteX0" fmla="*/ 0 w 286575"/>
              <a:gd name="connsiteY0" fmla="*/ 634106 h 634106"/>
              <a:gd name="connsiteX1" fmla="*/ 143288 w 286575"/>
              <a:gd name="connsiteY1" fmla="*/ 0 h 634106"/>
              <a:gd name="connsiteX2" fmla="*/ 286575 w 286575"/>
              <a:gd name="connsiteY2" fmla="*/ 634106 h 634106"/>
              <a:gd name="connsiteX3" fmla="*/ 0 w 286575"/>
              <a:gd name="connsiteY3" fmla="*/ 634106 h 634106"/>
              <a:gd name="connsiteX0" fmla="*/ 0 w 286575"/>
              <a:gd name="connsiteY0" fmla="*/ 654932 h 654932"/>
              <a:gd name="connsiteX1" fmla="*/ 164352 w 286575"/>
              <a:gd name="connsiteY1" fmla="*/ 0 h 654932"/>
              <a:gd name="connsiteX2" fmla="*/ 286575 w 286575"/>
              <a:gd name="connsiteY2" fmla="*/ 654932 h 654932"/>
              <a:gd name="connsiteX3" fmla="*/ 0 w 286575"/>
              <a:gd name="connsiteY3" fmla="*/ 654932 h 654932"/>
              <a:gd name="connsiteX0" fmla="*/ 0 w 231181"/>
              <a:gd name="connsiteY0" fmla="*/ 654932 h 654932"/>
              <a:gd name="connsiteX1" fmla="*/ 164352 w 231181"/>
              <a:gd name="connsiteY1" fmla="*/ 0 h 654932"/>
              <a:gd name="connsiteX2" fmla="*/ 231181 w 231181"/>
              <a:gd name="connsiteY2" fmla="*/ 645993 h 654932"/>
              <a:gd name="connsiteX3" fmla="*/ 0 w 231181"/>
              <a:gd name="connsiteY3" fmla="*/ 654932 h 654932"/>
              <a:gd name="connsiteX0" fmla="*/ 0 w 208976"/>
              <a:gd name="connsiteY0" fmla="*/ 650130 h 650130"/>
              <a:gd name="connsiteX1" fmla="*/ 142147 w 208976"/>
              <a:gd name="connsiteY1" fmla="*/ 0 h 650130"/>
              <a:gd name="connsiteX2" fmla="*/ 208976 w 208976"/>
              <a:gd name="connsiteY2" fmla="*/ 645993 h 650130"/>
              <a:gd name="connsiteX3" fmla="*/ 0 w 208976"/>
              <a:gd name="connsiteY3" fmla="*/ 650130 h 650130"/>
              <a:gd name="connsiteX0" fmla="*/ 0 w 216179"/>
              <a:gd name="connsiteY0" fmla="*/ 616822 h 645993"/>
              <a:gd name="connsiteX1" fmla="*/ 149350 w 216179"/>
              <a:gd name="connsiteY1" fmla="*/ 0 h 645993"/>
              <a:gd name="connsiteX2" fmla="*/ 216179 w 216179"/>
              <a:gd name="connsiteY2" fmla="*/ 645993 h 645993"/>
              <a:gd name="connsiteX3" fmla="*/ 0 w 216179"/>
              <a:gd name="connsiteY3" fmla="*/ 616822 h 645993"/>
              <a:gd name="connsiteX0" fmla="*/ 0 w 226022"/>
              <a:gd name="connsiteY0" fmla="*/ 616822 h 648513"/>
              <a:gd name="connsiteX1" fmla="*/ 149350 w 226022"/>
              <a:gd name="connsiteY1" fmla="*/ 0 h 648513"/>
              <a:gd name="connsiteX2" fmla="*/ 226022 w 226022"/>
              <a:gd name="connsiteY2" fmla="*/ 648513 h 648513"/>
              <a:gd name="connsiteX3" fmla="*/ 0 w 226022"/>
              <a:gd name="connsiteY3" fmla="*/ 616822 h 64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22" h="648513">
                <a:moveTo>
                  <a:pt x="0" y="616822"/>
                </a:moveTo>
                <a:lnTo>
                  <a:pt x="149350" y="0"/>
                </a:lnTo>
                <a:lnTo>
                  <a:pt x="226022" y="648513"/>
                </a:lnTo>
                <a:lnTo>
                  <a:pt x="0" y="61682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6" name="Picture 2" descr="Image result for home ico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71" y="5491239"/>
            <a:ext cx="469839" cy="4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0E8A1BCE-B6EE-4257-A9D9-D374BDA05393}" type="datetime1">
              <a:rPr lang="en-US" smtClean="0"/>
              <a:t>5/2/2020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B73837-5890-4A85-9F86-31C9C6E7DA94}"/>
              </a:ext>
            </a:extLst>
          </p:cNvPr>
          <p:cNvSpPr txBox="1"/>
          <p:nvPr/>
        </p:nvSpPr>
        <p:spPr>
          <a:xfrm>
            <a:off x="2851975" y="5726158"/>
            <a:ext cx="2018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সুস্বাস্থ্য ও কল্যাণ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6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57250"/>
            <a:ext cx="2204978" cy="3726180"/>
          </a:xfrm>
          <a:prstGeom prst="rect">
            <a:avLst/>
          </a:prstGeom>
          <a:solidFill>
            <a:srgbClr val="E98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/>
          <p:cNvSpPr/>
          <p:nvPr/>
        </p:nvSpPr>
        <p:spPr>
          <a:xfrm>
            <a:off x="1696103" y="4944136"/>
            <a:ext cx="3504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Quality education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7109" y="3591616"/>
            <a:ext cx="111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Bangla161"/>
              </a:rPr>
              <a:t>79.8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dashboards.sdgindex.org/resources/SDG%202018%20dashboards%20white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54" y="978451"/>
            <a:ext cx="1931670" cy="19316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12845" y="3148376"/>
            <a:ext cx="1302121" cy="5078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FFFFFF"/>
                </a:solidFill>
                <a:latin typeface="Bangla273"/>
              </a:rPr>
              <a:t>Score</a:t>
            </a:r>
            <a:endParaRPr lang="en-US" sz="2700" b="1" dirty="0"/>
          </a:p>
        </p:txBody>
      </p:sp>
      <p:sp>
        <p:nvSpPr>
          <p:cNvPr id="9" name="Isosceles Triangle 8">
            <a:hlinkClick r:id="rId3" action="ppaction://hlinksldjump"/>
          </p:cNvPr>
          <p:cNvSpPr/>
          <p:nvPr/>
        </p:nvSpPr>
        <p:spPr>
          <a:xfrm rot="11435456">
            <a:off x="8327396" y="2214075"/>
            <a:ext cx="266009" cy="658882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Isosceles Triangle 3">
            <a:hlinkClick r:id="rId4" action="ppaction://hlinksldjump"/>
          </p:cNvPr>
          <p:cNvSpPr/>
          <p:nvPr/>
        </p:nvSpPr>
        <p:spPr>
          <a:xfrm rot="12658671">
            <a:off x="8471515" y="2365932"/>
            <a:ext cx="232106" cy="605946"/>
          </a:xfrm>
          <a:custGeom>
            <a:avLst/>
            <a:gdLst>
              <a:gd name="connsiteX0" fmla="*/ 0 w 309474"/>
              <a:gd name="connsiteY0" fmla="*/ 748685 h 748685"/>
              <a:gd name="connsiteX1" fmla="*/ 154737 w 309474"/>
              <a:gd name="connsiteY1" fmla="*/ 0 h 748685"/>
              <a:gd name="connsiteX2" fmla="*/ 309474 w 309474"/>
              <a:gd name="connsiteY2" fmla="*/ 748685 h 748685"/>
              <a:gd name="connsiteX3" fmla="*/ 0 w 309474"/>
              <a:gd name="connsiteY3" fmla="*/ 748685 h 748685"/>
              <a:gd name="connsiteX0" fmla="*/ 0 w 309474"/>
              <a:gd name="connsiteY0" fmla="*/ 807928 h 807928"/>
              <a:gd name="connsiteX1" fmla="*/ 154723 w 309474"/>
              <a:gd name="connsiteY1" fmla="*/ 0 h 807928"/>
              <a:gd name="connsiteX2" fmla="*/ 309474 w 309474"/>
              <a:gd name="connsiteY2" fmla="*/ 807928 h 807928"/>
              <a:gd name="connsiteX3" fmla="*/ 0 w 309474"/>
              <a:gd name="connsiteY3" fmla="*/ 807928 h 80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74" h="807928">
                <a:moveTo>
                  <a:pt x="0" y="807928"/>
                </a:moveTo>
                <a:lnTo>
                  <a:pt x="154723" y="0"/>
                </a:lnTo>
                <a:lnTo>
                  <a:pt x="309474" y="807928"/>
                </a:lnTo>
                <a:lnTo>
                  <a:pt x="0" y="80792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Isosceles Triangle 4">
            <a:hlinkClick r:id="rId5" action="ppaction://hlinksldjump"/>
          </p:cNvPr>
          <p:cNvSpPr/>
          <p:nvPr/>
        </p:nvSpPr>
        <p:spPr>
          <a:xfrm rot="14444128">
            <a:off x="8589801" y="2314367"/>
            <a:ext cx="278273" cy="746945"/>
          </a:xfrm>
          <a:custGeom>
            <a:avLst/>
            <a:gdLst>
              <a:gd name="connsiteX0" fmla="*/ 0 w 370840"/>
              <a:gd name="connsiteY0" fmla="*/ 934720 h 934720"/>
              <a:gd name="connsiteX1" fmla="*/ 185420 w 370840"/>
              <a:gd name="connsiteY1" fmla="*/ 0 h 934720"/>
              <a:gd name="connsiteX2" fmla="*/ 370840 w 370840"/>
              <a:gd name="connsiteY2" fmla="*/ 934720 h 934720"/>
              <a:gd name="connsiteX3" fmla="*/ 0 w 370840"/>
              <a:gd name="connsiteY3" fmla="*/ 934720 h 934720"/>
              <a:gd name="connsiteX0" fmla="*/ 0 w 371031"/>
              <a:gd name="connsiteY0" fmla="*/ 987022 h 987022"/>
              <a:gd name="connsiteX1" fmla="*/ 185611 w 371031"/>
              <a:gd name="connsiteY1" fmla="*/ 0 h 987022"/>
              <a:gd name="connsiteX2" fmla="*/ 371031 w 371031"/>
              <a:gd name="connsiteY2" fmla="*/ 934720 h 987022"/>
              <a:gd name="connsiteX3" fmla="*/ 0 w 371031"/>
              <a:gd name="connsiteY3" fmla="*/ 987022 h 987022"/>
              <a:gd name="connsiteX0" fmla="*/ 0 w 371031"/>
              <a:gd name="connsiteY0" fmla="*/ 979078 h 979078"/>
              <a:gd name="connsiteX1" fmla="*/ 64695 w 371031"/>
              <a:gd name="connsiteY1" fmla="*/ 0 h 979078"/>
              <a:gd name="connsiteX2" fmla="*/ 371031 w 371031"/>
              <a:gd name="connsiteY2" fmla="*/ 926776 h 979078"/>
              <a:gd name="connsiteX3" fmla="*/ 0 w 371031"/>
              <a:gd name="connsiteY3" fmla="*/ 979078 h 979078"/>
              <a:gd name="connsiteX0" fmla="*/ 0 w 371031"/>
              <a:gd name="connsiteY0" fmla="*/ 995926 h 995926"/>
              <a:gd name="connsiteX1" fmla="*/ 45020 w 371031"/>
              <a:gd name="connsiteY1" fmla="*/ 0 h 995926"/>
              <a:gd name="connsiteX2" fmla="*/ 371031 w 371031"/>
              <a:gd name="connsiteY2" fmla="*/ 943624 h 995926"/>
              <a:gd name="connsiteX3" fmla="*/ 0 w 371031"/>
              <a:gd name="connsiteY3" fmla="*/ 995926 h 9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031" h="995926">
                <a:moveTo>
                  <a:pt x="0" y="995926"/>
                </a:moveTo>
                <a:lnTo>
                  <a:pt x="45020" y="0"/>
                </a:lnTo>
                <a:lnTo>
                  <a:pt x="371031" y="943624"/>
                </a:lnTo>
                <a:lnTo>
                  <a:pt x="0" y="99592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sosceles Triangle 6">
            <a:hlinkClick r:id="rId6" action="ppaction://hlinksldjump"/>
          </p:cNvPr>
          <p:cNvSpPr/>
          <p:nvPr/>
        </p:nvSpPr>
        <p:spPr>
          <a:xfrm rot="15385404">
            <a:off x="8761828" y="2307484"/>
            <a:ext cx="395413" cy="1050758"/>
          </a:xfrm>
          <a:custGeom>
            <a:avLst/>
            <a:gdLst>
              <a:gd name="connsiteX0" fmla="*/ 0 w 543560"/>
              <a:gd name="connsiteY0" fmla="*/ 1259840 h 1259840"/>
              <a:gd name="connsiteX1" fmla="*/ 271780 w 543560"/>
              <a:gd name="connsiteY1" fmla="*/ 0 h 1259840"/>
              <a:gd name="connsiteX2" fmla="*/ 543560 w 543560"/>
              <a:gd name="connsiteY2" fmla="*/ 1259840 h 1259840"/>
              <a:gd name="connsiteX3" fmla="*/ 0 w 543560"/>
              <a:gd name="connsiteY3" fmla="*/ 1259840 h 1259840"/>
              <a:gd name="connsiteX0" fmla="*/ 0 w 527217"/>
              <a:gd name="connsiteY0" fmla="*/ 1300369 h 1300369"/>
              <a:gd name="connsiteX1" fmla="*/ 255437 w 527217"/>
              <a:gd name="connsiteY1" fmla="*/ 0 h 1300369"/>
              <a:gd name="connsiteX2" fmla="*/ 527217 w 527217"/>
              <a:gd name="connsiteY2" fmla="*/ 1259840 h 1300369"/>
              <a:gd name="connsiteX3" fmla="*/ 0 w 527217"/>
              <a:gd name="connsiteY3" fmla="*/ 1300369 h 1300369"/>
              <a:gd name="connsiteX0" fmla="*/ 0 w 527217"/>
              <a:gd name="connsiteY0" fmla="*/ 1401011 h 1401011"/>
              <a:gd name="connsiteX1" fmla="*/ 206577 w 527217"/>
              <a:gd name="connsiteY1" fmla="*/ 0 h 1401011"/>
              <a:gd name="connsiteX2" fmla="*/ 527217 w 527217"/>
              <a:gd name="connsiteY2" fmla="*/ 1360482 h 1401011"/>
              <a:gd name="connsiteX3" fmla="*/ 0 w 527217"/>
              <a:gd name="connsiteY3" fmla="*/ 1401011 h 140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17" h="1401011">
                <a:moveTo>
                  <a:pt x="0" y="1401011"/>
                </a:moveTo>
                <a:lnTo>
                  <a:pt x="206577" y="0"/>
                </a:lnTo>
                <a:lnTo>
                  <a:pt x="527217" y="1360482"/>
                </a:lnTo>
                <a:lnTo>
                  <a:pt x="0" y="1401011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Isosceles Triangle 12">
            <a:hlinkClick r:id="rId7" action="ppaction://hlinksldjump"/>
          </p:cNvPr>
          <p:cNvSpPr/>
          <p:nvPr/>
        </p:nvSpPr>
        <p:spPr>
          <a:xfrm rot="16656475">
            <a:off x="8663732" y="2764039"/>
            <a:ext cx="214391" cy="565179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Isosceles Triangle 8">
            <a:hlinkClick r:id="rId8" action="ppaction://hlinksldjump"/>
          </p:cNvPr>
          <p:cNvSpPr/>
          <p:nvPr/>
        </p:nvSpPr>
        <p:spPr>
          <a:xfrm rot="18035027">
            <a:off x="8674461" y="2771463"/>
            <a:ext cx="317212" cy="879024"/>
          </a:xfrm>
          <a:custGeom>
            <a:avLst/>
            <a:gdLst>
              <a:gd name="connsiteX0" fmla="*/ 0 w 507241"/>
              <a:gd name="connsiteY0" fmla="*/ 792144 h 792144"/>
              <a:gd name="connsiteX1" fmla="*/ 253621 w 507241"/>
              <a:gd name="connsiteY1" fmla="*/ 0 h 792144"/>
              <a:gd name="connsiteX2" fmla="*/ 507241 w 507241"/>
              <a:gd name="connsiteY2" fmla="*/ 792144 h 792144"/>
              <a:gd name="connsiteX3" fmla="*/ 0 w 507241"/>
              <a:gd name="connsiteY3" fmla="*/ 792144 h 792144"/>
              <a:gd name="connsiteX0" fmla="*/ 0 w 392708"/>
              <a:gd name="connsiteY0" fmla="*/ 1125714 h 1125714"/>
              <a:gd name="connsiteX1" fmla="*/ 139088 w 392708"/>
              <a:gd name="connsiteY1" fmla="*/ 0 h 1125714"/>
              <a:gd name="connsiteX2" fmla="*/ 392708 w 392708"/>
              <a:gd name="connsiteY2" fmla="*/ 792144 h 1125714"/>
              <a:gd name="connsiteX3" fmla="*/ 0 w 392708"/>
              <a:gd name="connsiteY3" fmla="*/ 1125714 h 1125714"/>
              <a:gd name="connsiteX0" fmla="*/ 0 w 422949"/>
              <a:gd name="connsiteY0" fmla="*/ 1125714 h 1125714"/>
              <a:gd name="connsiteX1" fmla="*/ 139088 w 422949"/>
              <a:gd name="connsiteY1" fmla="*/ 0 h 1125714"/>
              <a:gd name="connsiteX2" fmla="*/ 422949 w 422949"/>
              <a:gd name="connsiteY2" fmla="*/ 1092919 h 1125714"/>
              <a:gd name="connsiteX3" fmla="*/ 0 w 422949"/>
              <a:gd name="connsiteY3" fmla="*/ 1125714 h 1125714"/>
              <a:gd name="connsiteX0" fmla="*/ 0 w 422949"/>
              <a:gd name="connsiteY0" fmla="*/ 1172032 h 1172032"/>
              <a:gd name="connsiteX1" fmla="*/ 117616 w 422949"/>
              <a:gd name="connsiteY1" fmla="*/ 0 h 1172032"/>
              <a:gd name="connsiteX2" fmla="*/ 422949 w 422949"/>
              <a:gd name="connsiteY2" fmla="*/ 1139237 h 1172032"/>
              <a:gd name="connsiteX3" fmla="*/ 0 w 422949"/>
              <a:gd name="connsiteY3" fmla="*/ 1172032 h 117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49" h="1172032">
                <a:moveTo>
                  <a:pt x="0" y="1172032"/>
                </a:moveTo>
                <a:lnTo>
                  <a:pt x="117616" y="0"/>
                </a:lnTo>
                <a:lnTo>
                  <a:pt x="422949" y="1139237"/>
                </a:lnTo>
                <a:lnTo>
                  <a:pt x="0" y="117203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sosceles Triangle 9">
            <a:hlinkClick r:id="rId3" action="ppaction://hlinksldjump"/>
          </p:cNvPr>
          <p:cNvSpPr/>
          <p:nvPr/>
        </p:nvSpPr>
        <p:spPr>
          <a:xfrm rot="19341219">
            <a:off x="8570036" y="2983999"/>
            <a:ext cx="263717" cy="693332"/>
          </a:xfrm>
          <a:custGeom>
            <a:avLst/>
            <a:gdLst>
              <a:gd name="connsiteX0" fmla="*/ 0 w 386904"/>
              <a:gd name="connsiteY0" fmla="*/ 866927 h 866927"/>
              <a:gd name="connsiteX1" fmla="*/ 193452 w 386904"/>
              <a:gd name="connsiteY1" fmla="*/ 0 h 866927"/>
              <a:gd name="connsiteX2" fmla="*/ 386904 w 386904"/>
              <a:gd name="connsiteY2" fmla="*/ 866927 h 866927"/>
              <a:gd name="connsiteX3" fmla="*/ 0 w 386904"/>
              <a:gd name="connsiteY3" fmla="*/ 866927 h 866927"/>
              <a:gd name="connsiteX0" fmla="*/ 0 w 386904"/>
              <a:gd name="connsiteY0" fmla="*/ 958059 h 958059"/>
              <a:gd name="connsiteX1" fmla="*/ 141850 w 386904"/>
              <a:gd name="connsiteY1" fmla="*/ 0 h 958059"/>
              <a:gd name="connsiteX2" fmla="*/ 386904 w 386904"/>
              <a:gd name="connsiteY2" fmla="*/ 958059 h 958059"/>
              <a:gd name="connsiteX3" fmla="*/ 0 w 386904"/>
              <a:gd name="connsiteY3" fmla="*/ 958059 h 958059"/>
              <a:gd name="connsiteX0" fmla="*/ 0 w 334269"/>
              <a:gd name="connsiteY0" fmla="*/ 972998 h 972998"/>
              <a:gd name="connsiteX1" fmla="*/ 89215 w 334269"/>
              <a:gd name="connsiteY1" fmla="*/ 0 h 972998"/>
              <a:gd name="connsiteX2" fmla="*/ 334269 w 334269"/>
              <a:gd name="connsiteY2" fmla="*/ 958059 h 972998"/>
              <a:gd name="connsiteX3" fmla="*/ 0 w 334269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22" h="972998">
                <a:moveTo>
                  <a:pt x="0" y="972998"/>
                </a:moveTo>
                <a:lnTo>
                  <a:pt x="89215" y="0"/>
                </a:lnTo>
                <a:lnTo>
                  <a:pt x="351622" y="952197"/>
                </a:lnTo>
                <a:lnTo>
                  <a:pt x="0" y="97299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Isosceles Triangle 10">
            <a:hlinkClick r:id="rId4" action="ppaction://hlinksldjump"/>
          </p:cNvPr>
          <p:cNvSpPr/>
          <p:nvPr/>
        </p:nvSpPr>
        <p:spPr>
          <a:xfrm rot="20733320">
            <a:off x="8451003" y="3059874"/>
            <a:ext cx="379282" cy="1023275"/>
          </a:xfrm>
          <a:custGeom>
            <a:avLst/>
            <a:gdLst>
              <a:gd name="connsiteX0" fmla="*/ 0 w 628545"/>
              <a:gd name="connsiteY0" fmla="*/ 1269254 h 1269254"/>
              <a:gd name="connsiteX1" fmla="*/ 314273 w 628545"/>
              <a:gd name="connsiteY1" fmla="*/ 0 h 1269254"/>
              <a:gd name="connsiteX2" fmla="*/ 628545 w 628545"/>
              <a:gd name="connsiteY2" fmla="*/ 1269254 h 1269254"/>
              <a:gd name="connsiteX3" fmla="*/ 0 w 628545"/>
              <a:gd name="connsiteY3" fmla="*/ 1269254 h 1269254"/>
              <a:gd name="connsiteX0" fmla="*/ 0 w 505709"/>
              <a:gd name="connsiteY0" fmla="*/ 1321878 h 1321878"/>
              <a:gd name="connsiteX1" fmla="*/ 191437 w 505709"/>
              <a:gd name="connsiteY1" fmla="*/ 0 h 1321878"/>
              <a:gd name="connsiteX2" fmla="*/ 505709 w 505709"/>
              <a:gd name="connsiteY2" fmla="*/ 1269254 h 1321878"/>
              <a:gd name="connsiteX3" fmla="*/ 0 w 505709"/>
              <a:gd name="connsiteY3" fmla="*/ 1321878 h 1321878"/>
              <a:gd name="connsiteX0" fmla="*/ 0 w 505709"/>
              <a:gd name="connsiteY0" fmla="*/ 1340886 h 1340886"/>
              <a:gd name="connsiteX1" fmla="*/ 117646 w 505709"/>
              <a:gd name="connsiteY1" fmla="*/ 0 h 1340886"/>
              <a:gd name="connsiteX2" fmla="*/ 505709 w 505709"/>
              <a:gd name="connsiteY2" fmla="*/ 1288262 h 1340886"/>
              <a:gd name="connsiteX3" fmla="*/ 0 w 505709"/>
              <a:gd name="connsiteY3" fmla="*/ 1340886 h 1340886"/>
              <a:gd name="connsiteX0" fmla="*/ 0 w 505709"/>
              <a:gd name="connsiteY0" fmla="*/ 1364366 h 1364366"/>
              <a:gd name="connsiteX1" fmla="*/ 107957 w 505709"/>
              <a:gd name="connsiteY1" fmla="*/ 0 h 1364366"/>
              <a:gd name="connsiteX2" fmla="*/ 505709 w 505709"/>
              <a:gd name="connsiteY2" fmla="*/ 1311742 h 1364366"/>
              <a:gd name="connsiteX3" fmla="*/ 0 w 505709"/>
              <a:gd name="connsiteY3" fmla="*/ 1364366 h 1364366"/>
              <a:gd name="connsiteX0" fmla="*/ 0 w 505709"/>
              <a:gd name="connsiteY0" fmla="*/ 1364366 h 1364366"/>
              <a:gd name="connsiteX1" fmla="*/ 73854 w 505709"/>
              <a:gd name="connsiteY1" fmla="*/ 361171 h 1364366"/>
              <a:gd name="connsiteX2" fmla="*/ 107957 w 505709"/>
              <a:gd name="connsiteY2" fmla="*/ 0 h 1364366"/>
              <a:gd name="connsiteX3" fmla="*/ 505709 w 505709"/>
              <a:gd name="connsiteY3" fmla="*/ 1311742 h 1364366"/>
              <a:gd name="connsiteX4" fmla="*/ 0 w 505709"/>
              <a:gd name="connsiteY4" fmla="*/ 1364366 h 136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709" h="1364366">
                <a:moveTo>
                  <a:pt x="0" y="1364366"/>
                </a:moveTo>
                <a:cubicBezTo>
                  <a:pt x="24195" y="1031607"/>
                  <a:pt x="49659" y="693930"/>
                  <a:pt x="73854" y="361171"/>
                </a:cubicBezTo>
                <a:lnTo>
                  <a:pt x="107957" y="0"/>
                </a:lnTo>
                <a:lnTo>
                  <a:pt x="505709" y="1311742"/>
                </a:lnTo>
                <a:lnTo>
                  <a:pt x="0" y="13643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Isosceles Triangle 16">
            <a:hlinkClick r:id="rId9" action="ppaction://hlinksldjump"/>
          </p:cNvPr>
          <p:cNvSpPr/>
          <p:nvPr/>
        </p:nvSpPr>
        <p:spPr>
          <a:xfrm>
            <a:off x="8343039" y="3107145"/>
            <a:ext cx="58769" cy="120684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Isosceles Triangle 12">
            <a:hlinkClick r:id="rId5" action="ppaction://hlinksldjump"/>
          </p:cNvPr>
          <p:cNvSpPr/>
          <p:nvPr/>
        </p:nvSpPr>
        <p:spPr>
          <a:xfrm rot="1220653">
            <a:off x="7965949" y="3058648"/>
            <a:ext cx="374766" cy="1005815"/>
          </a:xfrm>
          <a:custGeom>
            <a:avLst/>
            <a:gdLst>
              <a:gd name="connsiteX0" fmla="*/ 0 w 462280"/>
              <a:gd name="connsiteY0" fmla="*/ 1177000 h 1177000"/>
              <a:gd name="connsiteX1" fmla="*/ 231140 w 462280"/>
              <a:gd name="connsiteY1" fmla="*/ 0 h 1177000"/>
              <a:gd name="connsiteX2" fmla="*/ 462280 w 462280"/>
              <a:gd name="connsiteY2" fmla="*/ 1177000 h 1177000"/>
              <a:gd name="connsiteX3" fmla="*/ 0 w 462280"/>
              <a:gd name="connsiteY3" fmla="*/ 1177000 h 1177000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99314"/>
              <a:gd name="connsiteY0" fmla="*/ 1327867 h 1327867"/>
              <a:gd name="connsiteX1" fmla="*/ 272723 w 499314"/>
              <a:gd name="connsiteY1" fmla="*/ 0 h 1327867"/>
              <a:gd name="connsiteX2" fmla="*/ 499314 w 499314"/>
              <a:gd name="connsiteY2" fmla="*/ 1281628 h 1327867"/>
              <a:gd name="connsiteX3" fmla="*/ 0 w 499314"/>
              <a:gd name="connsiteY3" fmla="*/ 1327867 h 1327867"/>
              <a:gd name="connsiteX0" fmla="*/ 0 w 499688"/>
              <a:gd name="connsiteY0" fmla="*/ 1327867 h 1341086"/>
              <a:gd name="connsiteX1" fmla="*/ 272723 w 499688"/>
              <a:gd name="connsiteY1" fmla="*/ 0 h 1341086"/>
              <a:gd name="connsiteX2" fmla="*/ 499688 w 499688"/>
              <a:gd name="connsiteY2" fmla="*/ 1341086 h 1341086"/>
              <a:gd name="connsiteX3" fmla="*/ 0 w 499688"/>
              <a:gd name="connsiteY3" fmla="*/ 1327867 h 134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688" h="1341086">
                <a:moveTo>
                  <a:pt x="0" y="1327867"/>
                </a:moveTo>
                <a:lnTo>
                  <a:pt x="272723" y="0"/>
                </a:lnTo>
                <a:lnTo>
                  <a:pt x="499688" y="1341086"/>
                </a:lnTo>
                <a:lnTo>
                  <a:pt x="0" y="1327867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Isosceles Triangle 13">
            <a:hlinkClick r:id="rId6" action="ppaction://hlinksldjump"/>
          </p:cNvPr>
          <p:cNvSpPr/>
          <p:nvPr/>
        </p:nvSpPr>
        <p:spPr>
          <a:xfrm rot="2624457">
            <a:off x="7976096" y="3015969"/>
            <a:ext cx="250538" cy="635150"/>
          </a:xfrm>
          <a:custGeom>
            <a:avLst/>
            <a:gdLst>
              <a:gd name="connsiteX0" fmla="*/ 0 w 355600"/>
              <a:gd name="connsiteY0" fmla="*/ 975360 h 975360"/>
              <a:gd name="connsiteX1" fmla="*/ 177800 w 355600"/>
              <a:gd name="connsiteY1" fmla="*/ 0 h 975360"/>
              <a:gd name="connsiteX2" fmla="*/ 355600 w 355600"/>
              <a:gd name="connsiteY2" fmla="*/ 975360 h 975360"/>
              <a:gd name="connsiteX3" fmla="*/ 0 w 355600"/>
              <a:gd name="connsiteY3" fmla="*/ 975360 h 975360"/>
              <a:gd name="connsiteX0" fmla="*/ 0 w 362269"/>
              <a:gd name="connsiteY0" fmla="*/ 975360 h 975360"/>
              <a:gd name="connsiteX1" fmla="*/ 177800 w 362269"/>
              <a:gd name="connsiteY1" fmla="*/ 0 h 975360"/>
              <a:gd name="connsiteX2" fmla="*/ 362269 w 362269"/>
              <a:gd name="connsiteY2" fmla="*/ 835381 h 975360"/>
              <a:gd name="connsiteX3" fmla="*/ 0 w 362269"/>
              <a:gd name="connsiteY3" fmla="*/ 975360 h 975360"/>
              <a:gd name="connsiteX0" fmla="*/ 0 w 290641"/>
              <a:gd name="connsiteY0" fmla="*/ 822437 h 835381"/>
              <a:gd name="connsiteX1" fmla="*/ 106172 w 290641"/>
              <a:gd name="connsiteY1" fmla="*/ 0 h 835381"/>
              <a:gd name="connsiteX2" fmla="*/ 290641 w 290641"/>
              <a:gd name="connsiteY2" fmla="*/ 835381 h 835381"/>
              <a:gd name="connsiteX3" fmla="*/ 0 w 290641"/>
              <a:gd name="connsiteY3" fmla="*/ 822437 h 835381"/>
              <a:gd name="connsiteX0" fmla="*/ 0 w 334051"/>
              <a:gd name="connsiteY0" fmla="*/ 835855 h 835855"/>
              <a:gd name="connsiteX1" fmla="*/ 149582 w 334051"/>
              <a:gd name="connsiteY1" fmla="*/ 0 h 835855"/>
              <a:gd name="connsiteX2" fmla="*/ 334051 w 334051"/>
              <a:gd name="connsiteY2" fmla="*/ 835381 h 835855"/>
              <a:gd name="connsiteX3" fmla="*/ 0 w 334051"/>
              <a:gd name="connsiteY3" fmla="*/ 835855 h 835855"/>
              <a:gd name="connsiteX0" fmla="*/ 0 w 334051"/>
              <a:gd name="connsiteY0" fmla="*/ 846866 h 846866"/>
              <a:gd name="connsiteX1" fmla="*/ 139045 w 334051"/>
              <a:gd name="connsiteY1" fmla="*/ 0 h 846866"/>
              <a:gd name="connsiteX2" fmla="*/ 334051 w 334051"/>
              <a:gd name="connsiteY2" fmla="*/ 846392 h 846866"/>
              <a:gd name="connsiteX3" fmla="*/ 0 w 334051"/>
              <a:gd name="connsiteY3" fmla="*/ 846866 h 84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51" h="846866">
                <a:moveTo>
                  <a:pt x="0" y="846866"/>
                </a:moveTo>
                <a:lnTo>
                  <a:pt x="139045" y="0"/>
                </a:lnTo>
                <a:lnTo>
                  <a:pt x="334051" y="846392"/>
                </a:lnTo>
                <a:lnTo>
                  <a:pt x="0" y="8468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Isosceles Triangle 14">
            <a:hlinkClick r:id="rId7" action="ppaction://hlinksldjump"/>
          </p:cNvPr>
          <p:cNvSpPr/>
          <p:nvPr/>
        </p:nvSpPr>
        <p:spPr>
          <a:xfrm rot="4260962">
            <a:off x="7497159" y="2773838"/>
            <a:ext cx="476517" cy="1291753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356" h="1722337">
                <a:moveTo>
                  <a:pt x="0" y="1722337"/>
                </a:moveTo>
                <a:lnTo>
                  <a:pt x="101362" y="0"/>
                </a:lnTo>
                <a:lnTo>
                  <a:pt x="635356" y="1644400"/>
                </a:lnTo>
                <a:cubicBezTo>
                  <a:pt x="400589" y="1721567"/>
                  <a:pt x="211785" y="1696358"/>
                  <a:pt x="0" y="172233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Isosceles Triangle 14">
            <a:hlinkClick r:id="rId5" action="ppaction://hlinksldjump"/>
          </p:cNvPr>
          <p:cNvSpPr/>
          <p:nvPr/>
        </p:nvSpPr>
        <p:spPr>
          <a:xfrm rot="5768401">
            <a:off x="7358112" y="2540111"/>
            <a:ext cx="499394" cy="1332034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15190 w 650546"/>
              <a:gd name="connsiteY0" fmla="*/ 1760892 h 1760892"/>
              <a:gd name="connsiteX1" fmla="*/ 0 w 650546"/>
              <a:gd name="connsiteY1" fmla="*/ 0 h 1760892"/>
              <a:gd name="connsiteX2" fmla="*/ 650546 w 650546"/>
              <a:gd name="connsiteY2" fmla="*/ 1682955 h 1760892"/>
              <a:gd name="connsiteX3" fmla="*/ 15190 w 650546"/>
              <a:gd name="connsiteY3" fmla="*/ 1760892 h 1760892"/>
              <a:gd name="connsiteX0" fmla="*/ 15190 w 664772"/>
              <a:gd name="connsiteY0" fmla="*/ 1760892 h 1760892"/>
              <a:gd name="connsiteX1" fmla="*/ 0 w 664772"/>
              <a:gd name="connsiteY1" fmla="*/ 0 h 1760892"/>
              <a:gd name="connsiteX2" fmla="*/ 664772 w 664772"/>
              <a:gd name="connsiteY2" fmla="*/ 1625222 h 1760892"/>
              <a:gd name="connsiteX3" fmla="*/ 15190 w 664772"/>
              <a:gd name="connsiteY3" fmla="*/ 1760892 h 1760892"/>
              <a:gd name="connsiteX0" fmla="*/ 16820 w 664772"/>
              <a:gd name="connsiteY0" fmla="*/ 1776045 h 1776045"/>
              <a:gd name="connsiteX1" fmla="*/ 0 w 664772"/>
              <a:gd name="connsiteY1" fmla="*/ 0 h 1776045"/>
              <a:gd name="connsiteX2" fmla="*/ 664772 w 664772"/>
              <a:gd name="connsiteY2" fmla="*/ 1625222 h 1776045"/>
              <a:gd name="connsiteX3" fmla="*/ 16820 w 664772"/>
              <a:gd name="connsiteY3" fmla="*/ 1776045 h 1776045"/>
              <a:gd name="connsiteX0" fmla="*/ 16820 w 665859"/>
              <a:gd name="connsiteY0" fmla="*/ 1776045 h 1776045"/>
              <a:gd name="connsiteX1" fmla="*/ 0 w 665859"/>
              <a:gd name="connsiteY1" fmla="*/ 0 h 1776045"/>
              <a:gd name="connsiteX2" fmla="*/ 665859 w 665859"/>
              <a:gd name="connsiteY2" fmla="*/ 1635324 h 1776045"/>
              <a:gd name="connsiteX3" fmla="*/ 16820 w 665859"/>
              <a:gd name="connsiteY3" fmla="*/ 1776045 h 177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859" h="1776045">
                <a:moveTo>
                  <a:pt x="16820" y="1776045"/>
                </a:moveTo>
                <a:lnTo>
                  <a:pt x="0" y="0"/>
                </a:lnTo>
                <a:lnTo>
                  <a:pt x="665859" y="1635324"/>
                </a:lnTo>
                <a:cubicBezTo>
                  <a:pt x="431092" y="1712491"/>
                  <a:pt x="228605" y="1750066"/>
                  <a:pt x="16820" y="1776045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Isosceles Triangle 16">
            <a:hlinkClick r:id="rId10" action="ppaction://hlinksldjump"/>
          </p:cNvPr>
          <p:cNvSpPr/>
          <p:nvPr/>
        </p:nvSpPr>
        <p:spPr>
          <a:xfrm rot="6623595">
            <a:off x="7844215" y="2610990"/>
            <a:ext cx="232100" cy="652183"/>
          </a:xfrm>
          <a:custGeom>
            <a:avLst/>
            <a:gdLst>
              <a:gd name="connsiteX0" fmla="*/ 0 w 431800"/>
              <a:gd name="connsiteY0" fmla="*/ 850161 h 850161"/>
              <a:gd name="connsiteX1" fmla="*/ 215900 w 431800"/>
              <a:gd name="connsiteY1" fmla="*/ 0 h 850161"/>
              <a:gd name="connsiteX2" fmla="*/ 431800 w 431800"/>
              <a:gd name="connsiteY2" fmla="*/ 850161 h 850161"/>
              <a:gd name="connsiteX3" fmla="*/ 0 w 431800"/>
              <a:gd name="connsiteY3" fmla="*/ 850161 h 850161"/>
              <a:gd name="connsiteX0" fmla="*/ 0 w 431800"/>
              <a:gd name="connsiteY0" fmla="*/ 899547 h 899547"/>
              <a:gd name="connsiteX1" fmla="*/ 202960 w 431800"/>
              <a:gd name="connsiteY1" fmla="*/ 0 h 899547"/>
              <a:gd name="connsiteX2" fmla="*/ 431800 w 431800"/>
              <a:gd name="connsiteY2" fmla="*/ 899547 h 899547"/>
              <a:gd name="connsiteX3" fmla="*/ 0 w 431800"/>
              <a:gd name="connsiteY3" fmla="*/ 899547 h 899547"/>
              <a:gd name="connsiteX0" fmla="*/ 0 w 431800"/>
              <a:gd name="connsiteY0" fmla="*/ 866216 h 866216"/>
              <a:gd name="connsiteX1" fmla="*/ 215351 w 431800"/>
              <a:gd name="connsiteY1" fmla="*/ 0 h 866216"/>
              <a:gd name="connsiteX2" fmla="*/ 431800 w 431800"/>
              <a:gd name="connsiteY2" fmla="*/ 866216 h 866216"/>
              <a:gd name="connsiteX3" fmla="*/ 0 w 431800"/>
              <a:gd name="connsiteY3" fmla="*/ 866216 h 866216"/>
              <a:gd name="connsiteX0" fmla="*/ 0 w 455608"/>
              <a:gd name="connsiteY0" fmla="*/ 866216 h 866216"/>
              <a:gd name="connsiteX1" fmla="*/ 215351 w 455608"/>
              <a:gd name="connsiteY1" fmla="*/ 0 h 866216"/>
              <a:gd name="connsiteX2" fmla="*/ 455608 w 455608"/>
              <a:gd name="connsiteY2" fmla="*/ 857365 h 866216"/>
              <a:gd name="connsiteX3" fmla="*/ 0 w 455608"/>
              <a:gd name="connsiteY3" fmla="*/ 866216 h 866216"/>
              <a:gd name="connsiteX0" fmla="*/ 0 w 396150"/>
              <a:gd name="connsiteY0" fmla="*/ 865790 h 865790"/>
              <a:gd name="connsiteX1" fmla="*/ 155893 w 396150"/>
              <a:gd name="connsiteY1" fmla="*/ 0 h 865790"/>
              <a:gd name="connsiteX2" fmla="*/ 396150 w 396150"/>
              <a:gd name="connsiteY2" fmla="*/ 857365 h 865790"/>
              <a:gd name="connsiteX3" fmla="*/ 0 w 396150"/>
              <a:gd name="connsiteY3" fmla="*/ 865790 h 865790"/>
              <a:gd name="connsiteX0" fmla="*/ 0 w 324725"/>
              <a:gd name="connsiteY0" fmla="*/ 839237 h 857365"/>
              <a:gd name="connsiteX1" fmla="*/ 84468 w 324725"/>
              <a:gd name="connsiteY1" fmla="*/ 0 h 857365"/>
              <a:gd name="connsiteX2" fmla="*/ 324725 w 324725"/>
              <a:gd name="connsiteY2" fmla="*/ 857365 h 857365"/>
              <a:gd name="connsiteX3" fmla="*/ 0 w 324725"/>
              <a:gd name="connsiteY3" fmla="*/ 839237 h 857365"/>
              <a:gd name="connsiteX0" fmla="*/ 0 w 318866"/>
              <a:gd name="connsiteY0" fmla="*/ 869577 h 869577"/>
              <a:gd name="connsiteX1" fmla="*/ 78609 w 318866"/>
              <a:gd name="connsiteY1" fmla="*/ 0 h 869577"/>
              <a:gd name="connsiteX2" fmla="*/ 318866 w 318866"/>
              <a:gd name="connsiteY2" fmla="*/ 857365 h 869577"/>
              <a:gd name="connsiteX3" fmla="*/ 0 w 3188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66" h="869577">
                <a:moveTo>
                  <a:pt x="0" y="869577"/>
                </a:moveTo>
                <a:lnTo>
                  <a:pt x="78609" y="0"/>
                </a:lnTo>
                <a:lnTo>
                  <a:pt x="309466" y="817502"/>
                </a:lnTo>
                <a:cubicBezTo>
                  <a:pt x="174750" y="852013"/>
                  <a:pt x="103155" y="852219"/>
                  <a:pt x="0" y="86957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Isosceles Triangle 17">
            <a:hlinkClick r:id="rId11" action="ppaction://hlinksldjump"/>
          </p:cNvPr>
          <p:cNvSpPr/>
          <p:nvPr/>
        </p:nvSpPr>
        <p:spPr>
          <a:xfrm rot="7656170">
            <a:off x="7857340" y="2341373"/>
            <a:ext cx="286445" cy="811700"/>
          </a:xfrm>
          <a:custGeom>
            <a:avLst/>
            <a:gdLst>
              <a:gd name="connsiteX0" fmla="*/ 0 w 430548"/>
              <a:gd name="connsiteY0" fmla="*/ 982203 h 982203"/>
              <a:gd name="connsiteX1" fmla="*/ 215274 w 430548"/>
              <a:gd name="connsiteY1" fmla="*/ 0 h 982203"/>
              <a:gd name="connsiteX2" fmla="*/ 430548 w 430548"/>
              <a:gd name="connsiteY2" fmla="*/ 982203 h 982203"/>
              <a:gd name="connsiteX3" fmla="*/ 0 w 430548"/>
              <a:gd name="connsiteY3" fmla="*/ 982203 h 982203"/>
              <a:gd name="connsiteX0" fmla="*/ 0 w 430548"/>
              <a:gd name="connsiteY0" fmla="*/ 1072644 h 1072644"/>
              <a:gd name="connsiteX1" fmla="*/ 216149 w 430548"/>
              <a:gd name="connsiteY1" fmla="*/ 0 h 1072644"/>
              <a:gd name="connsiteX2" fmla="*/ 430548 w 430548"/>
              <a:gd name="connsiteY2" fmla="*/ 1072644 h 1072644"/>
              <a:gd name="connsiteX3" fmla="*/ 0 w 430548"/>
              <a:gd name="connsiteY3" fmla="*/ 1072644 h 1072644"/>
              <a:gd name="connsiteX0" fmla="*/ 0 w 366428"/>
              <a:gd name="connsiteY0" fmla="*/ 1072644 h 1072644"/>
              <a:gd name="connsiteX1" fmla="*/ 216149 w 366428"/>
              <a:gd name="connsiteY1" fmla="*/ 0 h 1072644"/>
              <a:gd name="connsiteX2" fmla="*/ 366428 w 366428"/>
              <a:gd name="connsiteY2" fmla="*/ 1064318 h 1072644"/>
              <a:gd name="connsiteX3" fmla="*/ 0 w 366428"/>
              <a:gd name="connsiteY3" fmla="*/ 1072644 h 1072644"/>
              <a:gd name="connsiteX0" fmla="*/ 0 w 393076"/>
              <a:gd name="connsiteY0" fmla="*/ 1072644 h 1082266"/>
              <a:gd name="connsiteX1" fmla="*/ 216149 w 393076"/>
              <a:gd name="connsiteY1" fmla="*/ 0 h 1082266"/>
              <a:gd name="connsiteX2" fmla="*/ 393076 w 393076"/>
              <a:gd name="connsiteY2" fmla="*/ 1082266 h 1082266"/>
              <a:gd name="connsiteX3" fmla="*/ 0 w 393076"/>
              <a:gd name="connsiteY3" fmla="*/ 1072644 h 1082266"/>
              <a:gd name="connsiteX0" fmla="*/ 0 w 381927"/>
              <a:gd name="connsiteY0" fmla="*/ 1070469 h 1082266"/>
              <a:gd name="connsiteX1" fmla="*/ 205000 w 381927"/>
              <a:gd name="connsiteY1" fmla="*/ 0 h 1082266"/>
              <a:gd name="connsiteX2" fmla="*/ 381927 w 381927"/>
              <a:gd name="connsiteY2" fmla="*/ 1082266 h 1082266"/>
              <a:gd name="connsiteX3" fmla="*/ 0 w 381927"/>
              <a:gd name="connsiteY3" fmla="*/ 1070469 h 108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927" h="1082266">
                <a:moveTo>
                  <a:pt x="0" y="1070469"/>
                </a:moveTo>
                <a:lnTo>
                  <a:pt x="205000" y="0"/>
                </a:lnTo>
                <a:lnTo>
                  <a:pt x="381927" y="1082266"/>
                </a:lnTo>
                <a:lnTo>
                  <a:pt x="0" y="1070469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sosceles Triangle 18">
            <a:hlinkClick r:id="rId12" action="ppaction://hlinksldjump"/>
          </p:cNvPr>
          <p:cNvSpPr/>
          <p:nvPr/>
        </p:nvSpPr>
        <p:spPr>
          <a:xfrm rot="9380637">
            <a:off x="8005914" y="2378195"/>
            <a:ext cx="235735" cy="648486"/>
          </a:xfrm>
          <a:custGeom>
            <a:avLst/>
            <a:gdLst>
              <a:gd name="connsiteX0" fmla="*/ 0 w 345423"/>
              <a:gd name="connsiteY0" fmla="*/ 775580 h 775580"/>
              <a:gd name="connsiteX1" fmla="*/ 172712 w 345423"/>
              <a:gd name="connsiteY1" fmla="*/ 0 h 775580"/>
              <a:gd name="connsiteX2" fmla="*/ 345423 w 345423"/>
              <a:gd name="connsiteY2" fmla="*/ 775580 h 775580"/>
              <a:gd name="connsiteX3" fmla="*/ 0 w 345423"/>
              <a:gd name="connsiteY3" fmla="*/ 775580 h 775580"/>
              <a:gd name="connsiteX0" fmla="*/ 0 w 345423"/>
              <a:gd name="connsiteY0" fmla="*/ 851533 h 851533"/>
              <a:gd name="connsiteX1" fmla="*/ 100609 w 345423"/>
              <a:gd name="connsiteY1" fmla="*/ 0 h 851533"/>
              <a:gd name="connsiteX2" fmla="*/ 345423 w 345423"/>
              <a:gd name="connsiteY2" fmla="*/ 851533 h 851533"/>
              <a:gd name="connsiteX3" fmla="*/ 0 w 345423"/>
              <a:gd name="connsiteY3" fmla="*/ 851533 h 851533"/>
              <a:gd name="connsiteX0" fmla="*/ 0 w 363768"/>
              <a:gd name="connsiteY0" fmla="*/ 851533 h 851533"/>
              <a:gd name="connsiteX1" fmla="*/ 100609 w 363768"/>
              <a:gd name="connsiteY1" fmla="*/ 0 h 851533"/>
              <a:gd name="connsiteX2" fmla="*/ 363768 w 363768"/>
              <a:gd name="connsiteY2" fmla="*/ 809655 h 851533"/>
              <a:gd name="connsiteX3" fmla="*/ 0 w 363768"/>
              <a:gd name="connsiteY3" fmla="*/ 851533 h 851533"/>
              <a:gd name="connsiteX0" fmla="*/ 0 w 308507"/>
              <a:gd name="connsiteY0" fmla="*/ 864648 h 864648"/>
              <a:gd name="connsiteX1" fmla="*/ 45348 w 308507"/>
              <a:gd name="connsiteY1" fmla="*/ 0 h 864648"/>
              <a:gd name="connsiteX2" fmla="*/ 308507 w 308507"/>
              <a:gd name="connsiteY2" fmla="*/ 809655 h 864648"/>
              <a:gd name="connsiteX3" fmla="*/ 0 w 308507"/>
              <a:gd name="connsiteY3" fmla="*/ 864648 h 864648"/>
              <a:gd name="connsiteX0" fmla="*/ 0 w 314313"/>
              <a:gd name="connsiteY0" fmla="*/ 864648 h 864648"/>
              <a:gd name="connsiteX1" fmla="*/ 45348 w 314313"/>
              <a:gd name="connsiteY1" fmla="*/ 0 h 864648"/>
              <a:gd name="connsiteX2" fmla="*/ 314313 w 314313"/>
              <a:gd name="connsiteY2" fmla="*/ 834382 h 864648"/>
              <a:gd name="connsiteX3" fmla="*/ 0 w 314313"/>
              <a:gd name="connsiteY3" fmla="*/ 864648 h 86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13" h="864648">
                <a:moveTo>
                  <a:pt x="0" y="864648"/>
                </a:moveTo>
                <a:lnTo>
                  <a:pt x="45348" y="0"/>
                </a:lnTo>
                <a:lnTo>
                  <a:pt x="314313" y="834382"/>
                </a:lnTo>
                <a:lnTo>
                  <a:pt x="0" y="86464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Isosceles Triangle 19">
            <a:hlinkClick r:id="rId13" action="ppaction://hlinksldjump"/>
          </p:cNvPr>
          <p:cNvSpPr/>
          <p:nvPr/>
        </p:nvSpPr>
        <p:spPr>
          <a:xfrm rot="9938310">
            <a:off x="8243066" y="2463928"/>
            <a:ext cx="169517" cy="486385"/>
          </a:xfrm>
          <a:custGeom>
            <a:avLst/>
            <a:gdLst>
              <a:gd name="connsiteX0" fmla="*/ 0 w 286575"/>
              <a:gd name="connsiteY0" fmla="*/ 634106 h 634106"/>
              <a:gd name="connsiteX1" fmla="*/ 143288 w 286575"/>
              <a:gd name="connsiteY1" fmla="*/ 0 h 634106"/>
              <a:gd name="connsiteX2" fmla="*/ 286575 w 286575"/>
              <a:gd name="connsiteY2" fmla="*/ 634106 h 634106"/>
              <a:gd name="connsiteX3" fmla="*/ 0 w 286575"/>
              <a:gd name="connsiteY3" fmla="*/ 634106 h 634106"/>
              <a:gd name="connsiteX0" fmla="*/ 0 w 286575"/>
              <a:gd name="connsiteY0" fmla="*/ 654932 h 654932"/>
              <a:gd name="connsiteX1" fmla="*/ 164352 w 286575"/>
              <a:gd name="connsiteY1" fmla="*/ 0 h 654932"/>
              <a:gd name="connsiteX2" fmla="*/ 286575 w 286575"/>
              <a:gd name="connsiteY2" fmla="*/ 654932 h 654932"/>
              <a:gd name="connsiteX3" fmla="*/ 0 w 286575"/>
              <a:gd name="connsiteY3" fmla="*/ 654932 h 654932"/>
              <a:gd name="connsiteX0" fmla="*/ 0 w 231181"/>
              <a:gd name="connsiteY0" fmla="*/ 654932 h 654932"/>
              <a:gd name="connsiteX1" fmla="*/ 164352 w 231181"/>
              <a:gd name="connsiteY1" fmla="*/ 0 h 654932"/>
              <a:gd name="connsiteX2" fmla="*/ 231181 w 231181"/>
              <a:gd name="connsiteY2" fmla="*/ 645993 h 654932"/>
              <a:gd name="connsiteX3" fmla="*/ 0 w 231181"/>
              <a:gd name="connsiteY3" fmla="*/ 654932 h 654932"/>
              <a:gd name="connsiteX0" fmla="*/ 0 w 208976"/>
              <a:gd name="connsiteY0" fmla="*/ 650130 h 650130"/>
              <a:gd name="connsiteX1" fmla="*/ 142147 w 208976"/>
              <a:gd name="connsiteY1" fmla="*/ 0 h 650130"/>
              <a:gd name="connsiteX2" fmla="*/ 208976 w 208976"/>
              <a:gd name="connsiteY2" fmla="*/ 645993 h 650130"/>
              <a:gd name="connsiteX3" fmla="*/ 0 w 208976"/>
              <a:gd name="connsiteY3" fmla="*/ 650130 h 650130"/>
              <a:gd name="connsiteX0" fmla="*/ 0 w 216179"/>
              <a:gd name="connsiteY0" fmla="*/ 616822 h 645993"/>
              <a:gd name="connsiteX1" fmla="*/ 149350 w 216179"/>
              <a:gd name="connsiteY1" fmla="*/ 0 h 645993"/>
              <a:gd name="connsiteX2" fmla="*/ 216179 w 216179"/>
              <a:gd name="connsiteY2" fmla="*/ 645993 h 645993"/>
              <a:gd name="connsiteX3" fmla="*/ 0 w 216179"/>
              <a:gd name="connsiteY3" fmla="*/ 616822 h 645993"/>
              <a:gd name="connsiteX0" fmla="*/ 0 w 226022"/>
              <a:gd name="connsiteY0" fmla="*/ 616822 h 648513"/>
              <a:gd name="connsiteX1" fmla="*/ 149350 w 226022"/>
              <a:gd name="connsiteY1" fmla="*/ 0 h 648513"/>
              <a:gd name="connsiteX2" fmla="*/ 226022 w 226022"/>
              <a:gd name="connsiteY2" fmla="*/ 648513 h 648513"/>
              <a:gd name="connsiteX3" fmla="*/ 0 w 226022"/>
              <a:gd name="connsiteY3" fmla="*/ 616822 h 64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22" h="648513">
                <a:moveTo>
                  <a:pt x="0" y="616822"/>
                </a:moveTo>
                <a:lnTo>
                  <a:pt x="149350" y="0"/>
                </a:lnTo>
                <a:lnTo>
                  <a:pt x="226022" y="648513"/>
                </a:lnTo>
                <a:lnTo>
                  <a:pt x="0" y="61682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6" name="Picture 2" descr="Image result for home ico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71" y="5491239"/>
            <a:ext cx="469839" cy="4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2EE378B0-A2B7-4458-82F8-8DE771221C13}" type="datetime1">
              <a:rPr lang="en-US" smtClean="0"/>
              <a:t>5/2/2020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31A4F4-A9ED-4F1B-8FF2-D6DE28BDDC67}"/>
              </a:ext>
            </a:extLst>
          </p:cNvPr>
          <p:cNvSpPr txBox="1"/>
          <p:nvPr/>
        </p:nvSpPr>
        <p:spPr>
          <a:xfrm>
            <a:off x="2526999" y="5589635"/>
            <a:ext cx="1556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গুণগত শিক্ষা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15592" y="701981"/>
            <a:ext cx="4360663" cy="4148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" name="Up Arrow 29"/>
          <p:cNvSpPr/>
          <p:nvPr/>
        </p:nvSpPr>
        <p:spPr>
          <a:xfrm rot="2768643">
            <a:off x="2065815" y="4549523"/>
            <a:ext cx="271827" cy="540066"/>
          </a:xfrm>
          <a:prstGeom prst="upArrow">
            <a:avLst>
              <a:gd name="adj1" fmla="val 50000"/>
              <a:gd name="adj2" fmla="val 62000"/>
            </a:avLst>
          </a:prstGeom>
          <a:solidFill>
            <a:srgbClr val="F2C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4553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57250"/>
            <a:ext cx="2204978" cy="3543300"/>
          </a:xfrm>
          <a:prstGeom prst="rect">
            <a:avLst/>
          </a:prstGeom>
          <a:solidFill>
            <a:srgbClr val="E98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Up Arrow 2"/>
          <p:cNvSpPr/>
          <p:nvPr/>
        </p:nvSpPr>
        <p:spPr>
          <a:xfrm rot="1796929">
            <a:off x="2021337" y="4394991"/>
            <a:ext cx="365383" cy="885215"/>
          </a:xfrm>
          <a:prstGeom prst="upArrow">
            <a:avLst>
              <a:gd name="adj1" fmla="val 50000"/>
              <a:gd name="adj2" fmla="val 62000"/>
            </a:avLst>
          </a:prstGeom>
          <a:solidFill>
            <a:srgbClr val="E98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2988674" y="4854739"/>
            <a:ext cx="294664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dirty="0"/>
              <a:t>Gender equality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106995" y="3653063"/>
            <a:ext cx="111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Bangla161"/>
              </a:rPr>
              <a:t>48.2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dashboards.sdgindex.org/resources/SDG%202018%20dashboards%20white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455" y="1017430"/>
            <a:ext cx="1742660" cy="17426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68569" y="3024873"/>
            <a:ext cx="1302121" cy="5078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FFFFFF"/>
                </a:solidFill>
                <a:latin typeface="Bangla273"/>
              </a:rPr>
              <a:t>Score</a:t>
            </a:r>
            <a:endParaRPr lang="en-US" sz="27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848" y="1135133"/>
            <a:ext cx="4360663" cy="4148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Isosceles Triangle 8">
            <a:hlinkClick r:id="rId4" action="ppaction://hlinksldjump"/>
          </p:cNvPr>
          <p:cNvSpPr/>
          <p:nvPr/>
        </p:nvSpPr>
        <p:spPr>
          <a:xfrm rot="11435456">
            <a:off x="8327396" y="2214075"/>
            <a:ext cx="266009" cy="658882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Isosceles Triangle 3">
            <a:hlinkClick r:id="rId5" action="ppaction://hlinksldjump"/>
          </p:cNvPr>
          <p:cNvSpPr/>
          <p:nvPr/>
        </p:nvSpPr>
        <p:spPr>
          <a:xfrm rot="12658671">
            <a:off x="8471515" y="2365932"/>
            <a:ext cx="232106" cy="605946"/>
          </a:xfrm>
          <a:custGeom>
            <a:avLst/>
            <a:gdLst>
              <a:gd name="connsiteX0" fmla="*/ 0 w 309474"/>
              <a:gd name="connsiteY0" fmla="*/ 748685 h 748685"/>
              <a:gd name="connsiteX1" fmla="*/ 154737 w 309474"/>
              <a:gd name="connsiteY1" fmla="*/ 0 h 748685"/>
              <a:gd name="connsiteX2" fmla="*/ 309474 w 309474"/>
              <a:gd name="connsiteY2" fmla="*/ 748685 h 748685"/>
              <a:gd name="connsiteX3" fmla="*/ 0 w 309474"/>
              <a:gd name="connsiteY3" fmla="*/ 748685 h 748685"/>
              <a:gd name="connsiteX0" fmla="*/ 0 w 309474"/>
              <a:gd name="connsiteY0" fmla="*/ 807928 h 807928"/>
              <a:gd name="connsiteX1" fmla="*/ 154723 w 309474"/>
              <a:gd name="connsiteY1" fmla="*/ 0 h 807928"/>
              <a:gd name="connsiteX2" fmla="*/ 309474 w 309474"/>
              <a:gd name="connsiteY2" fmla="*/ 807928 h 807928"/>
              <a:gd name="connsiteX3" fmla="*/ 0 w 309474"/>
              <a:gd name="connsiteY3" fmla="*/ 807928 h 80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74" h="807928">
                <a:moveTo>
                  <a:pt x="0" y="807928"/>
                </a:moveTo>
                <a:lnTo>
                  <a:pt x="154723" y="0"/>
                </a:lnTo>
                <a:lnTo>
                  <a:pt x="309474" y="807928"/>
                </a:lnTo>
                <a:lnTo>
                  <a:pt x="0" y="80792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Isosceles Triangle 4">
            <a:hlinkClick r:id="rId6" action="ppaction://hlinksldjump"/>
          </p:cNvPr>
          <p:cNvSpPr/>
          <p:nvPr/>
        </p:nvSpPr>
        <p:spPr>
          <a:xfrm rot="14444128">
            <a:off x="8589801" y="2314367"/>
            <a:ext cx="278273" cy="746945"/>
          </a:xfrm>
          <a:custGeom>
            <a:avLst/>
            <a:gdLst>
              <a:gd name="connsiteX0" fmla="*/ 0 w 370840"/>
              <a:gd name="connsiteY0" fmla="*/ 934720 h 934720"/>
              <a:gd name="connsiteX1" fmla="*/ 185420 w 370840"/>
              <a:gd name="connsiteY1" fmla="*/ 0 h 934720"/>
              <a:gd name="connsiteX2" fmla="*/ 370840 w 370840"/>
              <a:gd name="connsiteY2" fmla="*/ 934720 h 934720"/>
              <a:gd name="connsiteX3" fmla="*/ 0 w 370840"/>
              <a:gd name="connsiteY3" fmla="*/ 934720 h 934720"/>
              <a:gd name="connsiteX0" fmla="*/ 0 w 371031"/>
              <a:gd name="connsiteY0" fmla="*/ 987022 h 987022"/>
              <a:gd name="connsiteX1" fmla="*/ 185611 w 371031"/>
              <a:gd name="connsiteY1" fmla="*/ 0 h 987022"/>
              <a:gd name="connsiteX2" fmla="*/ 371031 w 371031"/>
              <a:gd name="connsiteY2" fmla="*/ 934720 h 987022"/>
              <a:gd name="connsiteX3" fmla="*/ 0 w 371031"/>
              <a:gd name="connsiteY3" fmla="*/ 987022 h 987022"/>
              <a:gd name="connsiteX0" fmla="*/ 0 w 371031"/>
              <a:gd name="connsiteY0" fmla="*/ 979078 h 979078"/>
              <a:gd name="connsiteX1" fmla="*/ 64695 w 371031"/>
              <a:gd name="connsiteY1" fmla="*/ 0 h 979078"/>
              <a:gd name="connsiteX2" fmla="*/ 371031 w 371031"/>
              <a:gd name="connsiteY2" fmla="*/ 926776 h 979078"/>
              <a:gd name="connsiteX3" fmla="*/ 0 w 371031"/>
              <a:gd name="connsiteY3" fmla="*/ 979078 h 979078"/>
              <a:gd name="connsiteX0" fmla="*/ 0 w 371031"/>
              <a:gd name="connsiteY0" fmla="*/ 995926 h 995926"/>
              <a:gd name="connsiteX1" fmla="*/ 45020 w 371031"/>
              <a:gd name="connsiteY1" fmla="*/ 0 h 995926"/>
              <a:gd name="connsiteX2" fmla="*/ 371031 w 371031"/>
              <a:gd name="connsiteY2" fmla="*/ 943624 h 995926"/>
              <a:gd name="connsiteX3" fmla="*/ 0 w 371031"/>
              <a:gd name="connsiteY3" fmla="*/ 995926 h 9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031" h="995926">
                <a:moveTo>
                  <a:pt x="0" y="995926"/>
                </a:moveTo>
                <a:lnTo>
                  <a:pt x="45020" y="0"/>
                </a:lnTo>
                <a:lnTo>
                  <a:pt x="371031" y="943624"/>
                </a:lnTo>
                <a:lnTo>
                  <a:pt x="0" y="99592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sosceles Triangle 6">
            <a:hlinkClick r:id="rId7" action="ppaction://hlinksldjump"/>
          </p:cNvPr>
          <p:cNvSpPr/>
          <p:nvPr/>
        </p:nvSpPr>
        <p:spPr>
          <a:xfrm rot="15385404">
            <a:off x="8761828" y="2307484"/>
            <a:ext cx="395413" cy="1050758"/>
          </a:xfrm>
          <a:custGeom>
            <a:avLst/>
            <a:gdLst>
              <a:gd name="connsiteX0" fmla="*/ 0 w 543560"/>
              <a:gd name="connsiteY0" fmla="*/ 1259840 h 1259840"/>
              <a:gd name="connsiteX1" fmla="*/ 271780 w 543560"/>
              <a:gd name="connsiteY1" fmla="*/ 0 h 1259840"/>
              <a:gd name="connsiteX2" fmla="*/ 543560 w 543560"/>
              <a:gd name="connsiteY2" fmla="*/ 1259840 h 1259840"/>
              <a:gd name="connsiteX3" fmla="*/ 0 w 543560"/>
              <a:gd name="connsiteY3" fmla="*/ 1259840 h 1259840"/>
              <a:gd name="connsiteX0" fmla="*/ 0 w 527217"/>
              <a:gd name="connsiteY0" fmla="*/ 1300369 h 1300369"/>
              <a:gd name="connsiteX1" fmla="*/ 255437 w 527217"/>
              <a:gd name="connsiteY1" fmla="*/ 0 h 1300369"/>
              <a:gd name="connsiteX2" fmla="*/ 527217 w 527217"/>
              <a:gd name="connsiteY2" fmla="*/ 1259840 h 1300369"/>
              <a:gd name="connsiteX3" fmla="*/ 0 w 527217"/>
              <a:gd name="connsiteY3" fmla="*/ 1300369 h 1300369"/>
              <a:gd name="connsiteX0" fmla="*/ 0 w 527217"/>
              <a:gd name="connsiteY0" fmla="*/ 1401011 h 1401011"/>
              <a:gd name="connsiteX1" fmla="*/ 206577 w 527217"/>
              <a:gd name="connsiteY1" fmla="*/ 0 h 1401011"/>
              <a:gd name="connsiteX2" fmla="*/ 527217 w 527217"/>
              <a:gd name="connsiteY2" fmla="*/ 1360482 h 1401011"/>
              <a:gd name="connsiteX3" fmla="*/ 0 w 527217"/>
              <a:gd name="connsiteY3" fmla="*/ 1401011 h 140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17" h="1401011">
                <a:moveTo>
                  <a:pt x="0" y="1401011"/>
                </a:moveTo>
                <a:lnTo>
                  <a:pt x="206577" y="0"/>
                </a:lnTo>
                <a:lnTo>
                  <a:pt x="527217" y="1360482"/>
                </a:lnTo>
                <a:lnTo>
                  <a:pt x="0" y="1401011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Isosceles Triangle 12">
            <a:hlinkClick r:id="rId8" action="ppaction://hlinksldjump"/>
          </p:cNvPr>
          <p:cNvSpPr/>
          <p:nvPr/>
        </p:nvSpPr>
        <p:spPr>
          <a:xfrm rot="16656475">
            <a:off x="8663732" y="2764039"/>
            <a:ext cx="214391" cy="565179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Isosceles Triangle 8">
            <a:hlinkClick r:id="rId9" action="ppaction://hlinksldjump"/>
          </p:cNvPr>
          <p:cNvSpPr/>
          <p:nvPr/>
        </p:nvSpPr>
        <p:spPr>
          <a:xfrm rot="18035027">
            <a:off x="8674461" y="2771463"/>
            <a:ext cx="317212" cy="879024"/>
          </a:xfrm>
          <a:custGeom>
            <a:avLst/>
            <a:gdLst>
              <a:gd name="connsiteX0" fmla="*/ 0 w 507241"/>
              <a:gd name="connsiteY0" fmla="*/ 792144 h 792144"/>
              <a:gd name="connsiteX1" fmla="*/ 253621 w 507241"/>
              <a:gd name="connsiteY1" fmla="*/ 0 h 792144"/>
              <a:gd name="connsiteX2" fmla="*/ 507241 w 507241"/>
              <a:gd name="connsiteY2" fmla="*/ 792144 h 792144"/>
              <a:gd name="connsiteX3" fmla="*/ 0 w 507241"/>
              <a:gd name="connsiteY3" fmla="*/ 792144 h 792144"/>
              <a:gd name="connsiteX0" fmla="*/ 0 w 392708"/>
              <a:gd name="connsiteY0" fmla="*/ 1125714 h 1125714"/>
              <a:gd name="connsiteX1" fmla="*/ 139088 w 392708"/>
              <a:gd name="connsiteY1" fmla="*/ 0 h 1125714"/>
              <a:gd name="connsiteX2" fmla="*/ 392708 w 392708"/>
              <a:gd name="connsiteY2" fmla="*/ 792144 h 1125714"/>
              <a:gd name="connsiteX3" fmla="*/ 0 w 392708"/>
              <a:gd name="connsiteY3" fmla="*/ 1125714 h 1125714"/>
              <a:gd name="connsiteX0" fmla="*/ 0 w 422949"/>
              <a:gd name="connsiteY0" fmla="*/ 1125714 h 1125714"/>
              <a:gd name="connsiteX1" fmla="*/ 139088 w 422949"/>
              <a:gd name="connsiteY1" fmla="*/ 0 h 1125714"/>
              <a:gd name="connsiteX2" fmla="*/ 422949 w 422949"/>
              <a:gd name="connsiteY2" fmla="*/ 1092919 h 1125714"/>
              <a:gd name="connsiteX3" fmla="*/ 0 w 422949"/>
              <a:gd name="connsiteY3" fmla="*/ 1125714 h 1125714"/>
              <a:gd name="connsiteX0" fmla="*/ 0 w 422949"/>
              <a:gd name="connsiteY0" fmla="*/ 1172032 h 1172032"/>
              <a:gd name="connsiteX1" fmla="*/ 117616 w 422949"/>
              <a:gd name="connsiteY1" fmla="*/ 0 h 1172032"/>
              <a:gd name="connsiteX2" fmla="*/ 422949 w 422949"/>
              <a:gd name="connsiteY2" fmla="*/ 1139237 h 1172032"/>
              <a:gd name="connsiteX3" fmla="*/ 0 w 422949"/>
              <a:gd name="connsiteY3" fmla="*/ 1172032 h 117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49" h="1172032">
                <a:moveTo>
                  <a:pt x="0" y="1172032"/>
                </a:moveTo>
                <a:lnTo>
                  <a:pt x="117616" y="0"/>
                </a:lnTo>
                <a:lnTo>
                  <a:pt x="422949" y="1139237"/>
                </a:lnTo>
                <a:lnTo>
                  <a:pt x="0" y="117203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sosceles Triangle 9">
            <a:hlinkClick r:id="rId4" action="ppaction://hlinksldjump"/>
          </p:cNvPr>
          <p:cNvSpPr/>
          <p:nvPr/>
        </p:nvSpPr>
        <p:spPr>
          <a:xfrm rot="19341219">
            <a:off x="8570036" y="2983999"/>
            <a:ext cx="263717" cy="693332"/>
          </a:xfrm>
          <a:custGeom>
            <a:avLst/>
            <a:gdLst>
              <a:gd name="connsiteX0" fmla="*/ 0 w 386904"/>
              <a:gd name="connsiteY0" fmla="*/ 866927 h 866927"/>
              <a:gd name="connsiteX1" fmla="*/ 193452 w 386904"/>
              <a:gd name="connsiteY1" fmla="*/ 0 h 866927"/>
              <a:gd name="connsiteX2" fmla="*/ 386904 w 386904"/>
              <a:gd name="connsiteY2" fmla="*/ 866927 h 866927"/>
              <a:gd name="connsiteX3" fmla="*/ 0 w 386904"/>
              <a:gd name="connsiteY3" fmla="*/ 866927 h 866927"/>
              <a:gd name="connsiteX0" fmla="*/ 0 w 386904"/>
              <a:gd name="connsiteY0" fmla="*/ 958059 h 958059"/>
              <a:gd name="connsiteX1" fmla="*/ 141850 w 386904"/>
              <a:gd name="connsiteY1" fmla="*/ 0 h 958059"/>
              <a:gd name="connsiteX2" fmla="*/ 386904 w 386904"/>
              <a:gd name="connsiteY2" fmla="*/ 958059 h 958059"/>
              <a:gd name="connsiteX3" fmla="*/ 0 w 386904"/>
              <a:gd name="connsiteY3" fmla="*/ 958059 h 958059"/>
              <a:gd name="connsiteX0" fmla="*/ 0 w 334269"/>
              <a:gd name="connsiteY0" fmla="*/ 972998 h 972998"/>
              <a:gd name="connsiteX1" fmla="*/ 89215 w 334269"/>
              <a:gd name="connsiteY1" fmla="*/ 0 h 972998"/>
              <a:gd name="connsiteX2" fmla="*/ 334269 w 334269"/>
              <a:gd name="connsiteY2" fmla="*/ 958059 h 972998"/>
              <a:gd name="connsiteX3" fmla="*/ 0 w 334269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22" h="972998">
                <a:moveTo>
                  <a:pt x="0" y="972998"/>
                </a:moveTo>
                <a:lnTo>
                  <a:pt x="89215" y="0"/>
                </a:lnTo>
                <a:lnTo>
                  <a:pt x="351622" y="952197"/>
                </a:lnTo>
                <a:lnTo>
                  <a:pt x="0" y="97299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Isosceles Triangle 10">
            <a:hlinkClick r:id="rId5" action="ppaction://hlinksldjump"/>
          </p:cNvPr>
          <p:cNvSpPr/>
          <p:nvPr/>
        </p:nvSpPr>
        <p:spPr>
          <a:xfrm rot="20733320">
            <a:off x="8451003" y="3059874"/>
            <a:ext cx="379282" cy="1023275"/>
          </a:xfrm>
          <a:custGeom>
            <a:avLst/>
            <a:gdLst>
              <a:gd name="connsiteX0" fmla="*/ 0 w 628545"/>
              <a:gd name="connsiteY0" fmla="*/ 1269254 h 1269254"/>
              <a:gd name="connsiteX1" fmla="*/ 314273 w 628545"/>
              <a:gd name="connsiteY1" fmla="*/ 0 h 1269254"/>
              <a:gd name="connsiteX2" fmla="*/ 628545 w 628545"/>
              <a:gd name="connsiteY2" fmla="*/ 1269254 h 1269254"/>
              <a:gd name="connsiteX3" fmla="*/ 0 w 628545"/>
              <a:gd name="connsiteY3" fmla="*/ 1269254 h 1269254"/>
              <a:gd name="connsiteX0" fmla="*/ 0 w 505709"/>
              <a:gd name="connsiteY0" fmla="*/ 1321878 h 1321878"/>
              <a:gd name="connsiteX1" fmla="*/ 191437 w 505709"/>
              <a:gd name="connsiteY1" fmla="*/ 0 h 1321878"/>
              <a:gd name="connsiteX2" fmla="*/ 505709 w 505709"/>
              <a:gd name="connsiteY2" fmla="*/ 1269254 h 1321878"/>
              <a:gd name="connsiteX3" fmla="*/ 0 w 505709"/>
              <a:gd name="connsiteY3" fmla="*/ 1321878 h 1321878"/>
              <a:gd name="connsiteX0" fmla="*/ 0 w 505709"/>
              <a:gd name="connsiteY0" fmla="*/ 1340886 h 1340886"/>
              <a:gd name="connsiteX1" fmla="*/ 117646 w 505709"/>
              <a:gd name="connsiteY1" fmla="*/ 0 h 1340886"/>
              <a:gd name="connsiteX2" fmla="*/ 505709 w 505709"/>
              <a:gd name="connsiteY2" fmla="*/ 1288262 h 1340886"/>
              <a:gd name="connsiteX3" fmla="*/ 0 w 505709"/>
              <a:gd name="connsiteY3" fmla="*/ 1340886 h 1340886"/>
              <a:gd name="connsiteX0" fmla="*/ 0 w 505709"/>
              <a:gd name="connsiteY0" fmla="*/ 1364366 h 1364366"/>
              <a:gd name="connsiteX1" fmla="*/ 107957 w 505709"/>
              <a:gd name="connsiteY1" fmla="*/ 0 h 1364366"/>
              <a:gd name="connsiteX2" fmla="*/ 505709 w 505709"/>
              <a:gd name="connsiteY2" fmla="*/ 1311742 h 1364366"/>
              <a:gd name="connsiteX3" fmla="*/ 0 w 505709"/>
              <a:gd name="connsiteY3" fmla="*/ 1364366 h 1364366"/>
              <a:gd name="connsiteX0" fmla="*/ 0 w 505709"/>
              <a:gd name="connsiteY0" fmla="*/ 1364366 h 1364366"/>
              <a:gd name="connsiteX1" fmla="*/ 73854 w 505709"/>
              <a:gd name="connsiteY1" fmla="*/ 361171 h 1364366"/>
              <a:gd name="connsiteX2" fmla="*/ 107957 w 505709"/>
              <a:gd name="connsiteY2" fmla="*/ 0 h 1364366"/>
              <a:gd name="connsiteX3" fmla="*/ 505709 w 505709"/>
              <a:gd name="connsiteY3" fmla="*/ 1311742 h 1364366"/>
              <a:gd name="connsiteX4" fmla="*/ 0 w 505709"/>
              <a:gd name="connsiteY4" fmla="*/ 1364366 h 136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709" h="1364366">
                <a:moveTo>
                  <a:pt x="0" y="1364366"/>
                </a:moveTo>
                <a:cubicBezTo>
                  <a:pt x="24195" y="1031607"/>
                  <a:pt x="49659" y="693930"/>
                  <a:pt x="73854" y="361171"/>
                </a:cubicBezTo>
                <a:lnTo>
                  <a:pt x="107957" y="0"/>
                </a:lnTo>
                <a:lnTo>
                  <a:pt x="505709" y="1311742"/>
                </a:lnTo>
                <a:lnTo>
                  <a:pt x="0" y="13643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Isosceles Triangle 16">
            <a:hlinkClick r:id="rId10" action="ppaction://hlinksldjump"/>
          </p:cNvPr>
          <p:cNvSpPr/>
          <p:nvPr/>
        </p:nvSpPr>
        <p:spPr>
          <a:xfrm>
            <a:off x="8343039" y="3107145"/>
            <a:ext cx="58769" cy="120684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Isosceles Triangle 12">
            <a:hlinkClick r:id="rId6" action="ppaction://hlinksldjump"/>
          </p:cNvPr>
          <p:cNvSpPr/>
          <p:nvPr/>
        </p:nvSpPr>
        <p:spPr>
          <a:xfrm rot="1220653">
            <a:off x="7965949" y="3058648"/>
            <a:ext cx="374766" cy="1005815"/>
          </a:xfrm>
          <a:custGeom>
            <a:avLst/>
            <a:gdLst>
              <a:gd name="connsiteX0" fmla="*/ 0 w 462280"/>
              <a:gd name="connsiteY0" fmla="*/ 1177000 h 1177000"/>
              <a:gd name="connsiteX1" fmla="*/ 231140 w 462280"/>
              <a:gd name="connsiteY1" fmla="*/ 0 h 1177000"/>
              <a:gd name="connsiteX2" fmla="*/ 462280 w 462280"/>
              <a:gd name="connsiteY2" fmla="*/ 1177000 h 1177000"/>
              <a:gd name="connsiteX3" fmla="*/ 0 w 462280"/>
              <a:gd name="connsiteY3" fmla="*/ 1177000 h 1177000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99314"/>
              <a:gd name="connsiteY0" fmla="*/ 1327867 h 1327867"/>
              <a:gd name="connsiteX1" fmla="*/ 272723 w 499314"/>
              <a:gd name="connsiteY1" fmla="*/ 0 h 1327867"/>
              <a:gd name="connsiteX2" fmla="*/ 499314 w 499314"/>
              <a:gd name="connsiteY2" fmla="*/ 1281628 h 1327867"/>
              <a:gd name="connsiteX3" fmla="*/ 0 w 499314"/>
              <a:gd name="connsiteY3" fmla="*/ 1327867 h 1327867"/>
              <a:gd name="connsiteX0" fmla="*/ 0 w 499688"/>
              <a:gd name="connsiteY0" fmla="*/ 1327867 h 1341086"/>
              <a:gd name="connsiteX1" fmla="*/ 272723 w 499688"/>
              <a:gd name="connsiteY1" fmla="*/ 0 h 1341086"/>
              <a:gd name="connsiteX2" fmla="*/ 499688 w 499688"/>
              <a:gd name="connsiteY2" fmla="*/ 1341086 h 1341086"/>
              <a:gd name="connsiteX3" fmla="*/ 0 w 499688"/>
              <a:gd name="connsiteY3" fmla="*/ 1327867 h 134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688" h="1341086">
                <a:moveTo>
                  <a:pt x="0" y="1327867"/>
                </a:moveTo>
                <a:lnTo>
                  <a:pt x="272723" y="0"/>
                </a:lnTo>
                <a:lnTo>
                  <a:pt x="499688" y="1341086"/>
                </a:lnTo>
                <a:lnTo>
                  <a:pt x="0" y="1327867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Isosceles Triangle 13">
            <a:hlinkClick r:id="rId7" action="ppaction://hlinksldjump"/>
          </p:cNvPr>
          <p:cNvSpPr/>
          <p:nvPr/>
        </p:nvSpPr>
        <p:spPr>
          <a:xfrm rot="2624457">
            <a:off x="7976096" y="3015969"/>
            <a:ext cx="250538" cy="635150"/>
          </a:xfrm>
          <a:custGeom>
            <a:avLst/>
            <a:gdLst>
              <a:gd name="connsiteX0" fmla="*/ 0 w 355600"/>
              <a:gd name="connsiteY0" fmla="*/ 975360 h 975360"/>
              <a:gd name="connsiteX1" fmla="*/ 177800 w 355600"/>
              <a:gd name="connsiteY1" fmla="*/ 0 h 975360"/>
              <a:gd name="connsiteX2" fmla="*/ 355600 w 355600"/>
              <a:gd name="connsiteY2" fmla="*/ 975360 h 975360"/>
              <a:gd name="connsiteX3" fmla="*/ 0 w 355600"/>
              <a:gd name="connsiteY3" fmla="*/ 975360 h 975360"/>
              <a:gd name="connsiteX0" fmla="*/ 0 w 362269"/>
              <a:gd name="connsiteY0" fmla="*/ 975360 h 975360"/>
              <a:gd name="connsiteX1" fmla="*/ 177800 w 362269"/>
              <a:gd name="connsiteY1" fmla="*/ 0 h 975360"/>
              <a:gd name="connsiteX2" fmla="*/ 362269 w 362269"/>
              <a:gd name="connsiteY2" fmla="*/ 835381 h 975360"/>
              <a:gd name="connsiteX3" fmla="*/ 0 w 362269"/>
              <a:gd name="connsiteY3" fmla="*/ 975360 h 975360"/>
              <a:gd name="connsiteX0" fmla="*/ 0 w 290641"/>
              <a:gd name="connsiteY0" fmla="*/ 822437 h 835381"/>
              <a:gd name="connsiteX1" fmla="*/ 106172 w 290641"/>
              <a:gd name="connsiteY1" fmla="*/ 0 h 835381"/>
              <a:gd name="connsiteX2" fmla="*/ 290641 w 290641"/>
              <a:gd name="connsiteY2" fmla="*/ 835381 h 835381"/>
              <a:gd name="connsiteX3" fmla="*/ 0 w 290641"/>
              <a:gd name="connsiteY3" fmla="*/ 822437 h 835381"/>
              <a:gd name="connsiteX0" fmla="*/ 0 w 334051"/>
              <a:gd name="connsiteY0" fmla="*/ 835855 h 835855"/>
              <a:gd name="connsiteX1" fmla="*/ 149582 w 334051"/>
              <a:gd name="connsiteY1" fmla="*/ 0 h 835855"/>
              <a:gd name="connsiteX2" fmla="*/ 334051 w 334051"/>
              <a:gd name="connsiteY2" fmla="*/ 835381 h 835855"/>
              <a:gd name="connsiteX3" fmla="*/ 0 w 334051"/>
              <a:gd name="connsiteY3" fmla="*/ 835855 h 835855"/>
              <a:gd name="connsiteX0" fmla="*/ 0 w 334051"/>
              <a:gd name="connsiteY0" fmla="*/ 846866 h 846866"/>
              <a:gd name="connsiteX1" fmla="*/ 139045 w 334051"/>
              <a:gd name="connsiteY1" fmla="*/ 0 h 846866"/>
              <a:gd name="connsiteX2" fmla="*/ 334051 w 334051"/>
              <a:gd name="connsiteY2" fmla="*/ 846392 h 846866"/>
              <a:gd name="connsiteX3" fmla="*/ 0 w 334051"/>
              <a:gd name="connsiteY3" fmla="*/ 846866 h 84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51" h="846866">
                <a:moveTo>
                  <a:pt x="0" y="846866"/>
                </a:moveTo>
                <a:lnTo>
                  <a:pt x="139045" y="0"/>
                </a:lnTo>
                <a:lnTo>
                  <a:pt x="334051" y="846392"/>
                </a:lnTo>
                <a:lnTo>
                  <a:pt x="0" y="8468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Isosceles Triangle 14">
            <a:hlinkClick r:id="rId8" action="ppaction://hlinksldjump"/>
          </p:cNvPr>
          <p:cNvSpPr/>
          <p:nvPr/>
        </p:nvSpPr>
        <p:spPr>
          <a:xfrm rot="4260962">
            <a:off x="7497159" y="2773838"/>
            <a:ext cx="476517" cy="1291753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356" h="1722337">
                <a:moveTo>
                  <a:pt x="0" y="1722337"/>
                </a:moveTo>
                <a:lnTo>
                  <a:pt x="101362" y="0"/>
                </a:lnTo>
                <a:lnTo>
                  <a:pt x="635356" y="1644400"/>
                </a:lnTo>
                <a:cubicBezTo>
                  <a:pt x="400589" y="1721567"/>
                  <a:pt x="211785" y="1696358"/>
                  <a:pt x="0" y="172233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Isosceles Triangle 14">
            <a:hlinkClick r:id="rId6" action="ppaction://hlinksldjump"/>
          </p:cNvPr>
          <p:cNvSpPr/>
          <p:nvPr/>
        </p:nvSpPr>
        <p:spPr>
          <a:xfrm rot="5768401">
            <a:off x="7358112" y="2540111"/>
            <a:ext cx="499394" cy="1332034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15190 w 650546"/>
              <a:gd name="connsiteY0" fmla="*/ 1760892 h 1760892"/>
              <a:gd name="connsiteX1" fmla="*/ 0 w 650546"/>
              <a:gd name="connsiteY1" fmla="*/ 0 h 1760892"/>
              <a:gd name="connsiteX2" fmla="*/ 650546 w 650546"/>
              <a:gd name="connsiteY2" fmla="*/ 1682955 h 1760892"/>
              <a:gd name="connsiteX3" fmla="*/ 15190 w 650546"/>
              <a:gd name="connsiteY3" fmla="*/ 1760892 h 1760892"/>
              <a:gd name="connsiteX0" fmla="*/ 15190 w 664772"/>
              <a:gd name="connsiteY0" fmla="*/ 1760892 h 1760892"/>
              <a:gd name="connsiteX1" fmla="*/ 0 w 664772"/>
              <a:gd name="connsiteY1" fmla="*/ 0 h 1760892"/>
              <a:gd name="connsiteX2" fmla="*/ 664772 w 664772"/>
              <a:gd name="connsiteY2" fmla="*/ 1625222 h 1760892"/>
              <a:gd name="connsiteX3" fmla="*/ 15190 w 664772"/>
              <a:gd name="connsiteY3" fmla="*/ 1760892 h 1760892"/>
              <a:gd name="connsiteX0" fmla="*/ 16820 w 664772"/>
              <a:gd name="connsiteY0" fmla="*/ 1776045 h 1776045"/>
              <a:gd name="connsiteX1" fmla="*/ 0 w 664772"/>
              <a:gd name="connsiteY1" fmla="*/ 0 h 1776045"/>
              <a:gd name="connsiteX2" fmla="*/ 664772 w 664772"/>
              <a:gd name="connsiteY2" fmla="*/ 1625222 h 1776045"/>
              <a:gd name="connsiteX3" fmla="*/ 16820 w 664772"/>
              <a:gd name="connsiteY3" fmla="*/ 1776045 h 1776045"/>
              <a:gd name="connsiteX0" fmla="*/ 16820 w 665859"/>
              <a:gd name="connsiteY0" fmla="*/ 1776045 h 1776045"/>
              <a:gd name="connsiteX1" fmla="*/ 0 w 665859"/>
              <a:gd name="connsiteY1" fmla="*/ 0 h 1776045"/>
              <a:gd name="connsiteX2" fmla="*/ 665859 w 665859"/>
              <a:gd name="connsiteY2" fmla="*/ 1635324 h 1776045"/>
              <a:gd name="connsiteX3" fmla="*/ 16820 w 665859"/>
              <a:gd name="connsiteY3" fmla="*/ 1776045 h 177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859" h="1776045">
                <a:moveTo>
                  <a:pt x="16820" y="1776045"/>
                </a:moveTo>
                <a:lnTo>
                  <a:pt x="0" y="0"/>
                </a:lnTo>
                <a:lnTo>
                  <a:pt x="665859" y="1635324"/>
                </a:lnTo>
                <a:cubicBezTo>
                  <a:pt x="431092" y="1712491"/>
                  <a:pt x="228605" y="1750066"/>
                  <a:pt x="16820" y="1776045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Isosceles Triangle 16">
            <a:hlinkClick r:id="rId11" action="ppaction://hlinksldjump"/>
          </p:cNvPr>
          <p:cNvSpPr/>
          <p:nvPr/>
        </p:nvSpPr>
        <p:spPr>
          <a:xfrm rot="6623595">
            <a:off x="7844215" y="2610990"/>
            <a:ext cx="232100" cy="652183"/>
          </a:xfrm>
          <a:custGeom>
            <a:avLst/>
            <a:gdLst>
              <a:gd name="connsiteX0" fmla="*/ 0 w 431800"/>
              <a:gd name="connsiteY0" fmla="*/ 850161 h 850161"/>
              <a:gd name="connsiteX1" fmla="*/ 215900 w 431800"/>
              <a:gd name="connsiteY1" fmla="*/ 0 h 850161"/>
              <a:gd name="connsiteX2" fmla="*/ 431800 w 431800"/>
              <a:gd name="connsiteY2" fmla="*/ 850161 h 850161"/>
              <a:gd name="connsiteX3" fmla="*/ 0 w 431800"/>
              <a:gd name="connsiteY3" fmla="*/ 850161 h 850161"/>
              <a:gd name="connsiteX0" fmla="*/ 0 w 431800"/>
              <a:gd name="connsiteY0" fmla="*/ 899547 h 899547"/>
              <a:gd name="connsiteX1" fmla="*/ 202960 w 431800"/>
              <a:gd name="connsiteY1" fmla="*/ 0 h 899547"/>
              <a:gd name="connsiteX2" fmla="*/ 431800 w 431800"/>
              <a:gd name="connsiteY2" fmla="*/ 899547 h 899547"/>
              <a:gd name="connsiteX3" fmla="*/ 0 w 431800"/>
              <a:gd name="connsiteY3" fmla="*/ 899547 h 899547"/>
              <a:gd name="connsiteX0" fmla="*/ 0 w 431800"/>
              <a:gd name="connsiteY0" fmla="*/ 866216 h 866216"/>
              <a:gd name="connsiteX1" fmla="*/ 215351 w 431800"/>
              <a:gd name="connsiteY1" fmla="*/ 0 h 866216"/>
              <a:gd name="connsiteX2" fmla="*/ 431800 w 431800"/>
              <a:gd name="connsiteY2" fmla="*/ 866216 h 866216"/>
              <a:gd name="connsiteX3" fmla="*/ 0 w 431800"/>
              <a:gd name="connsiteY3" fmla="*/ 866216 h 866216"/>
              <a:gd name="connsiteX0" fmla="*/ 0 w 455608"/>
              <a:gd name="connsiteY0" fmla="*/ 866216 h 866216"/>
              <a:gd name="connsiteX1" fmla="*/ 215351 w 455608"/>
              <a:gd name="connsiteY1" fmla="*/ 0 h 866216"/>
              <a:gd name="connsiteX2" fmla="*/ 455608 w 455608"/>
              <a:gd name="connsiteY2" fmla="*/ 857365 h 866216"/>
              <a:gd name="connsiteX3" fmla="*/ 0 w 455608"/>
              <a:gd name="connsiteY3" fmla="*/ 866216 h 866216"/>
              <a:gd name="connsiteX0" fmla="*/ 0 w 396150"/>
              <a:gd name="connsiteY0" fmla="*/ 865790 h 865790"/>
              <a:gd name="connsiteX1" fmla="*/ 155893 w 396150"/>
              <a:gd name="connsiteY1" fmla="*/ 0 h 865790"/>
              <a:gd name="connsiteX2" fmla="*/ 396150 w 396150"/>
              <a:gd name="connsiteY2" fmla="*/ 857365 h 865790"/>
              <a:gd name="connsiteX3" fmla="*/ 0 w 396150"/>
              <a:gd name="connsiteY3" fmla="*/ 865790 h 865790"/>
              <a:gd name="connsiteX0" fmla="*/ 0 w 324725"/>
              <a:gd name="connsiteY0" fmla="*/ 839237 h 857365"/>
              <a:gd name="connsiteX1" fmla="*/ 84468 w 324725"/>
              <a:gd name="connsiteY1" fmla="*/ 0 h 857365"/>
              <a:gd name="connsiteX2" fmla="*/ 324725 w 324725"/>
              <a:gd name="connsiteY2" fmla="*/ 857365 h 857365"/>
              <a:gd name="connsiteX3" fmla="*/ 0 w 324725"/>
              <a:gd name="connsiteY3" fmla="*/ 839237 h 857365"/>
              <a:gd name="connsiteX0" fmla="*/ 0 w 318866"/>
              <a:gd name="connsiteY0" fmla="*/ 869577 h 869577"/>
              <a:gd name="connsiteX1" fmla="*/ 78609 w 318866"/>
              <a:gd name="connsiteY1" fmla="*/ 0 h 869577"/>
              <a:gd name="connsiteX2" fmla="*/ 318866 w 318866"/>
              <a:gd name="connsiteY2" fmla="*/ 857365 h 869577"/>
              <a:gd name="connsiteX3" fmla="*/ 0 w 3188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66" h="869577">
                <a:moveTo>
                  <a:pt x="0" y="869577"/>
                </a:moveTo>
                <a:lnTo>
                  <a:pt x="78609" y="0"/>
                </a:lnTo>
                <a:lnTo>
                  <a:pt x="309466" y="817502"/>
                </a:lnTo>
                <a:cubicBezTo>
                  <a:pt x="174750" y="852013"/>
                  <a:pt x="103155" y="852219"/>
                  <a:pt x="0" y="86957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Isosceles Triangle 17">
            <a:hlinkClick r:id="rId12" action="ppaction://hlinksldjump"/>
          </p:cNvPr>
          <p:cNvSpPr/>
          <p:nvPr/>
        </p:nvSpPr>
        <p:spPr>
          <a:xfrm rot="7656170">
            <a:off x="7857340" y="2341373"/>
            <a:ext cx="286445" cy="811700"/>
          </a:xfrm>
          <a:custGeom>
            <a:avLst/>
            <a:gdLst>
              <a:gd name="connsiteX0" fmla="*/ 0 w 430548"/>
              <a:gd name="connsiteY0" fmla="*/ 982203 h 982203"/>
              <a:gd name="connsiteX1" fmla="*/ 215274 w 430548"/>
              <a:gd name="connsiteY1" fmla="*/ 0 h 982203"/>
              <a:gd name="connsiteX2" fmla="*/ 430548 w 430548"/>
              <a:gd name="connsiteY2" fmla="*/ 982203 h 982203"/>
              <a:gd name="connsiteX3" fmla="*/ 0 w 430548"/>
              <a:gd name="connsiteY3" fmla="*/ 982203 h 982203"/>
              <a:gd name="connsiteX0" fmla="*/ 0 w 430548"/>
              <a:gd name="connsiteY0" fmla="*/ 1072644 h 1072644"/>
              <a:gd name="connsiteX1" fmla="*/ 216149 w 430548"/>
              <a:gd name="connsiteY1" fmla="*/ 0 h 1072644"/>
              <a:gd name="connsiteX2" fmla="*/ 430548 w 430548"/>
              <a:gd name="connsiteY2" fmla="*/ 1072644 h 1072644"/>
              <a:gd name="connsiteX3" fmla="*/ 0 w 430548"/>
              <a:gd name="connsiteY3" fmla="*/ 1072644 h 1072644"/>
              <a:gd name="connsiteX0" fmla="*/ 0 w 366428"/>
              <a:gd name="connsiteY0" fmla="*/ 1072644 h 1072644"/>
              <a:gd name="connsiteX1" fmla="*/ 216149 w 366428"/>
              <a:gd name="connsiteY1" fmla="*/ 0 h 1072644"/>
              <a:gd name="connsiteX2" fmla="*/ 366428 w 366428"/>
              <a:gd name="connsiteY2" fmla="*/ 1064318 h 1072644"/>
              <a:gd name="connsiteX3" fmla="*/ 0 w 366428"/>
              <a:gd name="connsiteY3" fmla="*/ 1072644 h 1072644"/>
              <a:gd name="connsiteX0" fmla="*/ 0 w 393076"/>
              <a:gd name="connsiteY0" fmla="*/ 1072644 h 1082266"/>
              <a:gd name="connsiteX1" fmla="*/ 216149 w 393076"/>
              <a:gd name="connsiteY1" fmla="*/ 0 h 1082266"/>
              <a:gd name="connsiteX2" fmla="*/ 393076 w 393076"/>
              <a:gd name="connsiteY2" fmla="*/ 1082266 h 1082266"/>
              <a:gd name="connsiteX3" fmla="*/ 0 w 393076"/>
              <a:gd name="connsiteY3" fmla="*/ 1072644 h 1082266"/>
              <a:gd name="connsiteX0" fmla="*/ 0 w 381927"/>
              <a:gd name="connsiteY0" fmla="*/ 1070469 h 1082266"/>
              <a:gd name="connsiteX1" fmla="*/ 205000 w 381927"/>
              <a:gd name="connsiteY1" fmla="*/ 0 h 1082266"/>
              <a:gd name="connsiteX2" fmla="*/ 381927 w 381927"/>
              <a:gd name="connsiteY2" fmla="*/ 1082266 h 1082266"/>
              <a:gd name="connsiteX3" fmla="*/ 0 w 381927"/>
              <a:gd name="connsiteY3" fmla="*/ 1070469 h 108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927" h="1082266">
                <a:moveTo>
                  <a:pt x="0" y="1070469"/>
                </a:moveTo>
                <a:lnTo>
                  <a:pt x="205000" y="0"/>
                </a:lnTo>
                <a:lnTo>
                  <a:pt x="381927" y="1082266"/>
                </a:lnTo>
                <a:lnTo>
                  <a:pt x="0" y="1070469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sosceles Triangle 18">
            <a:hlinkClick r:id="rId13" action="ppaction://hlinksldjump"/>
          </p:cNvPr>
          <p:cNvSpPr/>
          <p:nvPr/>
        </p:nvSpPr>
        <p:spPr>
          <a:xfrm rot="9380637">
            <a:off x="8005914" y="2378195"/>
            <a:ext cx="235735" cy="648486"/>
          </a:xfrm>
          <a:custGeom>
            <a:avLst/>
            <a:gdLst>
              <a:gd name="connsiteX0" fmla="*/ 0 w 345423"/>
              <a:gd name="connsiteY0" fmla="*/ 775580 h 775580"/>
              <a:gd name="connsiteX1" fmla="*/ 172712 w 345423"/>
              <a:gd name="connsiteY1" fmla="*/ 0 h 775580"/>
              <a:gd name="connsiteX2" fmla="*/ 345423 w 345423"/>
              <a:gd name="connsiteY2" fmla="*/ 775580 h 775580"/>
              <a:gd name="connsiteX3" fmla="*/ 0 w 345423"/>
              <a:gd name="connsiteY3" fmla="*/ 775580 h 775580"/>
              <a:gd name="connsiteX0" fmla="*/ 0 w 345423"/>
              <a:gd name="connsiteY0" fmla="*/ 851533 h 851533"/>
              <a:gd name="connsiteX1" fmla="*/ 100609 w 345423"/>
              <a:gd name="connsiteY1" fmla="*/ 0 h 851533"/>
              <a:gd name="connsiteX2" fmla="*/ 345423 w 345423"/>
              <a:gd name="connsiteY2" fmla="*/ 851533 h 851533"/>
              <a:gd name="connsiteX3" fmla="*/ 0 w 345423"/>
              <a:gd name="connsiteY3" fmla="*/ 851533 h 851533"/>
              <a:gd name="connsiteX0" fmla="*/ 0 w 363768"/>
              <a:gd name="connsiteY0" fmla="*/ 851533 h 851533"/>
              <a:gd name="connsiteX1" fmla="*/ 100609 w 363768"/>
              <a:gd name="connsiteY1" fmla="*/ 0 h 851533"/>
              <a:gd name="connsiteX2" fmla="*/ 363768 w 363768"/>
              <a:gd name="connsiteY2" fmla="*/ 809655 h 851533"/>
              <a:gd name="connsiteX3" fmla="*/ 0 w 363768"/>
              <a:gd name="connsiteY3" fmla="*/ 851533 h 851533"/>
              <a:gd name="connsiteX0" fmla="*/ 0 w 308507"/>
              <a:gd name="connsiteY0" fmla="*/ 864648 h 864648"/>
              <a:gd name="connsiteX1" fmla="*/ 45348 w 308507"/>
              <a:gd name="connsiteY1" fmla="*/ 0 h 864648"/>
              <a:gd name="connsiteX2" fmla="*/ 308507 w 308507"/>
              <a:gd name="connsiteY2" fmla="*/ 809655 h 864648"/>
              <a:gd name="connsiteX3" fmla="*/ 0 w 308507"/>
              <a:gd name="connsiteY3" fmla="*/ 864648 h 864648"/>
              <a:gd name="connsiteX0" fmla="*/ 0 w 314313"/>
              <a:gd name="connsiteY0" fmla="*/ 864648 h 864648"/>
              <a:gd name="connsiteX1" fmla="*/ 45348 w 314313"/>
              <a:gd name="connsiteY1" fmla="*/ 0 h 864648"/>
              <a:gd name="connsiteX2" fmla="*/ 314313 w 314313"/>
              <a:gd name="connsiteY2" fmla="*/ 834382 h 864648"/>
              <a:gd name="connsiteX3" fmla="*/ 0 w 314313"/>
              <a:gd name="connsiteY3" fmla="*/ 864648 h 86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13" h="864648">
                <a:moveTo>
                  <a:pt x="0" y="864648"/>
                </a:moveTo>
                <a:lnTo>
                  <a:pt x="45348" y="0"/>
                </a:lnTo>
                <a:lnTo>
                  <a:pt x="314313" y="834382"/>
                </a:lnTo>
                <a:lnTo>
                  <a:pt x="0" y="86464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Isosceles Triangle 19">
            <a:hlinkClick r:id="rId14" action="ppaction://hlinksldjump"/>
          </p:cNvPr>
          <p:cNvSpPr/>
          <p:nvPr/>
        </p:nvSpPr>
        <p:spPr>
          <a:xfrm rot="9938310">
            <a:off x="8243066" y="2463928"/>
            <a:ext cx="169517" cy="486385"/>
          </a:xfrm>
          <a:custGeom>
            <a:avLst/>
            <a:gdLst>
              <a:gd name="connsiteX0" fmla="*/ 0 w 286575"/>
              <a:gd name="connsiteY0" fmla="*/ 634106 h 634106"/>
              <a:gd name="connsiteX1" fmla="*/ 143288 w 286575"/>
              <a:gd name="connsiteY1" fmla="*/ 0 h 634106"/>
              <a:gd name="connsiteX2" fmla="*/ 286575 w 286575"/>
              <a:gd name="connsiteY2" fmla="*/ 634106 h 634106"/>
              <a:gd name="connsiteX3" fmla="*/ 0 w 286575"/>
              <a:gd name="connsiteY3" fmla="*/ 634106 h 634106"/>
              <a:gd name="connsiteX0" fmla="*/ 0 w 286575"/>
              <a:gd name="connsiteY0" fmla="*/ 654932 h 654932"/>
              <a:gd name="connsiteX1" fmla="*/ 164352 w 286575"/>
              <a:gd name="connsiteY1" fmla="*/ 0 h 654932"/>
              <a:gd name="connsiteX2" fmla="*/ 286575 w 286575"/>
              <a:gd name="connsiteY2" fmla="*/ 654932 h 654932"/>
              <a:gd name="connsiteX3" fmla="*/ 0 w 286575"/>
              <a:gd name="connsiteY3" fmla="*/ 654932 h 654932"/>
              <a:gd name="connsiteX0" fmla="*/ 0 w 231181"/>
              <a:gd name="connsiteY0" fmla="*/ 654932 h 654932"/>
              <a:gd name="connsiteX1" fmla="*/ 164352 w 231181"/>
              <a:gd name="connsiteY1" fmla="*/ 0 h 654932"/>
              <a:gd name="connsiteX2" fmla="*/ 231181 w 231181"/>
              <a:gd name="connsiteY2" fmla="*/ 645993 h 654932"/>
              <a:gd name="connsiteX3" fmla="*/ 0 w 231181"/>
              <a:gd name="connsiteY3" fmla="*/ 654932 h 654932"/>
              <a:gd name="connsiteX0" fmla="*/ 0 w 208976"/>
              <a:gd name="connsiteY0" fmla="*/ 650130 h 650130"/>
              <a:gd name="connsiteX1" fmla="*/ 142147 w 208976"/>
              <a:gd name="connsiteY1" fmla="*/ 0 h 650130"/>
              <a:gd name="connsiteX2" fmla="*/ 208976 w 208976"/>
              <a:gd name="connsiteY2" fmla="*/ 645993 h 650130"/>
              <a:gd name="connsiteX3" fmla="*/ 0 w 208976"/>
              <a:gd name="connsiteY3" fmla="*/ 650130 h 650130"/>
              <a:gd name="connsiteX0" fmla="*/ 0 w 216179"/>
              <a:gd name="connsiteY0" fmla="*/ 616822 h 645993"/>
              <a:gd name="connsiteX1" fmla="*/ 149350 w 216179"/>
              <a:gd name="connsiteY1" fmla="*/ 0 h 645993"/>
              <a:gd name="connsiteX2" fmla="*/ 216179 w 216179"/>
              <a:gd name="connsiteY2" fmla="*/ 645993 h 645993"/>
              <a:gd name="connsiteX3" fmla="*/ 0 w 216179"/>
              <a:gd name="connsiteY3" fmla="*/ 616822 h 645993"/>
              <a:gd name="connsiteX0" fmla="*/ 0 w 226022"/>
              <a:gd name="connsiteY0" fmla="*/ 616822 h 648513"/>
              <a:gd name="connsiteX1" fmla="*/ 149350 w 226022"/>
              <a:gd name="connsiteY1" fmla="*/ 0 h 648513"/>
              <a:gd name="connsiteX2" fmla="*/ 226022 w 226022"/>
              <a:gd name="connsiteY2" fmla="*/ 648513 h 648513"/>
              <a:gd name="connsiteX3" fmla="*/ 0 w 226022"/>
              <a:gd name="connsiteY3" fmla="*/ 616822 h 64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22" h="648513">
                <a:moveTo>
                  <a:pt x="0" y="616822"/>
                </a:moveTo>
                <a:lnTo>
                  <a:pt x="149350" y="0"/>
                </a:lnTo>
                <a:lnTo>
                  <a:pt x="226022" y="648513"/>
                </a:lnTo>
                <a:lnTo>
                  <a:pt x="0" y="61682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6" name="Picture 2" descr="Image result for home ico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71" y="5491239"/>
            <a:ext cx="469839" cy="4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E2853D1D-A3B4-4894-B573-C83161E78E74}" type="datetime1">
              <a:rPr lang="en-US" smtClean="0"/>
              <a:t>5/2/2020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ABB09D-9713-436B-B2B9-7CA33BE7E1BE}"/>
              </a:ext>
            </a:extLst>
          </p:cNvPr>
          <p:cNvSpPr txBox="1"/>
          <p:nvPr/>
        </p:nvSpPr>
        <p:spPr>
          <a:xfrm>
            <a:off x="3454400" y="5404685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জেন্ডার সমতা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6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57252"/>
            <a:ext cx="2204978" cy="3417569"/>
          </a:xfrm>
          <a:prstGeom prst="rect">
            <a:avLst/>
          </a:prstGeom>
          <a:solidFill>
            <a:srgbClr val="DC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/>
          <p:cNvSpPr/>
          <p:nvPr/>
        </p:nvSpPr>
        <p:spPr>
          <a:xfrm>
            <a:off x="1308421" y="5237214"/>
            <a:ext cx="477579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dirty="0"/>
              <a:t>Clean water and sanitation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106995" y="3546241"/>
            <a:ext cx="111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Bangla161"/>
              </a:rPr>
              <a:t>65.5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dashboards.sdgindex.org/resources/SDG%202018%20dashboards%20white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689" y="1009258"/>
            <a:ext cx="1883600" cy="1883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p Arrow 5"/>
          <p:cNvSpPr/>
          <p:nvPr/>
        </p:nvSpPr>
        <p:spPr>
          <a:xfrm rot="2768643">
            <a:off x="1870185" y="4405859"/>
            <a:ext cx="434051" cy="885215"/>
          </a:xfrm>
          <a:prstGeom prst="upArrow">
            <a:avLst>
              <a:gd name="adj1" fmla="val 50000"/>
              <a:gd name="adj2" fmla="val 62000"/>
            </a:avLst>
          </a:prstGeom>
          <a:solidFill>
            <a:srgbClr val="F2C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1975429" y="3096458"/>
            <a:ext cx="1302121" cy="5078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FFFFFF"/>
                </a:solidFill>
                <a:latin typeface="Bangla273"/>
              </a:rPr>
              <a:t>Score</a:t>
            </a:r>
            <a:endParaRPr lang="en-US" sz="2700" b="1" dirty="0"/>
          </a:p>
        </p:txBody>
      </p:sp>
      <p:sp>
        <p:nvSpPr>
          <p:cNvPr id="9" name="Isosceles Triangle 8">
            <a:hlinkClick r:id="rId3" action="ppaction://hlinksldjump"/>
          </p:cNvPr>
          <p:cNvSpPr/>
          <p:nvPr/>
        </p:nvSpPr>
        <p:spPr>
          <a:xfrm rot="11435456">
            <a:off x="8327396" y="2214075"/>
            <a:ext cx="266009" cy="658882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Isosceles Triangle 3">
            <a:hlinkClick r:id="rId4" action="ppaction://hlinksldjump"/>
          </p:cNvPr>
          <p:cNvSpPr/>
          <p:nvPr/>
        </p:nvSpPr>
        <p:spPr>
          <a:xfrm rot="12658671">
            <a:off x="8471515" y="2365932"/>
            <a:ext cx="232106" cy="605946"/>
          </a:xfrm>
          <a:custGeom>
            <a:avLst/>
            <a:gdLst>
              <a:gd name="connsiteX0" fmla="*/ 0 w 309474"/>
              <a:gd name="connsiteY0" fmla="*/ 748685 h 748685"/>
              <a:gd name="connsiteX1" fmla="*/ 154737 w 309474"/>
              <a:gd name="connsiteY1" fmla="*/ 0 h 748685"/>
              <a:gd name="connsiteX2" fmla="*/ 309474 w 309474"/>
              <a:gd name="connsiteY2" fmla="*/ 748685 h 748685"/>
              <a:gd name="connsiteX3" fmla="*/ 0 w 309474"/>
              <a:gd name="connsiteY3" fmla="*/ 748685 h 748685"/>
              <a:gd name="connsiteX0" fmla="*/ 0 w 309474"/>
              <a:gd name="connsiteY0" fmla="*/ 807928 h 807928"/>
              <a:gd name="connsiteX1" fmla="*/ 154723 w 309474"/>
              <a:gd name="connsiteY1" fmla="*/ 0 h 807928"/>
              <a:gd name="connsiteX2" fmla="*/ 309474 w 309474"/>
              <a:gd name="connsiteY2" fmla="*/ 807928 h 807928"/>
              <a:gd name="connsiteX3" fmla="*/ 0 w 309474"/>
              <a:gd name="connsiteY3" fmla="*/ 807928 h 80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74" h="807928">
                <a:moveTo>
                  <a:pt x="0" y="807928"/>
                </a:moveTo>
                <a:lnTo>
                  <a:pt x="154723" y="0"/>
                </a:lnTo>
                <a:lnTo>
                  <a:pt x="309474" y="807928"/>
                </a:lnTo>
                <a:lnTo>
                  <a:pt x="0" y="80792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Isosceles Triangle 4">
            <a:hlinkClick r:id="rId5" action="ppaction://hlinksldjump"/>
          </p:cNvPr>
          <p:cNvSpPr/>
          <p:nvPr/>
        </p:nvSpPr>
        <p:spPr>
          <a:xfrm rot="14444128">
            <a:off x="8589801" y="2314367"/>
            <a:ext cx="278273" cy="746945"/>
          </a:xfrm>
          <a:custGeom>
            <a:avLst/>
            <a:gdLst>
              <a:gd name="connsiteX0" fmla="*/ 0 w 370840"/>
              <a:gd name="connsiteY0" fmla="*/ 934720 h 934720"/>
              <a:gd name="connsiteX1" fmla="*/ 185420 w 370840"/>
              <a:gd name="connsiteY1" fmla="*/ 0 h 934720"/>
              <a:gd name="connsiteX2" fmla="*/ 370840 w 370840"/>
              <a:gd name="connsiteY2" fmla="*/ 934720 h 934720"/>
              <a:gd name="connsiteX3" fmla="*/ 0 w 370840"/>
              <a:gd name="connsiteY3" fmla="*/ 934720 h 934720"/>
              <a:gd name="connsiteX0" fmla="*/ 0 w 371031"/>
              <a:gd name="connsiteY0" fmla="*/ 987022 h 987022"/>
              <a:gd name="connsiteX1" fmla="*/ 185611 w 371031"/>
              <a:gd name="connsiteY1" fmla="*/ 0 h 987022"/>
              <a:gd name="connsiteX2" fmla="*/ 371031 w 371031"/>
              <a:gd name="connsiteY2" fmla="*/ 934720 h 987022"/>
              <a:gd name="connsiteX3" fmla="*/ 0 w 371031"/>
              <a:gd name="connsiteY3" fmla="*/ 987022 h 987022"/>
              <a:gd name="connsiteX0" fmla="*/ 0 w 371031"/>
              <a:gd name="connsiteY0" fmla="*/ 979078 h 979078"/>
              <a:gd name="connsiteX1" fmla="*/ 64695 w 371031"/>
              <a:gd name="connsiteY1" fmla="*/ 0 h 979078"/>
              <a:gd name="connsiteX2" fmla="*/ 371031 w 371031"/>
              <a:gd name="connsiteY2" fmla="*/ 926776 h 979078"/>
              <a:gd name="connsiteX3" fmla="*/ 0 w 371031"/>
              <a:gd name="connsiteY3" fmla="*/ 979078 h 979078"/>
              <a:gd name="connsiteX0" fmla="*/ 0 w 371031"/>
              <a:gd name="connsiteY0" fmla="*/ 995926 h 995926"/>
              <a:gd name="connsiteX1" fmla="*/ 45020 w 371031"/>
              <a:gd name="connsiteY1" fmla="*/ 0 h 995926"/>
              <a:gd name="connsiteX2" fmla="*/ 371031 w 371031"/>
              <a:gd name="connsiteY2" fmla="*/ 943624 h 995926"/>
              <a:gd name="connsiteX3" fmla="*/ 0 w 371031"/>
              <a:gd name="connsiteY3" fmla="*/ 995926 h 9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031" h="995926">
                <a:moveTo>
                  <a:pt x="0" y="995926"/>
                </a:moveTo>
                <a:lnTo>
                  <a:pt x="45020" y="0"/>
                </a:lnTo>
                <a:lnTo>
                  <a:pt x="371031" y="943624"/>
                </a:lnTo>
                <a:lnTo>
                  <a:pt x="0" y="99592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sosceles Triangle 6">
            <a:hlinkClick r:id="rId6" action="ppaction://hlinksldjump"/>
          </p:cNvPr>
          <p:cNvSpPr/>
          <p:nvPr/>
        </p:nvSpPr>
        <p:spPr>
          <a:xfrm rot="15385404">
            <a:off x="8761828" y="2307484"/>
            <a:ext cx="395413" cy="1050758"/>
          </a:xfrm>
          <a:custGeom>
            <a:avLst/>
            <a:gdLst>
              <a:gd name="connsiteX0" fmla="*/ 0 w 543560"/>
              <a:gd name="connsiteY0" fmla="*/ 1259840 h 1259840"/>
              <a:gd name="connsiteX1" fmla="*/ 271780 w 543560"/>
              <a:gd name="connsiteY1" fmla="*/ 0 h 1259840"/>
              <a:gd name="connsiteX2" fmla="*/ 543560 w 543560"/>
              <a:gd name="connsiteY2" fmla="*/ 1259840 h 1259840"/>
              <a:gd name="connsiteX3" fmla="*/ 0 w 543560"/>
              <a:gd name="connsiteY3" fmla="*/ 1259840 h 1259840"/>
              <a:gd name="connsiteX0" fmla="*/ 0 w 527217"/>
              <a:gd name="connsiteY0" fmla="*/ 1300369 h 1300369"/>
              <a:gd name="connsiteX1" fmla="*/ 255437 w 527217"/>
              <a:gd name="connsiteY1" fmla="*/ 0 h 1300369"/>
              <a:gd name="connsiteX2" fmla="*/ 527217 w 527217"/>
              <a:gd name="connsiteY2" fmla="*/ 1259840 h 1300369"/>
              <a:gd name="connsiteX3" fmla="*/ 0 w 527217"/>
              <a:gd name="connsiteY3" fmla="*/ 1300369 h 1300369"/>
              <a:gd name="connsiteX0" fmla="*/ 0 w 527217"/>
              <a:gd name="connsiteY0" fmla="*/ 1401011 h 1401011"/>
              <a:gd name="connsiteX1" fmla="*/ 206577 w 527217"/>
              <a:gd name="connsiteY1" fmla="*/ 0 h 1401011"/>
              <a:gd name="connsiteX2" fmla="*/ 527217 w 527217"/>
              <a:gd name="connsiteY2" fmla="*/ 1360482 h 1401011"/>
              <a:gd name="connsiteX3" fmla="*/ 0 w 527217"/>
              <a:gd name="connsiteY3" fmla="*/ 1401011 h 140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17" h="1401011">
                <a:moveTo>
                  <a:pt x="0" y="1401011"/>
                </a:moveTo>
                <a:lnTo>
                  <a:pt x="206577" y="0"/>
                </a:lnTo>
                <a:lnTo>
                  <a:pt x="527217" y="1360482"/>
                </a:lnTo>
                <a:lnTo>
                  <a:pt x="0" y="1401011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Isosceles Triangle 12">
            <a:hlinkClick r:id="rId7" action="ppaction://hlinksldjump"/>
          </p:cNvPr>
          <p:cNvSpPr/>
          <p:nvPr/>
        </p:nvSpPr>
        <p:spPr>
          <a:xfrm rot="16656475">
            <a:off x="8663732" y="2764039"/>
            <a:ext cx="214391" cy="565179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Isosceles Triangle 8">
            <a:hlinkClick r:id="rId8" action="ppaction://hlinksldjump"/>
          </p:cNvPr>
          <p:cNvSpPr/>
          <p:nvPr/>
        </p:nvSpPr>
        <p:spPr>
          <a:xfrm rot="18035027">
            <a:off x="8674461" y="2771463"/>
            <a:ext cx="317212" cy="879024"/>
          </a:xfrm>
          <a:custGeom>
            <a:avLst/>
            <a:gdLst>
              <a:gd name="connsiteX0" fmla="*/ 0 w 507241"/>
              <a:gd name="connsiteY0" fmla="*/ 792144 h 792144"/>
              <a:gd name="connsiteX1" fmla="*/ 253621 w 507241"/>
              <a:gd name="connsiteY1" fmla="*/ 0 h 792144"/>
              <a:gd name="connsiteX2" fmla="*/ 507241 w 507241"/>
              <a:gd name="connsiteY2" fmla="*/ 792144 h 792144"/>
              <a:gd name="connsiteX3" fmla="*/ 0 w 507241"/>
              <a:gd name="connsiteY3" fmla="*/ 792144 h 792144"/>
              <a:gd name="connsiteX0" fmla="*/ 0 w 392708"/>
              <a:gd name="connsiteY0" fmla="*/ 1125714 h 1125714"/>
              <a:gd name="connsiteX1" fmla="*/ 139088 w 392708"/>
              <a:gd name="connsiteY1" fmla="*/ 0 h 1125714"/>
              <a:gd name="connsiteX2" fmla="*/ 392708 w 392708"/>
              <a:gd name="connsiteY2" fmla="*/ 792144 h 1125714"/>
              <a:gd name="connsiteX3" fmla="*/ 0 w 392708"/>
              <a:gd name="connsiteY3" fmla="*/ 1125714 h 1125714"/>
              <a:gd name="connsiteX0" fmla="*/ 0 w 422949"/>
              <a:gd name="connsiteY0" fmla="*/ 1125714 h 1125714"/>
              <a:gd name="connsiteX1" fmla="*/ 139088 w 422949"/>
              <a:gd name="connsiteY1" fmla="*/ 0 h 1125714"/>
              <a:gd name="connsiteX2" fmla="*/ 422949 w 422949"/>
              <a:gd name="connsiteY2" fmla="*/ 1092919 h 1125714"/>
              <a:gd name="connsiteX3" fmla="*/ 0 w 422949"/>
              <a:gd name="connsiteY3" fmla="*/ 1125714 h 1125714"/>
              <a:gd name="connsiteX0" fmla="*/ 0 w 422949"/>
              <a:gd name="connsiteY0" fmla="*/ 1172032 h 1172032"/>
              <a:gd name="connsiteX1" fmla="*/ 117616 w 422949"/>
              <a:gd name="connsiteY1" fmla="*/ 0 h 1172032"/>
              <a:gd name="connsiteX2" fmla="*/ 422949 w 422949"/>
              <a:gd name="connsiteY2" fmla="*/ 1139237 h 1172032"/>
              <a:gd name="connsiteX3" fmla="*/ 0 w 422949"/>
              <a:gd name="connsiteY3" fmla="*/ 1172032 h 117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49" h="1172032">
                <a:moveTo>
                  <a:pt x="0" y="1172032"/>
                </a:moveTo>
                <a:lnTo>
                  <a:pt x="117616" y="0"/>
                </a:lnTo>
                <a:lnTo>
                  <a:pt x="422949" y="1139237"/>
                </a:lnTo>
                <a:lnTo>
                  <a:pt x="0" y="117203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sosceles Triangle 9">
            <a:hlinkClick r:id="rId3" action="ppaction://hlinksldjump"/>
          </p:cNvPr>
          <p:cNvSpPr/>
          <p:nvPr/>
        </p:nvSpPr>
        <p:spPr>
          <a:xfrm rot="19341219">
            <a:off x="8570036" y="2983999"/>
            <a:ext cx="263717" cy="693332"/>
          </a:xfrm>
          <a:custGeom>
            <a:avLst/>
            <a:gdLst>
              <a:gd name="connsiteX0" fmla="*/ 0 w 386904"/>
              <a:gd name="connsiteY0" fmla="*/ 866927 h 866927"/>
              <a:gd name="connsiteX1" fmla="*/ 193452 w 386904"/>
              <a:gd name="connsiteY1" fmla="*/ 0 h 866927"/>
              <a:gd name="connsiteX2" fmla="*/ 386904 w 386904"/>
              <a:gd name="connsiteY2" fmla="*/ 866927 h 866927"/>
              <a:gd name="connsiteX3" fmla="*/ 0 w 386904"/>
              <a:gd name="connsiteY3" fmla="*/ 866927 h 866927"/>
              <a:gd name="connsiteX0" fmla="*/ 0 w 386904"/>
              <a:gd name="connsiteY0" fmla="*/ 958059 h 958059"/>
              <a:gd name="connsiteX1" fmla="*/ 141850 w 386904"/>
              <a:gd name="connsiteY1" fmla="*/ 0 h 958059"/>
              <a:gd name="connsiteX2" fmla="*/ 386904 w 386904"/>
              <a:gd name="connsiteY2" fmla="*/ 958059 h 958059"/>
              <a:gd name="connsiteX3" fmla="*/ 0 w 386904"/>
              <a:gd name="connsiteY3" fmla="*/ 958059 h 958059"/>
              <a:gd name="connsiteX0" fmla="*/ 0 w 334269"/>
              <a:gd name="connsiteY0" fmla="*/ 972998 h 972998"/>
              <a:gd name="connsiteX1" fmla="*/ 89215 w 334269"/>
              <a:gd name="connsiteY1" fmla="*/ 0 h 972998"/>
              <a:gd name="connsiteX2" fmla="*/ 334269 w 334269"/>
              <a:gd name="connsiteY2" fmla="*/ 958059 h 972998"/>
              <a:gd name="connsiteX3" fmla="*/ 0 w 334269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22" h="972998">
                <a:moveTo>
                  <a:pt x="0" y="972998"/>
                </a:moveTo>
                <a:lnTo>
                  <a:pt x="89215" y="0"/>
                </a:lnTo>
                <a:lnTo>
                  <a:pt x="351622" y="952197"/>
                </a:lnTo>
                <a:lnTo>
                  <a:pt x="0" y="97299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Isosceles Triangle 10">
            <a:hlinkClick r:id="rId4" action="ppaction://hlinksldjump"/>
          </p:cNvPr>
          <p:cNvSpPr/>
          <p:nvPr/>
        </p:nvSpPr>
        <p:spPr>
          <a:xfrm rot="20733320">
            <a:off x="8451003" y="3059874"/>
            <a:ext cx="379282" cy="1023275"/>
          </a:xfrm>
          <a:custGeom>
            <a:avLst/>
            <a:gdLst>
              <a:gd name="connsiteX0" fmla="*/ 0 w 628545"/>
              <a:gd name="connsiteY0" fmla="*/ 1269254 h 1269254"/>
              <a:gd name="connsiteX1" fmla="*/ 314273 w 628545"/>
              <a:gd name="connsiteY1" fmla="*/ 0 h 1269254"/>
              <a:gd name="connsiteX2" fmla="*/ 628545 w 628545"/>
              <a:gd name="connsiteY2" fmla="*/ 1269254 h 1269254"/>
              <a:gd name="connsiteX3" fmla="*/ 0 w 628545"/>
              <a:gd name="connsiteY3" fmla="*/ 1269254 h 1269254"/>
              <a:gd name="connsiteX0" fmla="*/ 0 w 505709"/>
              <a:gd name="connsiteY0" fmla="*/ 1321878 h 1321878"/>
              <a:gd name="connsiteX1" fmla="*/ 191437 w 505709"/>
              <a:gd name="connsiteY1" fmla="*/ 0 h 1321878"/>
              <a:gd name="connsiteX2" fmla="*/ 505709 w 505709"/>
              <a:gd name="connsiteY2" fmla="*/ 1269254 h 1321878"/>
              <a:gd name="connsiteX3" fmla="*/ 0 w 505709"/>
              <a:gd name="connsiteY3" fmla="*/ 1321878 h 1321878"/>
              <a:gd name="connsiteX0" fmla="*/ 0 w 505709"/>
              <a:gd name="connsiteY0" fmla="*/ 1340886 h 1340886"/>
              <a:gd name="connsiteX1" fmla="*/ 117646 w 505709"/>
              <a:gd name="connsiteY1" fmla="*/ 0 h 1340886"/>
              <a:gd name="connsiteX2" fmla="*/ 505709 w 505709"/>
              <a:gd name="connsiteY2" fmla="*/ 1288262 h 1340886"/>
              <a:gd name="connsiteX3" fmla="*/ 0 w 505709"/>
              <a:gd name="connsiteY3" fmla="*/ 1340886 h 1340886"/>
              <a:gd name="connsiteX0" fmla="*/ 0 w 505709"/>
              <a:gd name="connsiteY0" fmla="*/ 1364366 h 1364366"/>
              <a:gd name="connsiteX1" fmla="*/ 107957 w 505709"/>
              <a:gd name="connsiteY1" fmla="*/ 0 h 1364366"/>
              <a:gd name="connsiteX2" fmla="*/ 505709 w 505709"/>
              <a:gd name="connsiteY2" fmla="*/ 1311742 h 1364366"/>
              <a:gd name="connsiteX3" fmla="*/ 0 w 505709"/>
              <a:gd name="connsiteY3" fmla="*/ 1364366 h 1364366"/>
              <a:gd name="connsiteX0" fmla="*/ 0 w 505709"/>
              <a:gd name="connsiteY0" fmla="*/ 1364366 h 1364366"/>
              <a:gd name="connsiteX1" fmla="*/ 73854 w 505709"/>
              <a:gd name="connsiteY1" fmla="*/ 361171 h 1364366"/>
              <a:gd name="connsiteX2" fmla="*/ 107957 w 505709"/>
              <a:gd name="connsiteY2" fmla="*/ 0 h 1364366"/>
              <a:gd name="connsiteX3" fmla="*/ 505709 w 505709"/>
              <a:gd name="connsiteY3" fmla="*/ 1311742 h 1364366"/>
              <a:gd name="connsiteX4" fmla="*/ 0 w 505709"/>
              <a:gd name="connsiteY4" fmla="*/ 1364366 h 136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709" h="1364366">
                <a:moveTo>
                  <a:pt x="0" y="1364366"/>
                </a:moveTo>
                <a:cubicBezTo>
                  <a:pt x="24195" y="1031607"/>
                  <a:pt x="49659" y="693930"/>
                  <a:pt x="73854" y="361171"/>
                </a:cubicBezTo>
                <a:lnTo>
                  <a:pt x="107957" y="0"/>
                </a:lnTo>
                <a:lnTo>
                  <a:pt x="505709" y="1311742"/>
                </a:lnTo>
                <a:lnTo>
                  <a:pt x="0" y="13643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Isosceles Triangle 16">
            <a:hlinkClick r:id="rId9" action="ppaction://hlinksldjump"/>
          </p:cNvPr>
          <p:cNvSpPr/>
          <p:nvPr/>
        </p:nvSpPr>
        <p:spPr>
          <a:xfrm>
            <a:off x="8343039" y="3107145"/>
            <a:ext cx="58769" cy="120684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Isosceles Triangle 12">
            <a:hlinkClick r:id="rId5" action="ppaction://hlinksldjump"/>
          </p:cNvPr>
          <p:cNvSpPr/>
          <p:nvPr/>
        </p:nvSpPr>
        <p:spPr>
          <a:xfrm rot="1220653">
            <a:off x="7965949" y="3058648"/>
            <a:ext cx="374766" cy="1005815"/>
          </a:xfrm>
          <a:custGeom>
            <a:avLst/>
            <a:gdLst>
              <a:gd name="connsiteX0" fmla="*/ 0 w 462280"/>
              <a:gd name="connsiteY0" fmla="*/ 1177000 h 1177000"/>
              <a:gd name="connsiteX1" fmla="*/ 231140 w 462280"/>
              <a:gd name="connsiteY1" fmla="*/ 0 h 1177000"/>
              <a:gd name="connsiteX2" fmla="*/ 462280 w 462280"/>
              <a:gd name="connsiteY2" fmla="*/ 1177000 h 1177000"/>
              <a:gd name="connsiteX3" fmla="*/ 0 w 462280"/>
              <a:gd name="connsiteY3" fmla="*/ 1177000 h 1177000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99314"/>
              <a:gd name="connsiteY0" fmla="*/ 1327867 h 1327867"/>
              <a:gd name="connsiteX1" fmla="*/ 272723 w 499314"/>
              <a:gd name="connsiteY1" fmla="*/ 0 h 1327867"/>
              <a:gd name="connsiteX2" fmla="*/ 499314 w 499314"/>
              <a:gd name="connsiteY2" fmla="*/ 1281628 h 1327867"/>
              <a:gd name="connsiteX3" fmla="*/ 0 w 499314"/>
              <a:gd name="connsiteY3" fmla="*/ 1327867 h 1327867"/>
              <a:gd name="connsiteX0" fmla="*/ 0 w 499688"/>
              <a:gd name="connsiteY0" fmla="*/ 1327867 h 1341086"/>
              <a:gd name="connsiteX1" fmla="*/ 272723 w 499688"/>
              <a:gd name="connsiteY1" fmla="*/ 0 h 1341086"/>
              <a:gd name="connsiteX2" fmla="*/ 499688 w 499688"/>
              <a:gd name="connsiteY2" fmla="*/ 1341086 h 1341086"/>
              <a:gd name="connsiteX3" fmla="*/ 0 w 499688"/>
              <a:gd name="connsiteY3" fmla="*/ 1327867 h 134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688" h="1341086">
                <a:moveTo>
                  <a:pt x="0" y="1327867"/>
                </a:moveTo>
                <a:lnTo>
                  <a:pt x="272723" y="0"/>
                </a:lnTo>
                <a:lnTo>
                  <a:pt x="499688" y="1341086"/>
                </a:lnTo>
                <a:lnTo>
                  <a:pt x="0" y="1327867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Isosceles Triangle 13">
            <a:hlinkClick r:id="rId6" action="ppaction://hlinksldjump"/>
          </p:cNvPr>
          <p:cNvSpPr/>
          <p:nvPr/>
        </p:nvSpPr>
        <p:spPr>
          <a:xfrm rot="2624457">
            <a:off x="7976096" y="3015969"/>
            <a:ext cx="250538" cy="635150"/>
          </a:xfrm>
          <a:custGeom>
            <a:avLst/>
            <a:gdLst>
              <a:gd name="connsiteX0" fmla="*/ 0 w 355600"/>
              <a:gd name="connsiteY0" fmla="*/ 975360 h 975360"/>
              <a:gd name="connsiteX1" fmla="*/ 177800 w 355600"/>
              <a:gd name="connsiteY1" fmla="*/ 0 h 975360"/>
              <a:gd name="connsiteX2" fmla="*/ 355600 w 355600"/>
              <a:gd name="connsiteY2" fmla="*/ 975360 h 975360"/>
              <a:gd name="connsiteX3" fmla="*/ 0 w 355600"/>
              <a:gd name="connsiteY3" fmla="*/ 975360 h 975360"/>
              <a:gd name="connsiteX0" fmla="*/ 0 w 362269"/>
              <a:gd name="connsiteY0" fmla="*/ 975360 h 975360"/>
              <a:gd name="connsiteX1" fmla="*/ 177800 w 362269"/>
              <a:gd name="connsiteY1" fmla="*/ 0 h 975360"/>
              <a:gd name="connsiteX2" fmla="*/ 362269 w 362269"/>
              <a:gd name="connsiteY2" fmla="*/ 835381 h 975360"/>
              <a:gd name="connsiteX3" fmla="*/ 0 w 362269"/>
              <a:gd name="connsiteY3" fmla="*/ 975360 h 975360"/>
              <a:gd name="connsiteX0" fmla="*/ 0 w 290641"/>
              <a:gd name="connsiteY0" fmla="*/ 822437 h 835381"/>
              <a:gd name="connsiteX1" fmla="*/ 106172 w 290641"/>
              <a:gd name="connsiteY1" fmla="*/ 0 h 835381"/>
              <a:gd name="connsiteX2" fmla="*/ 290641 w 290641"/>
              <a:gd name="connsiteY2" fmla="*/ 835381 h 835381"/>
              <a:gd name="connsiteX3" fmla="*/ 0 w 290641"/>
              <a:gd name="connsiteY3" fmla="*/ 822437 h 835381"/>
              <a:gd name="connsiteX0" fmla="*/ 0 w 334051"/>
              <a:gd name="connsiteY0" fmla="*/ 835855 h 835855"/>
              <a:gd name="connsiteX1" fmla="*/ 149582 w 334051"/>
              <a:gd name="connsiteY1" fmla="*/ 0 h 835855"/>
              <a:gd name="connsiteX2" fmla="*/ 334051 w 334051"/>
              <a:gd name="connsiteY2" fmla="*/ 835381 h 835855"/>
              <a:gd name="connsiteX3" fmla="*/ 0 w 334051"/>
              <a:gd name="connsiteY3" fmla="*/ 835855 h 835855"/>
              <a:gd name="connsiteX0" fmla="*/ 0 w 334051"/>
              <a:gd name="connsiteY0" fmla="*/ 846866 h 846866"/>
              <a:gd name="connsiteX1" fmla="*/ 139045 w 334051"/>
              <a:gd name="connsiteY1" fmla="*/ 0 h 846866"/>
              <a:gd name="connsiteX2" fmla="*/ 334051 w 334051"/>
              <a:gd name="connsiteY2" fmla="*/ 846392 h 846866"/>
              <a:gd name="connsiteX3" fmla="*/ 0 w 334051"/>
              <a:gd name="connsiteY3" fmla="*/ 846866 h 84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51" h="846866">
                <a:moveTo>
                  <a:pt x="0" y="846866"/>
                </a:moveTo>
                <a:lnTo>
                  <a:pt x="139045" y="0"/>
                </a:lnTo>
                <a:lnTo>
                  <a:pt x="334051" y="846392"/>
                </a:lnTo>
                <a:lnTo>
                  <a:pt x="0" y="8468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Isosceles Triangle 14">
            <a:hlinkClick r:id="rId7" action="ppaction://hlinksldjump"/>
          </p:cNvPr>
          <p:cNvSpPr/>
          <p:nvPr/>
        </p:nvSpPr>
        <p:spPr>
          <a:xfrm rot="4260962">
            <a:off x="7497159" y="2773838"/>
            <a:ext cx="476517" cy="1291753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356" h="1722337">
                <a:moveTo>
                  <a:pt x="0" y="1722337"/>
                </a:moveTo>
                <a:lnTo>
                  <a:pt x="101362" y="0"/>
                </a:lnTo>
                <a:lnTo>
                  <a:pt x="635356" y="1644400"/>
                </a:lnTo>
                <a:cubicBezTo>
                  <a:pt x="400589" y="1721567"/>
                  <a:pt x="211785" y="1696358"/>
                  <a:pt x="0" y="172233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Isosceles Triangle 14">
            <a:hlinkClick r:id="rId5" action="ppaction://hlinksldjump"/>
          </p:cNvPr>
          <p:cNvSpPr/>
          <p:nvPr/>
        </p:nvSpPr>
        <p:spPr>
          <a:xfrm rot="5768401">
            <a:off x="7358112" y="2540111"/>
            <a:ext cx="499394" cy="1332034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15190 w 650546"/>
              <a:gd name="connsiteY0" fmla="*/ 1760892 h 1760892"/>
              <a:gd name="connsiteX1" fmla="*/ 0 w 650546"/>
              <a:gd name="connsiteY1" fmla="*/ 0 h 1760892"/>
              <a:gd name="connsiteX2" fmla="*/ 650546 w 650546"/>
              <a:gd name="connsiteY2" fmla="*/ 1682955 h 1760892"/>
              <a:gd name="connsiteX3" fmla="*/ 15190 w 650546"/>
              <a:gd name="connsiteY3" fmla="*/ 1760892 h 1760892"/>
              <a:gd name="connsiteX0" fmla="*/ 15190 w 664772"/>
              <a:gd name="connsiteY0" fmla="*/ 1760892 h 1760892"/>
              <a:gd name="connsiteX1" fmla="*/ 0 w 664772"/>
              <a:gd name="connsiteY1" fmla="*/ 0 h 1760892"/>
              <a:gd name="connsiteX2" fmla="*/ 664772 w 664772"/>
              <a:gd name="connsiteY2" fmla="*/ 1625222 h 1760892"/>
              <a:gd name="connsiteX3" fmla="*/ 15190 w 664772"/>
              <a:gd name="connsiteY3" fmla="*/ 1760892 h 1760892"/>
              <a:gd name="connsiteX0" fmla="*/ 16820 w 664772"/>
              <a:gd name="connsiteY0" fmla="*/ 1776045 h 1776045"/>
              <a:gd name="connsiteX1" fmla="*/ 0 w 664772"/>
              <a:gd name="connsiteY1" fmla="*/ 0 h 1776045"/>
              <a:gd name="connsiteX2" fmla="*/ 664772 w 664772"/>
              <a:gd name="connsiteY2" fmla="*/ 1625222 h 1776045"/>
              <a:gd name="connsiteX3" fmla="*/ 16820 w 664772"/>
              <a:gd name="connsiteY3" fmla="*/ 1776045 h 1776045"/>
              <a:gd name="connsiteX0" fmla="*/ 16820 w 665859"/>
              <a:gd name="connsiteY0" fmla="*/ 1776045 h 1776045"/>
              <a:gd name="connsiteX1" fmla="*/ 0 w 665859"/>
              <a:gd name="connsiteY1" fmla="*/ 0 h 1776045"/>
              <a:gd name="connsiteX2" fmla="*/ 665859 w 665859"/>
              <a:gd name="connsiteY2" fmla="*/ 1635324 h 1776045"/>
              <a:gd name="connsiteX3" fmla="*/ 16820 w 665859"/>
              <a:gd name="connsiteY3" fmla="*/ 1776045 h 177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859" h="1776045">
                <a:moveTo>
                  <a:pt x="16820" y="1776045"/>
                </a:moveTo>
                <a:lnTo>
                  <a:pt x="0" y="0"/>
                </a:lnTo>
                <a:lnTo>
                  <a:pt x="665859" y="1635324"/>
                </a:lnTo>
                <a:cubicBezTo>
                  <a:pt x="431092" y="1712491"/>
                  <a:pt x="228605" y="1750066"/>
                  <a:pt x="16820" y="1776045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Isosceles Triangle 16">
            <a:hlinkClick r:id="rId10" action="ppaction://hlinksldjump"/>
          </p:cNvPr>
          <p:cNvSpPr/>
          <p:nvPr/>
        </p:nvSpPr>
        <p:spPr>
          <a:xfrm rot="6623595">
            <a:off x="7844215" y="2610990"/>
            <a:ext cx="232100" cy="652183"/>
          </a:xfrm>
          <a:custGeom>
            <a:avLst/>
            <a:gdLst>
              <a:gd name="connsiteX0" fmla="*/ 0 w 431800"/>
              <a:gd name="connsiteY0" fmla="*/ 850161 h 850161"/>
              <a:gd name="connsiteX1" fmla="*/ 215900 w 431800"/>
              <a:gd name="connsiteY1" fmla="*/ 0 h 850161"/>
              <a:gd name="connsiteX2" fmla="*/ 431800 w 431800"/>
              <a:gd name="connsiteY2" fmla="*/ 850161 h 850161"/>
              <a:gd name="connsiteX3" fmla="*/ 0 w 431800"/>
              <a:gd name="connsiteY3" fmla="*/ 850161 h 850161"/>
              <a:gd name="connsiteX0" fmla="*/ 0 w 431800"/>
              <a:gd name="connsiteY0" fmla="*/ 899547 h 899547"/>
              <a:gd name="connsiteX1" fmla="*/ 202960 w 431800"/>
              <a:gd name="connsiteY1" fmla="*/ 0 h 899547"/>
              <a:gd name="connsiteX2" fmla="*/ 431800 w 431800"/>
              <a:gd name="connsiteY2" fmla="*/ 899547 h 899547"/>
              <a:gd name="connsiteX3" fmla="*/ 0 w 431800"/>
              <a:gd name="connsiteY3" fmla="*/ 899547 h 899547"/>
              <a:gd name="connsiteX0" fmla="*/ 0 w 431800"/>
              <a:gd name="connsiteY0" fmla="*/ 866216 h 866216"/>
              <a:gd name="connsiteX1" fmla="*/ 215351 w 431800"/>
              <a:gd name="connsiteY1" fmla="*/ 0 h 866216"/>
              <a:gd name="connsiteX2" fmla="*/ 431800 w 431800"/>
              <a:gd name="connsiteY2" fmla="*/ 866216 h 866216"/>
              <a:gd name="connsiteX3" fmla="*/ 0 w 431800"/>
              <a:gd name="connsiteY3" fmla="*/ 866216 h 866216"/>
              <a:gd name="connsiteX0" fmla="*/ 0 w 455608"/>
              <a:gd name="connsiteY0" fmla="*/ 866216 h 866216"/>
              <a:gd name="connsiteX1" fmla="*/ 215351 w 455608"/>
              <a:gd name="connsiteY1" fmla="*/ 0 h 866216"/>
              <a:gd name="connsiteX2" fmla="*/ 455608 w 455608"/>
              <a:gd name="connsiteY2" fmla="*/ 857365 h 866216"/>
              <a:gd name="connsiteX3" fmla="*/ 0 w 455608"/>
              <a:gd name="connsiteY3" fmla="*/ 866216 h 866216"/>
              <a:gd name="connsiteX0" fmla="*/ 0 w 396150"/>
              <a:gd name="connsiteY0" fmla="*/ 865790 h 865790"/>
              <a:gd name="connsiteX1" fmla="*/ 155893 w 396150"/>
              <a:gd name="connsiteY1" fmla="*/ 0 h 865790"/>
              <a:gd name="connsiteX2" fmla="*/ 396150 w 396150"/>
              <a:gd name="connsiteY2" fmla="*/ 857365 h 865790"/>
              <a:gd name="connsiteX3" fmla="*/ 0 w 396150"/>
              <a:gd name="connsiteY3" fmla="*/ 865790 h 865790"/>
              <a:gd name="connsiteX0" fmla="*/ 0 w 324725"/>
              <a:gd name="connsiteY0" fmla="*/ 839237 h 857365"/>
              <a:gd name="connsiteX1" fmla="*/ 84468 w 324725"/>
              <a:gd name="connsiteY1" fmla="*/ 0 h 857365"/>
              <a:gd name="connsiteX2" fmla="*/ 324725 w 324725"/>
              <a:gd name="connsiteY2" fmla="*/ 857365 h 857365"/>
              <a:gd name="connsiteX3" fmla="*/ 0 w 324725"/>
              <a:gd name="connsiteY3" fmla="*/ 839237 h 857365"/>
              <a:gd name="connsiteX0" fmla="*/ 0 w 318866"/>
              <a:gd name="connsiteY0" fmla="*/ 869577 h 869577"/>
              <a:gd name="connsiteX1" fmla="*/ 78609 w 318866"/>
              <a:gd name="connsiteY1" fmla="*/ 0 h 869577"/>
              <a:gd name="connsiteX2" fmla="*/ 318866 w 318866"/>
              <a:gd name="connsiteY2" fmla="*/ 857365 h 869577"/>
              <a:gd name="connsiteX3" fmla="*/ 0 w 3188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66" h="869577">
                <a:moveTo>
                  <a:pt x="0" y="869577"/>
                </a:moveTo>
                <a:lnTo>
                  <a:pt x="78609" y="0"/>
                </a:lnTo>
                <a:lnTo>
                  <a:pt x="309466" y="817502"/>
                </a:lnTo>
                <a:cubicBezTo>
                  <a:pt x="174750" y="852013"/>
                  <a:pt x="103155" y="852219"/>
                  <a:pt x="0" y="86957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Isosceles Triangle 17">
            <a:hlinkClick r:id="rId11" action="ppaction://hlinksldjump"/>
          </p:cNvPr>
          <p:cNvSpPr/>
          <p:nvPr/>
        </p:nvSpPr>
        <p:spPr>
          <a:xfrm rot="7656170">
            <a:off x="7857340" y="2341373"/>
            <a:ext cx="286445" cy="811700"/>
          </a:xfrm>
          <a:custGeom>
            <a:avLst/>
            <a:gdLst>
              <a:gd name="connsiteX0" fmla="*/ 0 w 430548"/>
              <a:gd name="connsiteY0" fmla="*/ 982203 h 982203"/>
              <a:gd name="connsiteX1" fmla="*/ 215274 w 430548"/>
              <a:gd name="connsiteY1" fmla="*/ 0 h 982203"/>
              <a:gd name="connsiteX2" fmla="*/ 430548 w 430548"/>
              <a:gd name="connsiteY2" fmla="*/ 982203 h 982203"/>
              <a:gd name="connsiteX3" fmla="*/ 0 w 430548"/>
              <a:gd name="connsiteY3" fmla="*/ 982203 h 982203"/>
              <a:gd name="connsiteX0" fmla="*/ 0 w 430548"/>
              <a:gd name="connsiteY0" fmla="*/ 1072644 h 1072644"/>
              <a:gd name="connsiteX1" fmla="*/ 216149 w 430548"/>
              <a:gd name="connsiteY1" fmla="*/ 0 h 1072644"/>
              <a:gd name="connsiteX2" fmla="*/ 430548 w 430548"/>
              <a:gd name="connsiteY2" fmla="*/ 1072644 h 1072644"/>
              <a:gd name="connsiteX3" fmla="*/ 0 w 430548"/>
              <a:gd name="connsiteY3" fmla="*/ 1072644 h 1072644"/>
              <a:gd name="connsiteX0" fmla="*/ 0 w 366428"/>
              <a:gd name="connsiteY0" fmla="*/ 1072644 h 1072644"/>
              <a:gd name="connsiteX1" fmla="*/ 216149 w 366428"/>
              <a:gd name="connsiteY1" fmla="*/ 0 h 1072644"/>
              <a:gd name="connsiteX2" fmla="*/ 366428 w 366428"/>
              <a:gd name="connsiteY2" fmla="*/ 1064318 h 1072644"/>
              <a:gd name="connsiteX3" fmla="*/ 0 w 366428"/>
              <a:gd name="connsiteY3" fmla="*/ 1072644 h 1072644"/>
              <a:gd name="connsiteX0" fmla="*/ 0 w 393076"/>
              <a:gd name="connsiteY0" fmla="*/ 1072644 h 1082266"/>
              <a:gd name="connsiteX1" fmla="*/ 216149 w 393076"/>
              <a:gd name="connsiteY1" fmla="*/ 0 h 1082266"/>
              <a:gd name="connsiteX2" fmla="*/ 393076 w 393076"/>
              <a:gd name="connsiteY2" fmla="*/ 1082266 h 1082266"/>
              <a:gd name="connsiteX3" fmla="*/ 0 w 393076"/>
              <a:gd name="connsiteY3" fmla="*/ 1072644 h 1082266"/>
              <a:gd name="connsiteX0" fmla="*/ 0 w 381927"/>
              <a:gd name="connsiteY0" fmla="*/ 1070469 h 1082266"/>
              <a:gd name="connsiteX1" fmla="*/ 205000 w 381927"/>
              <a:gd name="connsiteY1" fmla="*/ 0 h 1082266"/>
              <a:gd name="connsiteX2" fmla="*/ 381927 w 381927"/>
              <a:gd name="connsiteY2" fmla="*/ 1082266 h 1082266"/>
              <a:gd name="connsiteX3" fmla="*/ 0 w 381927"/>
              <a:gd name="connsiteY3" fmla="*/ 1070469 h 108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927" h="1082266">
                <a:moveTo>
                  <a:pt x="0" y="1070469"/>
                </a:moveTo>
                <a:lnTo>
                  <a:pt x="205000" y="0"/>
                </a:lnTo>
                <a:lnTo>
                  <a:pt x="381927" y="1082266"/>
                </a:lnTo>
                <a:lnTo>
                  <a:pt x="0" y="1070469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sosceles Triangle 18">
            <a:hlinkClick r:id="rId12" action="ppaction://hlinksldjump"/>
          </p:cNvPr>
          <p:cNvSpPr/>
          <p:nvPr/>
        </p:nvSpPr>
        <p:spPr>
          <a:xfrm rot="9380637">
            <a:off x="8005914" y="2378195"/>
            <a:ext cx="235735" cy="648486"/>
          </a:xfrm>
          <a:custGeom>
            <a:avLst/>
            <a:gdLst>
              <a:gd name="connsiteX0" fmla="*/ 0 w 345423"/>
              <a:gd name="connsiteY0" fmla="*/ 775580 h 775580"/>
              <a:gd name="connsiteX1" fmla="*/ 172712 w 345423"/>
              <a:gd name="connsiteY1" fmla="*/ 0 h 775580"/>
              <a:gd name="connsiteX2" fmla="*/ 345423 w 345423"/>
              <a:gd name="connsiteY2" fmla="*/ 775580 h 775580"/>
              <a:gd name="connsiteX3" fmla="*/ 0 w 345423"/>
              <a:gd name="connsiteY3" fmla="*/ 775580 h 775580"/>
              <a:gd name="connsiteX0" fmla="*/ 0 w 345423"/>
              <a:gd name="connsiteY0" fmla="*/ 851533 h 851533"/>
              <a:gd name="connsiteX1" fmla="*/ 100609 w 345423"/>
              <a:gd name="connsiteY1" fmla="*/ 0 h 851533"/>
              <a:gd name="connsiteX2" fmla="*/ 345423 w 345423"/>
              <a:gd name="connsiteY2" fmla="*/ 851533 h 851533"/>
              <a:gd name="connsiteX3" fmla="*/ 0 w 345423"/>
              <a:gd name="connsiteY3" fmla="*/ 851533 h 851533"/>
              <a:gd name="connsiteX0" fmla="*/ 0 w 363768"/>
              <a:gd name="connsiteY0" fmla="*/ 851533 h 851533"/>
              <a:gd name="connsiteX1" fmla="*/ 100609 w 363768"/>
              <a:gd name="connsiteY1" fmla="*/ 0 h 851533"/>
              <a:gd name="connsiteX2" fmla="*/ 363768 w 363768"/>
              <a:gd name="connsiteY2" fmla="*/ 809655 h 851533"/>
              <a:gd name="connsiteX3" fmla="*/ 0 w 363768"/>
              <a:gd name="connsiteY3" fmla="*/ 851533 h 851533"/>
              <a:gd name="connsiteX0" fmla="*/ 0 w 308507"/>
              <a:gd name="connsiteY0" fmla="*/ 864648 h 864648"/>
              <a:gd name="connsiteX1" fmla="*/ 45348 w 308507"/>
              <a:gd name="connsiteY1" fmla="*/ 0 h 864648"/>
              <a:gd name="connsiteX2" fmla="*/ 308507 w 308507"/>
              <a:gd name="connsiteY2" fmla="*/ 809655 h 864648"/>
              <a:gd name="connsiteX3" fmla="*/ 0 w 308507"/>
              <a:gd name="connsiteY3" fmla="*/ 864648 h 864648"/>
              <a:gd name="connsiteX0" fmla="*/ 0 w 314313"/>
              <a:gd name="connsiteY0" fmla="*/ 864648 h 864648"/>
              <a:gd name="connsiteX1" fmla="*/ 45348 w 314313"/>
              <a:gd name="connsiteY1" fmla="*/ 0 h 864648"/>
              <a:gd name="connsiteX2" fmla="*/ 314313 w 314313"/>
              <a:gd name="connsiteY2" fmla="*/ 834382 h 864648"/>
              <a:gd name="connsiteX3" fmla="*/ 0 w 314313"/>
              <a:gd name="connsiteY3" fmla="*/ 864648 h 86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13" h="864648">
                <a:moveTo>
                  <a:pt x="0" y="864648"/>
                </a:moveTo>
                <a:lnTo>
                  <a:pt x="45348" y="0"/>
                </a:lnTo>
                <a:lnTo>
                  <a:pt x="314313" y="834382"/>
                </a:lnTo>
                <a:lnTo>
                  <a:pt x="0" y="86464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Isosceles Triangle 19">
            <a:hlinkClick r:id="rId13" action="ppaction://hlinksldjump"/>
          </p:cNvPr>
          <p:cNvSpPr/>
          <p:nvPr/>
        </p:nvSpPr>
        <p:spPr>
          <a:xfrm rot="9938310">
            <a:off x="8243066" y="2463928"/>
            <a:ext cx="169517" cy="486385"/>
          </a:xfrm>
          <a:custGeom>
            <a:avLst/>
            <a:gdLst>
              <a:gd name="connsiteX0" fmla="*/ 0 w 286575"/>
              <a:gd name="connsiteY0" fmla="*/ 634106 h 634106"/>
              <a:gd name="connsiteX1" fmla="*/ 143288 w 286575"/>
              <a:gd name="connsiteY1" fmla="*/ 0 h 634106"/>
              <a:gd name="connsiteX2" fmla="*/ 286575 w 286575"/>
              <a:gd name="connsiteY2" fmla="*/ 634106 h 634106"/>
              <a:gd name="connsiteX3" fmla="*/ 0 w 286575"/>
              <a:gd name="connsiteY3" fmla="*/ 634106 h 634106"/>
              <a:gd name="connsiteX0" fmla="*/ 0 w 286575"/>
              <a:gd name="connsiteY0" fmla="*/ 654932 h 654932"/>
              <a:gd name="connsiteX1" fmla="*/ 164352 w 286575"/>
              <a:gd name="connsiteY1" fmla="*/ 0 h 654932"/>
              <a:gd name="connsiteX2" fmla="*/ 286575 w 286575"/>
              <a:gd name="connsiteY2" fmla="*/ 654932 h 654932"/>
              <a:gd name="connsiteX3" fmla="*/ 0 w 286575"/>
              <a:gd name="connsiteY3" fmla="*/ 654932 h 654932"/>
              <a:gd name="connsiteX0" fmla="*/ 0 w 231181"/>
              <a:gd name="connsiteY0" fmla="*/ 654932 h 654932"/>
              <a:gd name="connsiteX1" fmla="*/ 164352 w 231181"/>
              <a:gd name="connsiteY1" fmla="*/ 0 h 654932"/>
              <a:gd name="connsiteX2" fmla="*/ 231181 w 231181"/>
              <a:gd name="connsiteY2" fmla="*/ 645993 h 654932"/>
              <a:gd name="connsiteX3" fmla="*/ 0 w 231181"/>
              <a:gd name="connsiteY3" fmla="*/ 654932 h 654932"/>
              <a:gd name="connsiteX0" fmla="*/ 0 w 208976"/>
              <a:gd name="connsiteY0" fmla="*/ 650130 h 650130"/>
              <a:gd name="connsiteX1" fmla="*/ 142147 w 208976"/>
              <a:gd name="connsiteY1" fmla="*/ 0 h 650130"/>
              <a:gd name="connsiteX2" fmla="*/ 208976 w 208976"/>
              <a:gd name="connsiteY2" fmla="*/ 645993 h 650130"/>
              <a:gd name="connsiteX3" fmla="*/ 0 w 208976"/>
              <a:gd name="connsiteY3" fmla="*/ 650130 h 650130"/>
              <a:gd name="connsiteX0" fmla="*/ 0 w 216179"/>
              <a:gd name="connsiteY0" fmla="*/ 616822 h 645993"/>
              <a:gd name="connsiteX1" fmla="*/ 149350 w 216179"/>
              <a:gd name="connsiteY1" fmla="*/ 0 h 645993"/>
              <a:gd name="connsiteX2" fmla="*/ 216179 w 216179"/>
              <a:gd name="connsiteY2" fmla="*/ 645993 h 645993"/>
              <a:gd name="connsiteX3" fmla="*/ 0 w 216179"/>
              <a:gd name="connsiteY3" fmla="*/ 616822 h 645993"/>
              <a:gd name="connsiteX0" fmla="*/ 0 w 226022"/>
              <a:gd name="connsiteY0" fmla="*/ 616822 h 648513"/>
              <a:gd name="connsiteX1" fmla="*/ 149350 w 226022"/>
              <a:gd name="connsiteY1" fmla="*/ 0 h 648513"/>
              <a:gd name="connsiteX2" fmla="*/ 226022 w 226022"/>
              <a:gd name="connsiteY2" fmla="*/ 648513 h 648513"/>
              <a:gd name="connsiteX3" fmla="*/ 0 w 226022"/>
              <a:gd name="connsiteY3" fmla="*/ 616822 h 64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22" h="648513">
                <a:moveTo>
                  <a:pt x="0" y="616822"/>
                </a:moveTo>
                <a:lnTo>
                  <a:pt x="149350" y="0"/>
                </a:lnTo>
                <a:lnTo>
                  <a:pt x="226022" y="648513"/>
                </a:lnTo>
                <a:lnTo>
                  <a:pt x="0" y="61682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6" name="Picture 2" descr="Image result for home ico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71" y="5491239"/>
            <a:ext cx="469839" cy="4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7D030B85-833C-4C0F-B8C6-8CB0D63F30A0}" type="datetime1">
              <a:rPr lang="en-US" smtClean="0"/>
              <a:t>5/2/2020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7BCE97-3079-4A21-9313-611C1856CD01}"/>
              </a:ext>
            </a:extLst>
          </p:cNvPr>
          <p:cNvSpPr txBox="1"/>
          <p:nvPr/>
        </p:nvSpPr>
        <p:spPr>
          <a:xfrm>
            <a:off x="2032000" y="5726158"/>
            <a:ext cx="3342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ও পয়ঃনিষ্কাশন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27624" y="810269"/>
            <a:ext cx="4360663" cy="4148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9218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57252"/>
            <a:ext cx="2204978" cy="3760469"/>
          </a:xfrm>
          <a:prstGeom prst="rect">
            <a:avLst/>
          </a:prstGeom>
          <a:solidFill>
            <a:srgbClr val="DC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/>
          <p:cNvSpPr/>
          <p:nvPr/>
        </p:nvSpPr>
        <p:spPr>
          <a:xfrm>
            <a:off x="1193038" y="5219893"/>
            <a:ext cx="501881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dirty="0"/>
              <a:t>Affordable and clean energy</a:t>
            </a:r>
          </a:p>
        </p:txBody>
      </p:sp>
      <p:sp>
        <p:nvSpPr>
          <p:cNvPr id="4" name="Rectangle 3"/>
          <p:cNvSpPr/>
          <p:nvPr/>
        </p:nvSpPr>
        <p:spPr>
          <a:xfrm>
            <a:off x="2104241" y="3835737"/>
            <a:ext cx="1120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Bangla161"/>
              </a:rPr>
              <a:t>56.0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 rot="2474784">
            <a:off x="1916678" y="4555041"/>
            <a:ext cx="375124" cy="885215"/>
          </a:xfrm>
          <a:prstGeom prst="upArrow">
            <a:avLst>
              <a:gd name="adj1" fmla="val 50000"/>
              <a:gd name="adj2" fmla="val 62000"/>
            </a:avLst>
          </a:prstGeom>
          <a:solidFill>
            <a:srgbClr val="E98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2" descr="https://dashboards.sdgindex.org/resources/SDG%202018%20dashboards%20white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92" y="961316"/>
            <a:ext cx="1883886" cy="18838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72674" y="3235573"/>
            <a:ext cx="1302121" cy="5078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FFFFFF"/>
                </a:solidFill>
                <a:latin typeface="Bangla273"/>
              </a:rPr>
              <a:t>Score</a:t>
            </a:r>
            <a:endParaRPr lang="en-US" sz="27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848" y="1135133"/>
            <a:ext cx="4360663" cy="4148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Isosceles Triangle 8">
            <a:hlinkClick r:id="rId4" action="ppaction://hlinksldjump"/>
          </p:cNvPr>
          <p:cNvSpPr/>
          <p:nvPr/>
        </p:nvSpPr>
        <p:spPr>
          <a:xfrm rot="11435456">
            <a:off x="8327396" y="2214075"/>
            <a:ext cx="266009" cy="658882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Isosceles Triangle 3">
            <a:hlinkClick r:id="rId5" action="ppaction://hlinksldjump"/>
          </p:cNvPr>
          <p:cNvSpPr/>
          <p:nvPr/>
        </p:nvSpPr>
        <p:spPr>
          <a:xfrm rot="12658671">
            <a:off x="8471515" y="2365932"/>
            <a:ext cx="232106" cy="605946"/>
          </a:xfrm>
          <a:custGeom>
            <a:avLst/>
            <a:gdLst>
              <a:gd name="connsiteX0" fmla="*/ 0 w 309474"/>
              <a:gd name="connsiteY0" fmla="*/ 748685 h 748685"/>
              <a:gd name="connsiteX1" fmla="*/ 154737 w 309474"/>
              <a:gd name="connsiteY1" fmla="*/ 0 h 748685"/>
              <a:gd name="connsiteX2" fmla="*/ 309474 w 309474"/>
              <a:gd name="connsiteY2" fmla="*/ 748685 h 748685"/>
              <a:gd name="connsiteX3" fmla="*/ 0 w 309474"/>
              <a:gd name="connsiteY3" fmla="*/ 748685 h 748685"/>
              <a:gd name="connsiteX0" fmla="*/ 0 w 309474"/>
              <a:gd name="connsiteY0" fmla="*/ 807928 h 807928"/>
              <a:gd name="connsiteX1" fmla="*/ 154723 w 309474"/>
              <a:gd name="connsiteY1" fmla="*/ 0 h 807928"/>
              <a:gd name="connsiteX2" fmla="*/ 309474 w 309474"/>
              <a:gd name="connsiteY2" fmla="*/ 807928 h 807928"/>
              <a:gd name="connsiteX3" fmla="*/ 0 w 309474"/>
              <a:gd name="connsiteY3" fmla="*/ 807928 h 80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74" h="807928">
                <a:moveTo>
                  <a:pt x="0" y="807928"/>
                </a:moveTo>
                <a:lnTo>
                  <a:pt x="154723" y="0"/>
                </a:lnTo>
                <a:lnTo>
                  <a:pt x="309474" y="807928"/>
                </a:lnTo>
                <a:lnTo>
                  <a:pt x="0" y="80792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Isosceles Triangle 4">
            <a:hlinkClick r:id="rId6" action="ppaction://hlinksldjump"/>
          </p:cNvPr>
          <p:cNvSpPr/>
          <p:nvPr/>
        </p:nvSpPr>
        <p:spPr>
          <a:xfrm rot="14444128">
            <a:off x="8589801" y="2314367"/>
            <a:ext cx="278273" cy="746945"/>
          </a:xfrm>
          <a:custGeom>
            <a:avLst/>
            <a:gdLst>
              <a:gd name="connsiteX0" fmla="*/ 0 w 370840"/>
              <a:gd name="connsiteY0" fmla="*/ 934720 h 934720"/>
              <a:gd name="connsiteX1" fmla="*/ 185420 w 370840"/>
              <a:gd name="connsiteY1" fmla="*/ 0 h 934720"/>
              <a:gd name="connsiteX2" fmla="*/ 370840 w 370840"/>
              <a:gd name="connsiteY2" fmla="*/ 934720 h 934720"/>
              <a:gd name="connsiteX3" fmla="*/ 0 w 370840"/>
              <a:gd name="connsiteY3" fmla="*/ 934720 h 934720"/>
              <a:gd name="connsiteX0" fmla="*/ 0 w 371031"/>
              <a:gd name="connsiteY0" fmla="*/ 987022 h 987022"/>
              <a:gd name="connsiteX1" fmla="*/ 185611 w 371031"/>
              <a:gd name="connsiteY1" fmla="*/ 0 h 987022"/>
              <a:gd name="connsiteX2" fmla="*/ 371031 w 371031"/>
              <a:gd name="connsiteY2" fmla="*/ 934720 h 987022"/>
              <a:gd name="connsiteX3" fmla="*/ 0 w 371031"/>
              <a:gd name="connsiteY3" fmla="*/ 987022 h 987022"/>
              <a:gd name="connsiteX0" fmla="*/ 0 w 371031"/>
              <a:gd name="connsiteY0" fmla="*/ 979078 h 979078"/>
              <a:gd name="connsiteX1" fmla="*/ 64695 w 371031"/>
              <a:gd name="connsiteY1" fmla="*/ 0 h 979078"/>
              <a:gd name="connsiteX2" fmla="*/ 371031 w 371031"/>
              <a:gd name="connsiteY2" fmla="*/ 926776 h 979078"/>
              <a:gd name="connsiteX3" fmla="*/ 0 w 371031"/>
              <a:gd name="connsiteY3" fmla="*/ 979078 h 979078"/>
              <a:gd name="connsiteX0" fmla="*/ 0 w 371031"/>
              <a:gd name="connsiteY0" fmla="*/ 995926 h 995926"/>
              <a:gd name="connsiteX1" fmla="*/ 45020 w 371031"/>
              <a:gd name="connsiteY1" fmla="*/ 0 h 995926"/>
              <a:gd name="connsiteX2" fmla="*/ 371031 w 371031"/>
              <a:gd name="connsiteY2" fmla="*/ 943624 h 995926"/>
              <a:gd name="connsiteX3" fmla="*/ 0 w 371031"/>
              <a:gd name="connsiteY3" fmla="*/ 995926 h 9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031" h="995926">
                <a:moveTo>
                  <a:pt x="0" y="995926"/>
                </a:moveTo>
                <a:lnTo>
                  <a:pt x="45020" y="0"/>
                </a:lnTo>
                <a:lnTo>
                  <a:pt x="371031" y="943624"/>
                </a:lnTo>
                <a:lnTo>
                  <a:pt x="0" y="99592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sosceles Triangle 6">
            <a:hlinkClick r:id="rId7" action="ppaction://hlinksldjump"/>
          </p:cNvPr>
          <p:cNvSpPr/>
          <p:nvPr/>
        </p:nvSpPr>
        <p:spPr>
          <a:xfrm rot="15385404">
            <a:off x="8761828" y="2307484"/>
            <a:ext cx="395413" cy="1050758"/>
          </a:xfrm>
          <a:custGeom>
            <a:avLst/>
            <a:gdLst>
              <a:gd name="connsiteX0" fmla="*/ 0 w 543560"/>
              <a:gd name="connsiteY0" fmla="*/ 1259840 h 1259840"/>
              <a:gd name="connsiteX1" fmla="*/ 271780 w 543560"/>
              <a:gd name="connsiteY1" fmla="*/ 0 h 1259840"/>
              <a:gd name="connsiteX2" fmla="*/ 543560 w 543560"/>
              <a:gd name="connsiteY2" fmla="*/ 1259840 h 1259840"/>
              <a:gd name="connsiteX3" fmla="*/ 0 w 543560"/>
              <a:gd name="connsiteY3" fmla="*/ 1259840 h 1259840"/>
              <a:gd name="connsiteX0" fmla="*/ 0 w 527217"/>
              <a:gd name="connsiteY0" fmla="*/ 1300369 h 1300369"/>
              <a:gd name="connsiteX1" fmla="*/ 255437 w 527217"/>
              <a:gd name="connsiteY1" fmla="*/ 0 h 1300369"/>
              <a:gd name="connsiteX2" fmla="*/ 527217 w 527217"/>
              <a:gd name="connsiteY2" fmla="*/ 1259840 h 1300369"/>
              <a:gd name="connsiteX3" fmla="*/ 0 w 527217"/>
              <a:gd name="connsiteY3" fmla="*/ 1300369 h 1300369"/>
              <a:gd name="connsiteX0" fmla="*/ 0 w 527217"/>
              <a:gd name="connsiteY0" fmla="*/ 1401011 h 1401011"/>
              <a:gd name="connsiteX1" fmla="*/ 206577 w 527217"/>
              <a:gd name="connsiteY1" fmla="*/ 0 h 1401011"/>
              <a:gd name="connsiteX2" fmla="*/ 527217 w 527217"/>
              <a:gd name="connsiteY2" fmla="*/ 1360482 h 1401011"/>
              <a:gd name="connsiteX3" fmla="*/ 0 w 527217"/>
              <a:gd name="connsiteY3" fmla="*/ 1401011 h 140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17" h="1401011">
                <a:moveTo>
                  <a:pt x="0" y="1401011"/>
                </a:moveTo>
                <a:lnTo>
                  <a:pt x="206577" y="0"/>
                </a:lnTo>
                <a:lnTo>
                  <a:pt x="527217" y="1360482"/>
                </a:lnTo>
                <a:lnTo>
                  <a:pt x="0" y="1401011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Isosceles Triangle 12">
            <a:hlinkClick r:id="rId8" action="ppaction://hlinksldjump"/>
          </p:cNvPr>
          <p:cNvSpPr/>
          <p:nvPr/>
        </p:nvSpPr>
        <p:spPr>
          <a:xfrm rot="16656475">
            <a:off x="8663732" y="2764039"/>
            <a:ext cx="214391" cy="565179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Isosceles Triangle 8">
            <a:hlinkClick r:id="rId9" action="ppaction://hlinksldjump"/>
          </p:cNvPr>
          <p:cNvSpPr/>
          <p:nvPr/>
        </p:nvSpPr>
        <p:spPr>
          <a:xfrm rot="18035027">
            <a:off x="8674461" y="2771463"/>
            <a:ext cx="317212" cy="879024"/>
          </a:xfrm>
          <a:custGeom>
            <a:avLst/>
            <a:gdLst>
              <a:gd name="connsiteX0" fmla="*/ 0 w 507241"/>
              <a:gd name="connsiteY0" fmla="*/ 792144 h 792144"/>
              <a:gd name="connsiteX1" fmla="*/ 253621 w 507241"/>
              <a:gd name="connsiteY1" fmla="*/ 0 h 792144"/>
              <a:gd name="connsiteX2" fmla="*/ 507241 w 507241"/>
              <a:gd name="connsiteY2" fmla="*/ 792144 h 792144"/>
              <a:gd name="connsiteX3" fmla="*/ 0 w 507241"/>
              <a:gd name="connsiteY3" fmla="*/ 792144 h 792144"/>
              <a:gd name="connsiteX0" fmla="*/ 0 w 392708"/>
              <a:gd name="connsiteY0" fmla="*/ 1125714 h 1125714"/>
              <a:gd name="connsiteX1" fmla="*/ 139088 w 392708"/>
              <a:gd name="connsiteY1" fmla="*/ 0 h 1125714"/>
              <a:gd name="connsiteX2" fmla="*/ 392708 w 392708"/>
              <a:gd name="connsiteY2" fmla="*/ 792144 h 1125714"/>
              <a:gd name="connsiteX3" fmla="*/ 0 w 392708"/>
              <a:gd name="connsiteY3" fmla="*/ 1125714 h 1125714"/>
              <a:gd name="connsiteX0" fmla="*/ 0 w 422949"/>
              <a:gd name="connsiteY0" fmla="*/ 1125714 h 1125714"/>
              <a:gd name="connsiteX1" fmla="*/ 139088 w 422949"/>
              <a:gd name="connsiteY1" fmla="*/ 0 h 1125714"/>
              <a:gd name="connsiteX2" fmla="*/ 422949 w 422949"/>
              <a:gd name="connsiteY2" fmla="*/ 1092919 h 1125714"/>
              <a:gd name="connsiteX3" fmla="*/ 0 w 422949"/>
              <a:gd name="connsiteY3" fmla="*/ 1125714 h 1125714"/>
              <a:gd name="connsiteX0" fmla="*/ 0 w 422949"/>
              <a:gd name="connsiteY0" fmla="*/ 1172032 h 1172032"/>
              <a:gd name="connsiteX1" fmla="*/ 117616 w 422949"/>
              <a:gd name="connsiteY1" fmla="*/ 0 h 1172032"/>
              <a:gd name="connsiteX2" fmla="*/ 422949 w 422949"/>
              <a:gd name="connsiteY2" fmla="*/ 1139237 h 1172032"/>
              <a:gd name="connsiteX3" fmla="*/ 0 w 422949"/>
              <a:gd name="connsiteY3" fmla="*/ 1172032 h 117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49" h="1172032">
                <a:moveTo>
                  <a:pt x="0" y="1172032"/>
                </a:moveTo>
                <a:lnTo>
                  <a:pt x="117616" y="0"/>
                </a:lnTo>
                <a:lnTo>
                  <a:pt x="422949" y="1139237"/>
                </a:lnTo>
                <a:lnTo>
                  <a:pt x="0" y="117203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sosceles Triangle 9">
            <a:hlinkClick r:id="rId4" action="ppaction://hlinksldjump"/>
          </p:cNvPr>
          <p:cNvSpPr/>
          <p:nvPr/>
        </p:nvSpPr>
        <p:spPr>
          <a:xfrm rot="19341219">
            <a:off x="8570036" y="2983999"/>
            <a:ext cx="263717" cy="693332"/>
          </a:xfrm>
          <a:custGeom>
            <a:avLst/>
            <a:gdLst>
              <a:gd name="connsiteX0" fmla="*/ 0 w 386904"/>
              <a:gd name="connsiteY0" fmla="*/ 866927 h 866927"/>
              <a:gd name="connsiteX1" fmla="*/ 193452 w 386904"/>
              <a:gd name="connsiteY1" fmla="*/ 0 h 866927"/>
              <a:gd name="connsiteX2" fmla="*/ 386904 w 386904"/>
              <a:gd name="connsiteY2" fmla="*/ 866927 h 866927"/>
              <a:gd name="connsiteX3" fmla="*/ 0 w 386904"/>
              <a:gd name="connsiteY3" fmla="*/ 866927 h 866927"/>
              <a:gd name="connsiteX0" fmla="*/ 0 w 386904"/>
              <a:gd name="connsiteY0" fmla="*/ 958059 h 958059"/>
              <a:gd name="connsiteX1" fmla="*/ 141850 w 386904"/>
              <a:gd name="connsiteY1" fmla="*/ 0 h 958059"/>
              <a:gd name="connsiteX2" fmla="*/ 386904 w 386904"/>
              <a:gd name="connsiteY2" fmla="*/ 958059 h 958059"/>
              <a:gd name="connsiteX3" fmla="*/ 0 w 386904"/>
              <a:gd name="connsiteY3" fmla="*/ 958059 h 958059"/>
              <a:gd name="connsiteX0" fmla="*/ 0 w 334269"/>
              <a:gd name="connsiteY0" fmla="*/ 972998 h 972998"/>
              <a:gd name="connsiteX1" fmla="*/ 89215 w 334269"/>
              <a:gd name="connsiteY1" fmla="*/ 0 h 972998"/>
              <a:gd name="connsiteX2" fmla="*/ 334269 w 334269"/>
              <a:gd name="connsiteY2" fmla="*/ 958059 h 972998"/>
              <a:gd name="connsiteX3" fmla="*/ 0 w 334269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22" h="972998">
                <a:moveTo>
                  <a:pt x="0" y="972998"/>
                </a:moveTo>
                <a:lnTo>
                  <a:pt x="89215" y="0"/>
                </a:lnTo>
                <a:lnTo>
                  <a:pt x="351622" y="952197"/>
                </a:lnTo>
                <a:lnTo>
                  <a:pt x="0" y="97299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Isosceles Triangle 10">
            <a:hlinkClick r:id="rId5" action="ppaction://hlinksldjump"/>
          </p:cNvPr>
          <p:cNvSpPr/>
          <p:nvPr/>
        </p:nvSpPr>
        <p:spPr>
          <a:xfrm rot="20733320">
            <a:off x="8451003" y="3059874"/>
            <a:ext cx="379282" cy="1023275"/>
          </a:xfrm>
          <a:custGeom>
            <a:avLst/>
            <a:gdLst>
              <a:gd name="connsiteX0" fmla="*/ 0 w 628545"/>
              <a:gd name="connsiteY0" fmla="*/ 1269254 h 1269254"/>
              <a:gd name="connsiteX1" fmla="*/ 314273 w 628545"/>
              <a:gd name="connsiteY1" fmla="*/ 0 h 1269254"/>
              <a:gd name="connsiteX2" fmla="*/ 628545 w 628545"/>
              <a:gd name="connsiteY2" fmla="*/ 1269254 h 1269254"/>
              <a:gd name="connsiteX3" fmla="*/ 0 w 628545"/>
              <a:gd name="connsiteY3" fmla="*/ 1269254 h 1269254"/>
              <a:gd name="connsiteX0" fmla="*/ 0 w 505709"/>
              <a:gd name="connsiteY0" fmla="*/ 1321878 h 1321878"/>
              <a:gd name="connsiteX1" fmla="*/ 191437 w 505709"/>
              <a:gd name="connsiteY1" fmla="*/ 0 h 1321878"/>
              <a:gd name="connsiteX2" fmla="*/ 505709 w 505709"/>
              <a:gd name="connsiteY2" fmla="*/ 1269254 h 1321878"/>
              <a:gd name="connsiteX3" fmla="*/ 0 w 505709"/>
              <a:gd name="connsiteY3" fmla="*/ 1321878 h 1321878"/>
              <a:gd name="connsiteX0" fmla="*/ 0 w 505709"/>
              <a:gd name="connsiteY0" fmla="*/ 1340886 h 1340886"/>
              <a:gd name="connsiteX1" fmla="*/ 117646 w 505709"/>
              <a:gd name="connsiteY1" fmla="*/ 0 h 1340886"/>
              <a:gd name="connsiteX2" fmla="*/ 505709 w 505709"/>
              <a:gd name="connsiteY2" fmla="*/ 1288262 h 1340886"/>
              <a:gd name="connsiteX3" fmla="*/ 0 w 505709"/>
              <a:gd name="connsiteY3" fmla="*/ 1340886 h 1340886"/>
              <a:gd name="connsiteX0" fmla="*/ 0 w 505709"/>
              <a:gd name="connsiteY0" fmla="*/ 1364366 h 1364366"/>
              <a:gd name="connsiteX1" fmla="*/ 107957 w 505709"/>
              <a:gd name="connsiteY1" fmla="*/ 0 h 1364366"/>
              <a:gd name="connsiteX2" fmla="*/ 505709 w 505709"/>
              <a:gd name="connsiteY2" fmla="*/ 1311742 h 1364366"/>
              <a:gd name="connsiteX3" fmla="*/ 0 w 505709"/>
              <a:gd name="connsiteY3" fmla="*/ 1364366 h 1364366"/>
              <a:gd name="connsiteX0" fmla="*/ 0 w 505709"/>
              <a:gd name="connsiteY0" fmla="*/ 1364366 h 1364366"/>
              <a:gd name="connsiteX1" fmla="*/ 73854 w 505709"/>
              <a:gd name="connsiteY1" fmla="*/ 361171 h 1364366"/>
              <a:gd name="connsiteX2" fmla="*/ 107957 w 505709"/>
              <a:gd name="connsiteY2" fmla="*/ 0 h 1364366"/>
              <a:gd name="connsiteX3" fmla="*/ 505709 w 505709"/>
              <a:gd name="connsiteY3" fmla="*/ 1311742 h 1364366"/>
              <a:gd name="connsiteX4" fmla="*/ 0 w 505709"/>
              <a:gd name="connsiteY4" fmla="*/ 1364366 h 136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709" h="1364366">
                <a:moveTo>
                  <a:pt x="0" y="1364366"/>
                </a:moveTo>
                <a:cubicBezTo>
                  <a:pt x="24195" y="1031607"/>
                  <a:pt x="49659" y="693930"/>
                  <a:pt x="73854" y="361171"/>
                </a:cubicBezTo>
                <a:lnTo>
                  <a:pt x="107957" y="0"/>
                </a:lnTo>
                <a:lnTo>
                  <a:pt x="505709" y="1311742"/>
                </a:lnTo>
                <a:lnTo>
                  <a:pt x="0" y="13643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Isosceles Triangle 16">
            <a:hlinkClick r:id="rId10" action="ppaction://hlinksldjump"/>
          </p:cNvPr>
          <p:cNvSpPr/>
          <p:nvPr/>
        </p:nvSpPr>
        <p:spPr>
          <a:xfrm>
            <a:off x="8343039" y="3107145"/>
            <a:ext cx="58769" cy="120684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Isosceles Triangle 12">
            <a:hlinkClick r:id="rId6" action="ppaction://hlinksldjump"/>
          </p:cNvPr>
          <p:cNvSpPr/>
          <p:nvPr/>
        </p:nvSpPr>
        <p:spPr>
          <a:xfrm rot="1220653">
            <a:off x="7965949" y="3058648"/>
            <a:ext cx="374766" cy="1005815"/>
          </a:xfrm>
          <a:custGeom>
            <a:avLst/>
            <a:gdLst>
              <a:gd name="connsiteX0" fmla="*/ 0 w 462280"/>
              <a:gd name="connsiteY0" fmla="*/ 1177000 h 1177000"/>
              <a:gd name="connsiteX1" fmla="*/ 231140 w 462280"/>
              <a:gd name="connsiteY1" fmla="*/ 0 h 1177000"/>
              <a:gd name="connsiteX2" fmla="*/ 462280 w 462280"/>
              <a:gd name="connsiteY2" fmla="*/ 1177000 h 1177000"/>
              <a:gd name="connsiteX3" fmla="*/ 0 w 462280"/>
              <a:gd name="connsiteY3" fmla="*/ 1177000 h 1177000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99314"/>
              <a:gd name="connsiteY0" fmla="*/ 1327867 h 1327867"/>
              <a:gd name="connsiteX1" fmla="*/ 272723 w 499314"/>
              <a:gd name="connsiteY1" fmla="*/ 0 h 1327867"/>
              <a:gd name="connsiteX2" fmla="*/ 499314 w 499314"/>
              <a:gd name="connsiteY2" fmla="*/ 1281628 h 1327867"/>
              <a:gd name="connsiteX3" fmla="*/ 0 w 499314"/>
              <a:gd name="connsiteY3" fmla="*/ 1327867 h 1327867"/>
              <a:gd name="connsiteX0" fmla="*/ 0 w 499688"/>
              <a:gd name="connsiteY0" fmla="*/ 1327867 h 1341086"/>
              <a:gd name="connsiteX1" fmla="*/ 272723 w 499688"/>
              <a:gd name="connsiteY1" fmla="*/ 0 h 1341086"/>
              <a:gd name="connsiteX2" fmla="*/ 499688 w 499688"/>
              <a:gd name="connsiteY2" fmla="*/ 1341086 h 1341086"/>
              <a:gd name="connsiteX3" fmla="*/ 0 w 499688"/>
              <a:gd name="connsiteY3" fmla="*/ 1327867 h 134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688" h="1341086">
                <a:moveTo>
                  <a:pt x="0" y="1327867"/>
                </a:moveTo>
                <a:lnTo>
                  <a:pt x="272723" y="0"/>
                </a:lnTo>
                <a:lnTo>
                  <a:pt x="499688" y="1341086"/>
                </a:lnTo>
                <a:lnTo>
                  <a:pt x="0" y="1327867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Isosceles Triangle 13">
            <a:hlinkClick r:id="rId7" action="ppaction://hlinksldjump"/>
          </p:cNvPr>
          <p:cNvSpPr/>
          <p:nvPr/>
        </p:nvSpPr>
        <p:spPr>
          <a:xfrm rot="2624457">
            <a:off x="7976096" y="3015969"/>
            <a:ext cx="250538" cy="635150"/>
          </a:xfrm>
          <a:custGeom>
            <a:avLst/>
            <a:gdLst>
              <a:gd name="connsiteX0" fmla="*/ 0 w 355600"/>
              <a:gd name="connsiteY0" fmla="*/ 975360 h 975360"/>
              <a:gd name="connsiteX1" fmla="*/ 177800 w 355600"/>
              <a:gd name="connsiteY1" fmla="*/ 0 h 975360"/>
              <a:gd name="connsiteX2" fmla="*/ 355600 w 355600"/>
              <a:gd name="connsiteY2" fmla="*/ 975360 h 975360"/>
              <a:gd name="connsiteX3" fmla="*/ 0 w 355600"/>
              <a:gd name="connsiteY3" fmla="*/ 975360 h 975360"/>
              <a:gd name="connsiteX0" fmla="*/ 0 w 362269"/>
              <a:gd name="connsiteY0" fmla="*/ 975360 h 975360"/>
              <a:gd name="connsiteX1" fmla="*/ 177800 w 362269"/>
              <a:gd name="connsiteY1" fmla="*/ 0 h 975360"/>
              <a:gd name="connsiteX2" fmla="*/ 362269 w 362269"/>
              <a:gd name="connsiteY2" fmla="*/ 835381 h 975360"/>
              <a:gd name="connsiteX3" fmla="*/ 0 w 362269"/>
              <a:gd name="connsiteY3" fmla="*/ 975360 h 975360"/>
              <a:gd name="connsiteX0" fmla="*/ 0 w 290641"/>
              <a:gd name="connsiteY0" fmla="*/ 822437 h 835381"/>
              <a:gd name="connsiteX1" fmla="*/ 106172 w 290641"/>
              <a:gd name="connsiteY1" fmla="*/ 0 h 835381"/>
              <a:gd name="connsiteX2" fmla="*/ 290641 w 290641"/>
              <a:gd name="connsiteY2" fmla="*/ 835381 h 835381"/>
              <a:gd name="connsiteX3" fmla="*/ 0 w 290641"/>
              <a:gd name="connsiteY3" fmla="*/ 822437 h 835381"/>
              <a:gd name="connsiteX0" fmla="*/ 0 w 334051"/>
              <a:gd name="connsiteY0" fmla="*/ 835855 h 835855"/>
              <a:gd name="connsiteX1" fmla="*/ 149582 w 334051"/>
              <a:gd name="connsiteY1" fmla="*/ 0 h 835855"/>
              <a:gd name="connsiteX2" fmla="*/ 334051 w 334051"/>
              <a:gd name="connsiteY2" fmla="*/ 835381 h 835855"/>
              <a:gd name="connsiteX3" fmla="*/ 0 w 334051"/>
              <a:gd name="connsiteY3" fmla="*/ 835855 h 835855"/>
              <a:gd name="connsiteX0" fmla="*/ 0 w 334051"/>
              <a:gd name="connsiteY0" fmla="*/ 846866 h 846866"/>
              <a:gd name="connsiteX1" fmla="*/ 139045 w 334051"/>
              <a:gd name="connsiteY1" fmla="*/ 0 h 846866"/>
              <a:gd name="connsiteX2" fmla="*/ 334051 w 334051"/>
              <a:gd name="connsiteY2" fmla="*/ 846392 h 846866"/>
              <a:gd name="connsiteX3" fmla="*/ 0 w 334051"/>
              <a:gd name="connsiteY3" fmla="*/ 846866 h 84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51" h="846866">
                <a:moveTo>
                  <a:pt x="0" y="846866"/>
                </a:moveTo>
                <a:lnTo>
                  <a:pt x="139045" y="0"/>
                </a:lnTo>
                <a:lnTo>
                  <a:pt x="334051" y="846392"/>
                </a:lnTo>
                <a:lnTo>
                  <a:pt x="0" y="8468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Isosceles Triangle 14">
            <a:hlinkClick r:id="rId8" action="ppaction://hlinksldjump"/>
          </p:cNvPr>
          <p:cNvSpPr/>
          <p:nvPr/>
        </p:nvSpPr>
        <p:spPr>
          <a:xfrm rot="4260962">
            <a:off x="7497159" y="2773838"/>
            <a:ext cx="476517" cy="1291753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356" h="1722337">
                <a:moveTo>
                  <a:pt x="0" y="1722337"/>
                </a:moveTo>
                <a:lnTo>
                  <a:pt x="101362" y="0"/>
                </a:lnTo>
                <a:lnTo>
                  <a:pt x="635356" y="1644400"/>
                </a:lnTo>
                <a:cubicBezTo>
                  <a:pt x="400589" y="1721567"/>
                  <a:pt x="211785" y="1696358"/>
                  <a:pt x="0" y="172233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Isosceles Triangle 14">
            <a:hlinkClick r:id="rId6" action="ppaction://hlinksldjump"/>
          </p:cNvPr>
          <p:cNvSpPr/>
          <p:nvPr/>
        </p:nvSpPr>
        <p:spPr>
          <a:xfrm rot="5768401">
            <a:off x="7358112" y="2540111"/>
            <a:ext cx="499394" cy="1332034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15190 w 650546"/>
              <a:gd name="connsiteY0" fmla="*/ 1760892 h 1760892"/>
              <a:gd name="connsiteX1" fmla="*/ 0 w 650546"/>
              <a:gd name="connsiteY1" fmla="*/ 0 h 1760892"/>
              <a:gd name="connsiteX2" fmla="*/ 650546 w 650546"/>
              <a:gd name="connsiteY2" fmla="*/ 1682955 h 1760892"/>
              <a:gd name="connsiteX3" fmla="*/ 15190 w 650546"/>
              <a:gd name="connsiteY3" fmla="*/ 1760892 h 1760892"/>
              <a:gd name="connsiteX0" fmla="*/ 15190 w 664772"/>
              <a:gd name="connsiteY0" fmla="*/ 1760892 h 1760892"/>
              <a:gd name="connsiteX1" fmla="*/ 0 w 664772"/>
              <a:gd name="connsiteY1" fmla="*/ 0 h 1760892"/>
              <a:gd name="connsiteX2" fmla="*/ 664772 w 664772"/>
              <a:gd name="connsiteY2" fmla="*/ 1625222 h 1760892"/>
              <a:gd name="connsiteX3" fmla="*/ 15190 w 664772"/>
              <a:gd name="connsiteY3" fmla="*/ 1760892 h 1760892"/>
              <a:gd name="connsiteX0" fmla="*/ 16820 w 664772"/>
              <a:gd name="connsiteY0" fmla="*/ 1776045 h 1776045"/>
              <a:gd name="connsiteX1" fmla="*/ 0 w 664772"/>
              <a:gd name="connsiteY1" fmla="*/ 0 h 1776045"/>
              <a:gd name="connsiteX2" fmla="*/ 664772 w 664772"/>
              <a:gd name="connsiteY2" fmla="*/ 1625222 h 1776045"/>
              <a:gd name="connsiteX3" fmla="*/ 16820 w 664772"/>
              <a:gd name="connsiteY3" fmla="*/ 1776045 h 1776045"/>
              <a:gd name="connsiteX0" fmla="*/ 16820 w 665859"/>
              <a:gd name="connsiteY0" fmla="*/ 1776045 h 1776045"/>
              <a:gd name="connsiteX1" fmla="*/ 0 w 665859"/>
              <a:gd name="connsiteY1" fmla="*/ 0 h 1776045"/>
              <a:gd name="connsiteX2" fmla="*/ 665859 w 665859"/>
              <a:gd name="connsiteY2" fmla="*/ 1635324 h 1776045"/>
              <a:gd name="connsiteX3" fmla="*/ 16820 w 665859"/>
              <a:gd name="connsiteY3" fmla="*/ 1776045 h 177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859" h="1776045">
                <a:moveTo>
                  <a:pt x="16820" y="1776045"/>
                </a:moveTo>
                <a:lnTo>
                  <a:pt x="0" y="0"/>
                </a:lnTo>
                <a:lnTo>
                  <a:pt x="665859" y="1635324"/>
                </a:lnTo>
                <a:cubicBezTo>
                  <a:pt x="431092" y="1712491"/>
                  <a:pt x="228605" y="1750066"/>
                  <a:pt x="16820" y="1776045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Isosceles Triangle 16">
            <a:hlinkClick r:id="rId11" action="ppaction://hlinksldjump"/>
          </p:cNvPr>
          <p:cNvSpPr/>
          <p:nvPr/>
        </p:nvSpPr>
        <p:spPr>
          <a:xfrm rot="6623595">
            <a:off x="7844215" y="2610990"/>
            <a:ext cx="232100" cy="652183"/>
          </a:xfrm>
          <a:custGeom>
            <a:avLst/>
            <a:gdLst>
              <a:gd name="connsiteX0" fmla="*/ 0 w 431800"/>
              <a:gd name="connsiteY0" fmla="*/ 850161 h 850161"/>
              <a:gd name="connsiteX1" fmla="*/ 215900 w 431800"/>
              <a:gd name="connsiteY1" fmla="*/ 0 h 850161"/>
              <a:gd name="connsiteX2" fmla="*/ 431800 w 431800"/>
              <a:gd name="connsiteY2" fmla="*/ 850161 h 850161"/>
              <a:gd name="connsiteX3" fmla="*/ 0 w 431800"/>
              <a:gd name="connsiteY3" fmla="*/ 850161 h 850161"/>
              <a:gd name="connsiteX0" fmla="*/ 0 w 431800"/>
              <a:gd name="connsiteY0" fmla="*/ 899547 h 899547"/>
              <a:gd name="connsiteX1" fmla="*/ 202960 w 431800"/>
              <a:gd name="connsiteY1" fmla="*/ 0 h 899547"/>
              <a:gd name="connsiteX2" fmla="*/ 431800 w 431800"/>
              <a:gd name="connsiteY2" fmla="*/ 899547 h 899547"/>
              <a:gd name="connsiteX3" fmla="*/ 0 w 431800"/>
              <a:gd name="connsiteY3" fmla="*/ 899547 h 899547"/>
              <a:gd name="connsiteX0" fmla="*/ 0 w 431800"/>
              <a:gd name="connsiteY0" fmla="*/ 866216 h 866216"/>
              <a:gd name="connsiteX1" fmla="*/ 215351 w 431800"/>
              <a:gd name="connsiteY1" fmla="*/ 0 h 866216"/>
              <a:gd name="connsiteX2" fmla="*/ 431800 w 431800"/>
              <a:gd name="connsiteY2" fmla="*/ 866216 h 866216"/>
              <a:gd name="connsiteX3" fmla="*/ 0 w 431800"/>
              <a:gd name="connsiteY3" fmla="*/ 866216 h 866216"/>
              <a:gd name="connsiteX0" fmla="*/ 0 w 455608"/>
              <a:gd name="connsiteY0" fmla="*/ 866216 h 866216"/>
              <a:gd name="connsiteX1" fmla="*/ 215351 w 455608"/>
              <a:gd name="connsiteY1" fmla="*/ 0 h 866216"/>
              <a:gd name="connsiteX2" fmla="*/ 455608 w 455608"/>
              <a:gd name="connsiteY2" fmla="*/ 857365 h 866216"/>
              <a:gd name="connsiteX3" fmla="*/ 0 w 455608"/>
              <a:gd name="connsiteY3" fmla="*/ 866216 h 866216"/>
              <a:gd name="connsiteX0" fmla="*/ 0 w 396150"/>
              <a:gd name="connsiteY0" fmla="*/ 865790 h 865790"/>
              <a:gd name="connsiteX1" fmla="*/ 155893 w 396150"/>
              <a:gd name="connsiteY1" fmla="*/ 0 h 865790"/>
              <a:gd name="connsiteX2" fmla="*/ 396150 w 396150"/>
              <a:gd name="connsiteY2" fmla="*/ 857365 h 865790"/>
              <a:gd name="connsiteX3" fmla="*/ 0 w 396150"/>
              <a:gd name="connsiteY3" fmla="*/ 865790 h 865790"/>
              <a:gd name="connsiteX0" fmla="*/ 0 w 324725"/>
              <a:gd name="connsiteY0" fmla="*/ 839237 h 857365"/>
              <a:gd name="connsiteX1" fmla="*/ 84468 w 324725"/>
              <a:gd name="connsiteY1" fmla="*/ 0 h 857365"/>
              <a:gd name="connsiteX2" fmla="*/ 324725 w 324725"/>
              <a:gd name="connsiteY2" fmla="*/ 857365 h 857365"/>
              <a:gd name="connsiteX3" fmla="*/ 0 w 324725"/>
              <a:gd name="connsiteY3" fmla="*/ 839237 h 857365"/>
              <a:gd name="connsiteX0" fmla="*/ 0 w 318866"/>
              <a:gd name="connsiteY0" fmla="*/ 869577 h 869577"/>
              <a:gd name="connsiteX1" fmla="*/ 78609 w 318866"/>
              <a:gd name="connsiteY1" fmla="*/ 0 h 869577"/>
              <a:gd name="connsiteX2" fmla="*/ 318866 w 318866"/>
              <a:gd name="connsiteY2" fmla="*/ 857365 h 869577"/>
              <a:gd name="connsiteX3" fmla="*/ 0 w 3188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66" h="869577">
                <a:moveTo>
                  <a:pt x="0" y="869577"/>
                </a:moveTo>
                <a:lnTo>
                  <a:pt x="78609" y="0"/>
                </a:lnTo>
                <a:lnTo>
                  <a:pt x="309466" y="817502"/>
                </a:lnTo>
                <a:cubicBezTo>
                  <a:pt x="174750" y="852013"/>
                  <a:pt x="103155" y="852219"/>
                  <a:pt x="0" y="86957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Isosceles Triangle 17">
            <a:hlinkClick r:id="rId12" action="ppaction://hlinksldjump"/>
          </p:cNvPr>
          <p:cNvSpPr/>
          <p:nvPr/>
        </p:nvSpPr>
        <p:spPr>
          <a:xfrm rot="7656170">
            <a:off x="7857340" y="2341373"/>
            <a:ext cx="286445" cy="811700"/>
          </a:xfrm>
          <a:custGeom>
            <a:avLst/>
            <a:gdLst>
              <a:gd name="connsiteX0" fmla="*/ 0 w 430548"/>
              <a:gd name="connsiteY0" fmla="*/ 982203 h 982203"/>
              <a:gd name="connsiteX1" fmla="*/ 215274 w 430548"/>
              <a:gd name="connsiteY1" fmla="*/ 0 h 982203"/>
              <a:gd name="connsiteX2" fmla="*/ 430548 w 430548"/>
              <a:gd name="connsiteY2" fmla="*/ 982203 h 982203"/>
              <a:gd name="connsiteX3" fmla="*/ 0 w 430548"/>
              <a:gd name="connsiteY3" fmla="*/ 982203 h 982203"/>
              <a:gd name="connsiteX0" fmla="*/ 0 w 430548"/>
              <a:gd name="connsiteY0" fmla="*/ 1072644 h 1072644"/>
              <a:gd name="connsiteX1" fmla="*/ 216149 w 430548"/>
              <a:gd name="connsiteY1" fmla="*/ 0 h 1072644"/>
              <a:gd name="connsiteX2" fmla="*/ 430548 w 430548"/>
              <a:gd name="connsiteY2" fmla="*/ 1072644 h 1072644"/>
              <a:gd name="connsiteX3" fmla="*/ 0 w 430548"/>
              <a:gd name="connsiteY3" fmla="*/ 1072644 h 1072644"/>
              <a:gd name="connsiteX0" fmla="*/ 0 w 366428"/>
              <a:gd name="connsiteY0" fmla="*/ 1072644 h 1072644"/>
              <a:gd name="connsiteX1" fmla="*/ 216149 w 366428"/>
              <a:gd name="connsiteY1" fmla="*/ 0 h 1072644"/>
              <a:gd name="connsiteX2" fmla="*/ 366428 w 366428"/>
              <a:gd name="connsiteY2" fmla="*/ 1064318 h 1072644"/>
              <a:gd name="connsiteX3" fmla="*/ 0 w 366428"/>
              <a:gd name="connsiteY3" fmla="*/ 1072644 h 1072644"/>
              <a:gd name="connsiteX0" fmla="*/ 0 w 393076"/>
              <a:gd name="connsiteY0" fmla="*/ 1072644 h 1082266"/>
              <a:gd name="connsiteX1" fmla="*/ 216149 w 393076"/>
              <a:gd name="connsiteY1" fmla="*/ 0 h 1082266"/>
              <a:gd name="connsiteX2" fmla="*/ 393076 w 393076"/>
              <a:gd name="connsiteY2" fmla="*/ 1082266 h 1082266"/>
              <a:gd name="connsiteX3" fmla="*/ 0 w 393076"/>
              <a:gd name="connsiteY3" fmla="*/ 1072644 h 1082266"/>
              <a:gd name="connsiteX0" fmla="*/ 0 w 381927"/>
              <a:gd name="connsiteY0" fmla="*/ 1070469 h 1082266"/>
              <a:gd name="connsiteX1" fmla="*/ 205000 w 381927"/>
              <a:gd name="connsiteY1" fmla="*/ 0 h 1082266"/>
              <a:gd name="connsiteX2" fmla="*/ 381927 w 381927"/>
              <a:gd name="connsiteY2" fmla="*/ 1082266 h 1082266"/>
              <a:gd name="connsiteX3" fmla="*/ 0 w 381927"/>
              <a:gd name="connsiteY3" fmla="*/ 1070469 h 108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927" h="1082266">
                <a:moveTo>
                  <a:pt x="0" y="1070469"/>
                </a:moveTo>
                <a:lnTo>
                  <a:pt x="205000" y="0"/>
                </a:lnTo>
                <a:lnTo>
                  <a:pt x="381927" y="1082266"/>
                </a:lnTo>
                <a:lnTo>
                  <a:pt x="0" y="1070469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sosceles Triangle 18">
            <a:hlinkClick r:id="rId13" action="ppaction://hlinksldjump"/>
          </p:cNvPr>
          <p:cNvSpPr/>
          <p:nvPr/>
        </p:nvSpPr>
        <p:spPr>
          <a:xfrm rot="9380637">
            <a:off x="8005914" y="2378195"/>
            <a:ext cx="235735" cy="648486"/>
          </a:xfrm>
          <a:custGeom>
            <a:avLst/>
            <a:gdLst>
              <a:gd name="connsiteX0" fmla="*/ 0 w 345423"/>
              <a:gd name="connsiteY0" fmla="*/ 775580 h 775580"/>
              <a:gd name="connsiteX1" fmla="*/ 172712 w 345423"/>
              <a:gd name="connsiteY1" fmla="*/ 0 h 775580"/>
              <a:gd name="connsiteX2" fmla="*/ 345423 w 345423"/>
              <a:gd name="connsiteY2" fmla="*/ 775580 h 775580"/>
              <a:gd name="connsiteX3" fmla="*/ 0 w 345423"/>
              <a:gd name="connsiteY3" fmla="*/ 775580 h 775580"/>
              <a:gd name="connsiteX0" fmla="*/ 0 w 345423"/>
              <a:gd name="connsiteY0" fmla="*/ 851533 h 851533"/>
              <a:gd name="connsiteX1" fmla="*/ 100609 w 345423"/>
              <a:gd name="connsiteY1" fmla="*/ 0 h 851533"/>
              <a:gd name="connsiteX2" fmla="*/ 345423 w 345423"/>
              <a:gd name="connsiteY2" fmla="*/ 851533 h 851533"/>
              <a:gd name="connsiteX3" fmla="*/ 0 w 345423"/>
              <a:gd name="connsiteY3" fmla="*/ 851533 h 851533"/>
              <a:gd name="connsiteX0" fmla="*/ 0 w 363768"/>
              <a:gd name="connsiteY0" fmla="*/ 851533 h 851533"/>
              <a:gd name="connsiteX1" fmla="*/ 100609 w 363768"/>
              <a:gd name="connsiteY1" fmla="*/ 0 h 851533"/>
              <a:gd name="connsiteX2" fmla="*/ 363768 w 363768"/>
              <a:gd name="connsiteY2" fmla="*/ 809655 h 851533"/>
              <a:gd name="connsiteX3" fmla="*/ 0 w 363768"/>
              <a:gd name="connsiteY3" fmla="*/ 851533 h 851533"/>
              <a:gd name="connsiteX0" fmla="*/ 0 w 308507"/>
              <a:gd name="connsiteY0" fmla="*/ 864648 h 864648"/>
              <a:gd name="connsiteX1" fmla="*/ 45348 w 308507"/>
              <a:gd name="connsiteY1" fmla="*/ 0 h 864648"/>
              <a:gd name="connsiteX2" fmla="*/ 308507 w 308507"/>
              <a:gd name="connsiteY2" fmla="*/ 809655 h 864648"/>
              <a:gd name="connsiteX3" fmla="*/ 0 w 308507"/>
              <a:gd name="connsiteY3" fmla="*/ 864648 h 864648"/>
              <a:gd name="connsiteX0" fmla="*/ 0 w 314313"/>
              <a:gd name="connsiteY0" fmla="*/ 864648 h 864648"/>
              <a:gd name="connsiteX1" fmla="*/ 45348 w 314313"/>
              <a:gd name="connsiteY1" fmla="*/ 0 h 864648"/>
              <a:gd name="connsiteX2" fmla="*/ 314313 w 314313"/>
              <a:gd name="connsiteY2" fmla="*/ 834382 h 864648"/>
              <a:gd name="connsiteX3" fmla="*/ 0 w 314313"/>
              <a:gd name="connsiteY3" fmla="*/ 864648 h 86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13" h="864648">
                <a:moveTo>
                  <a:pt x="0" y="864648"/>
                </a:moveTo>
                <a:lnTo>
                  <a:pt x="45348" y="0"/>
                </a:lnTo>
                <a:lnTo>
                  <a:pt x="314313" y="834382"/>
                </a:lnTo>
                <a:lnTo>
                  <a:pt x="0" y="86464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Isosceles Triangle 19">
            <a:hlinkClick r:id="rId14" action="ppaction://hlinksldjump"/>
          </p:cNvPr>
          <p:cNvSpPr/>
          <p:nvPr/>
        </p:nvSpPr>
        <p:spPr>
          <a:xfrm rot="9938310">
            <a:off x="8243066" y="2463928"/>
            <a:ext cx="169517" cy="486385"/>
          </a:xfrm>
          <a:custGeom>
            <a:avLst/>
            <a:gdLst>
              <a:gd name="connsiteX0" fmla="*/ 0 w 286575"/>
              <a:gd name="connsiteY0" fmla="*/ 634106 h 634106"/>
              <a:gd name="connsiteX1" fmla="*/ 143288 w 286575"/>
              <a:gd name="connsiteY1" fmla="*/ 0 h 634106"/>
              <a:gd name="connsiteX2" fmla="*/ 286575 w 286575"/>
              <a:gd name="connsiteY2" fmla="*/ 634106 h 634106"/>
              <a:gd name="connsiteX3" fmla="*/ 0 w 286575"/>
              <a:gd name="connsiteY3" fmla="*/ 634106 h 634106"/>
              <a:gd name="connsiteX0" fmla="*/ 0 w 286575"/>
              <a:gd name="connsiteY0" fmla="*/ 654932 h 654932"/>
              <a:gd name="connsiteX1" fmla="*/ 164352 w 286575"/>
              <a:gd name="connsiteY1" fmla="*/ 0 h 654932"/>
              <a:gd name="connsiteX2" fmla="*/ 286575 w 286575"/>
              <a:gd name="connsiteY2" fmla="*/ 654932 h 654932"/>
              <a:gd name="connsiteX3" fmla="*/ 0 w 286575"/>
              <a:gd name="connsiteY3" fmla="*/ 654932 h 654932"/>
              <a:gd name="connsiteX0" fmla="*/ 0 w 231181"/>
              <a:gd name="connsiteY0" fmla="*/ 654932 h 654932"/>
              <a:gd name="connsiteX1" fmla="*/ 164352 w 231181"/>
              <a:gd name="connsiteY1" fmla="*/ 0 h 654932"/>
              <a:gd name="connsiteX2" fmla="*/ 231181 w 231181"/>
              <a:gd name="connsiteY2" fmla="*/ 645993 h 654932"/>
              <a:gd name="connsiteX3" fmla="*/ 0 w 231181"/>
              <a:gd name="connsiteY3" fmla="*/ 654932 h 654932"/>
              <a:gd name="connsiteX0" fmla="*/ 0 w 208976"/>
              <a:gd name="connsiteY0" fmla="*/ 650130 h 650130"/>
              <a:gd name="connsiteX1" fmla="*/ 142147 w 208976"/>
              <a:gd name="connsiteY1" fmla="*/ 0 h 650130"/>
              <a:gd name="connsiteX2" fmla="*/ 208976 w 208976"/>
              <a:gd name="connsiteY2" fmla="*/ 645993 h 650130"/>
              <a:gd name="connsiteX3" fmla="*/ 0 w 208976"/>
              <a:gd name="connsiteY3" fmla="*/ 650130 h 650130"/>
              <a:gd name="connsiteX0" fmla="*/ 0 w 216179"/>
              <a:gd name="connsiteY0" fmla="*/ 616822 h 645993"/>
              <a:gd name="connsiteX1" fmla="*/ 149350 w 216179"/>
              <a:gd name="connsiteY1" fmla="*/ 0 h 645993"/>
              <a:gd name="connsiteX2" fmla="*/ 216179 w 216179"/>
              <a:gd name="connsiteY2" fmla="*/ 645993 h 645993"/>
              <a:gd name="connsiteX3" fmla="*/ 0 w 216179"/>
              <a:gd name="connsiteY3" fmla="*/ 616822 h 645993"/>
              <a:gd name="connsiteX0" fmla="*/ 0 w 226022"/>
              <a:gd name="connsiteY0" fmla="*/ 616822 h 648513"/>
              <a:gd name="connsiteX1" fmla="*/ 149350 w 226022"/>
              <a:gd name="connsiteY1" fmla="*/ 0 h 648513"/>
              <a:gd name="connsiteX2" fmla="*/ 226022 w 226022"/>
              <a:gd name="connsiteY2" fmla="*/ 648513 h 648513"/>
              <a:gd name="connsiteX3" fmla="*/ 0 w 226022"/>
              <a:gd name="connsiteY3" fmla="*/ 616822 h 64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22" h="648513">
                <a:moveTo>
                  <a:pt x="0" y="616822"/>
                </a:moveTo>
                <a:lnTo>
                  <a:pt x="149350" y="0"/>
                </a:lnTo>
                <a:lnTo>
                  <a:pt x="226022" y="648513"/>
                </a:lnTo>
                <a:lnTo>
                  <a:pt x="0" y="61682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6" name="Picture 2" descr="Image result for home ico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71" y="5491239"/>
            <a:ext cx="469839" cy="4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E7981A53-EA25-4ABA-9299-D6DF4F3B107A}" type="datetime1">
              <a:rPr lang="en-US" smtClean="0"/>
              <a:t>5/2/2020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123427-09CD-4FE1-88BE-0EB2DD82A40A}"/>
              </a:ext>
            </a:extLst>
          </p:cNvPr>
          <p:cNvSpPr txBox="1"/>
          <p:nvPr/>
        </p:nvSpPr>
        <p:spPr>
          <a:xfrm>
            <a:off x="2139777" y="5716400"/>
            <a:ext cx="3039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সাশ্রয়ী ও দূষণমুক্ত জ্বালানী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3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57252"/>
            <a:ext cx="2204978" cy="3680459"/>
          </a:xfrm>
          <a:prstGeom prst="rect">
            <a:avLst/>
          </a:prstGeom>
          <a:solidFill>
            <a:srgbClr val="E98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/>
          <p:cNvSpPr/>
          <p:nvPr/>
        </p:nvSpPr>
        <p:spPr>
          <a:xfrm>
            <a:off x="1117876" y="5332868"/>
            <a:ext cx="509357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/>
              <a:t>Decent work and economic growth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3511" y="3754457"/>
            <a:ext cx="1042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Bangla161"/>
              </a:rPr>
              <a:t>77.1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2355977" y="4587028"/>
            <a:ext cx="434051" cy="885215"/>
          </a:xfrm>
          <a:prstGeom prst="upArrow">
            <a:avLst>
              <a:gd name="adj1" fmla="val 50000"/>
              <a:gd name="adj2" fmla="val 62000"/>
            </a:avLst>
          </a:prstGeom>
          <a:solidFill>
            <a:srgbClr val="28A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2" descr="https://dashboards.sdgindex.org/resources/SDG%202018%20dashboards%20white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232" y="1135134"/>
            <a:ext cx="1711542" cy="17115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21944" y="3278650"/>
            <a:ext cx="1302121" cy="5078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FFFFFF"/>
                </a:solidFill>
                <a:latin typeface="Bangla273"/>
              </a:rPr>
              <a:t>Score</a:t>
            </a:r>
            <a:endParaRPr lang="en-US" sz="27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848" y="1135133"/>
            <a:ext cx="4360663" cy="4148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Isosceles Triangle 8">
            <a:hlinkClick r:id="rId4" action="ppaction://hlinksldjump"/>
          </p:cNvPr>
          <p:cNvSpPr/>
          <p:nvPr/>
        </p:nvSpPr>
        <p:spPr>
          <a:xfrm rot="11435456">
            <a:off x="8327396" y="2214075"/>
            <a:ext cx="266009" cy="658882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Isosceles Triangle 3">
            <a:hlinkClick r:id="rId5" action="ppaction://hlinksldjump"/>
          </p:cNvPr>
          <p:cNvSpPr/>
          <p:nvPr/>
        </p:nvSpPr>
        <p:spPr>
          <a:xfrm rot="12658671">
            <a:off x="8471515" y="2365932"/>
            <a:ext cx="232106" cy="605946"/>
          </a:xfrm>
          <a:custGeom>
            <a:avLst/>
            <a:gdLst>
              <a:gd name="connsiteX0" fmla="*/ 0 w 309474"/>
              <a:gd name="connsiteY0" fmla="*/ 748685 h 748685"/>
              <a:gd name="connsiteX1" fmla="*/ 154737 w 309474"/>
              <a:gd name="connsiteY1" fmla="*/ 0 h 748685"/>
              <a:gd name="connsiteX2" fmla="*/ 309474 w 309474"/>
              <a:gd name="connsiteY2" fmla="*/ 748685 h 748685"/>
              <a:gd name="connsiteX3" fmla="*/ 0 w 309474"/>
              <a:gd name="connsiteY3" fmla="*/ 748685 h 748685"/>
              <a:gd name="connsiteX0" fmla="*/ 0 w 309474"/>
              <a:gd name="connsiteY0" fmla="*/ 807928 h 807928"/>
              <a:gd name="connsiteX1" fmla="*/ 154723 w 309474"/>
              <a:gd name="connsiteY1" fmla="*/ 0 h 807928"/>
              <a:gd name="connsiteX2" fmla="*/ 309474 w 309474"/>
              <a:gd name="connsiteY2" fmla="*/ 807928 h 807928"/>
              <a:gd name="connsiteX3" fmla="*/ 0 w 309474"/>
              <a:gd name="connsiteY3" fmla="*/ 807928 h 80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74" h="807928">
                <a:moveTo>
                  <a:pt x="0" y="807928"/>
                </a:moveTo>
                <a:lnTo>
                  <a:pt x="154723" y="0"/>
                </a:lnTo>
                <a:lnTo>
                  <a:pt x="309474" y="807928"/>
                </a:lnTo>
                <a:lnTo>
                  <a:pt x="0" y="80792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Isosceles Triangle 4">
            <a:hlinkClick r:id="rId6" action="ppaction://hlinksldjump"/>
          </p:cNvPr>
          <p:cNvSpPr/>
          <p:nvPr/>
        </p:nvSpPr>
        <p:spPr>
          <a:xfrm rot="14444128">
            <a:off x="8589801" y="2314367"/>
            <a:ext cx="278273" cy="746945"/>
          </a:xfrm>
          <a:custGeom>
            <a:avLst/>
            <a:gdLst>
              <a:gd name="connsiteX0" fmla="*/ 0 w 370840"/>
              <a:gd name="connsiteY0" fmla="*/ 934720 h 934720"/>
              <a:gd name="connsiteX1" fmla="*/ 185420 w 370840"/>
              <a:gd name="connsiteY1" fmla="*/ 0 h 934720"/>
              <a:gd name="connsiteX2" fmla="*/ 370840 w 370840"/>
              <a:gd name="connsiteY2" fmla="*/ 934720 h 934720"/>
              <a:gd name="connsiteX3" fmla="*/ 0 w 370840"/>
              <a:gd name="connsiteY3" fmla="*/ 934720 h 934720"/>
              <a:gd name="connsiteX0" fmla="*/ 0 w 371031"/>
              <a:gd name="connsiteY0" fmla="*/ 987022 h 987022"/>
              <a:gd name="connsiteX1" fmla="*/ 185611 w 371031"/>
              <a:gd name="connsiteY1" fmla="*/ 0 h 987022"/>
              <a:gd name="connsiteX2" fmla="*/ 371031 w 371031"/>
              <a:gd name="connsiteY2" fmla="*/ 934720 h 987022"/>
              <a:gd name="connsiteX3" fmla="*/ 0 w 371031"/>
              <a:gd name="connsiteY3" fmla="*/ 987022 h 987022"/>
              <a:gd name="connsiteX0" fmla="*/ 0 w 371031"/>
              <a:gd name="connsiteY0" fmla="*/ 979078 h 979078"/>
              <a:gd name="connsiteX1" fmla="*/ 64695 w 371031"/>
              <a:gd name="connsiteY1" fmla="*/ 0 h 979078"/>
              <a:gd name="connsiteX2" fmla="*/ 371031 w 371031"/>
              <a:gd name="connsiteY2" fmla="*/ 926776 h 979078"/>
              <a:gd name="connsiteX3" fmla="*/ 0 w 371031"/>
              <a:gd name="connsiteY3" fmla="*/ 979078 h 979078"/>
              <a:gd name="connsiteX0" fmla="*/ 0 w 371031"/>
              <a:gd name="connsiteY0" fmla="*/ 995926 h 995926"/>
              <a:gd name="connsiteX1" fmla="*/ 45020 w 371031"/>
              <a:gd name="connsiteY1" fmla="*/ 0 h 995926"/>
              <a:gd name="connsiteX2" fmla="*/ 371031 w 371031"/>
              <a:gd name="connsiteY2" fmla="*/ 943624 h 995926"/>
              <a:gd name="connsiteX3" fmla="*/ 0 w 371031"/>
              <a:gd name="connsiteY3" fmla="*/ 995926 h 9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031" h="995926">
                <a:moveTo>
                  <a:pt x="0" y="995926"/>
                </a:moveTo>
                <a:lnTo>
                  <a:pt x="45020" y="0"/>
                </a:lnTo>
                <a:lnTo>
                  <a:pt x="371031" y="943624"/>
                </a:lnTo>
                <a:lnTo>
                  <a:pt x="0" y="99592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sosceles Triangle 6">
            <a:hlinkClick r:id="rId7" action="ppaction://hlinksldjump"/>
          </p:cNvPr>
          <p:cNvSpPr/>
          <p:nvPr/>
        </p:nvSpPr>
        <p:spPr>
          <a:xfrm rot="15385404">
            <a:off x="8761828" y="2307484"/>
            <a:ext cx="395413" cy="1050758"/>
          </a:xfrm>
          <a:custGeom>
            <a:avLst/>
            <a:gdLst>
              <a:gd name="connsiteX0" fmla="*/ 0 w 543560"/>
              <a:gd name="connsiteY0" fmla="*/ 1259840 h 1259840"/>
              <a:gd name="connsiteX1" fmla="*/ 271780 w 543560"/>
              <a:gd name="connsiteY1" fmla="*/ 0 h 1259840"/>
              <a:gd name="connsiteX2" fmla="*/ 543560 w 543560"/>
              <a:gd name="connsiteY2" fmla="*/ 1259840 h 1259840"/>
              <a:gd name="connsiteX3" fmla="*/ 0 w 543560"/>
              <a:gd name="connsiteY3" fmla="*/ 1259840 h 1259840"/>
              <a:gd name="connsiteX0" fmla="*/ 0 w 527217"/>
              <a:gd name="connsiteY0" fmla="*/ 1300369 h 1300369"/>
              <a:gd name="connsiteX1" fmla="*/ 255437 w 527217"/>
              <a:gd name="connsiteY1" fmla="*/ 0 h 1300369"/>
              <a:gd name="connsiteX2" fmla="*/ 527217 w 527217"/>
              <a:gd name="connsiteY2" fmla="*/ 1259840 h 1300369"/>
              <a:gd name="connsiteX3" fmla="*/ 0 w 527217"/>
              <a:gd name="connsiteY3" fmla="*/ 1300369 h 1300369"/>
              <a:gd name="connsiteX0" fmla="*/ 0 w 527217"/>
              <a:gd name="connsiteY0" fmla="*/ 1401011 h 1401011"/>
              <a:gd name="connsiteX1" fmla="*/ 206577 w 527217"/>
              <a:gd name="connsiteY1" fmla="*/ 0 h 1401011"/>
              <a:gd name="connsiteX2" fmla="*/ 527217 w 527217"/>
              <a:gd name="connsiteY2" fmla="*/ 1360482 h 1401011"/>
              <a:gd name="connsiteX3" fmla="*/ 0 w 527217"/>
              <a:gd name="connsiteY3" fmla="*/ 1401011 h 140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17" h="1401011">
                <a:moveTo>
                  <a:pt x="0" y="1401011"/>
                </a:moveTo>
                <a:lnTo>
                  <a:pt x="206577" y="0"/>
                </a:lnTo>
                <a:lnTo>
                  <a:pt x="527217" y="1360482"/>
                </a:lnTo>
                <a:lnTo>
                  <a:pt x="0" y="1401011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Isosceles Triangle 12">
            <a:hlinkClick r:id="rId8" action="ppaction://hlinksldjump"/>
          </p:cNvPr>
          <p:cNvSpPr/>
          <p:nvPr/>
        </p:nvSpPr>
        <p:spPr>
          <a:xfrm rot="16656475">
            <a:off x="8663732" y="2764039"/>
            <a:ext cx="214391" cy="565179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Isosceles Triangle 8">
            <a:hlinkClick r:id="rId9" action="ppaction://hlinksldjump"/>
          </p:cNvPr>
          <p:cNvSpPr/>
          <p:nvPr/>
        </p:nvSpPr>
        <p:spPr>
          <a:xfrm rot="18035027">
            <a:off x="8674461" y="2771463"/>
            <a:ext cx="317212" cy="879024"/>
          </a:xfrm>
          <a:custGeom>
            <a:avLst/>
            <a:gdLst>
              <a:gd name="connsiteX0" fmla="*/ 0 w 507241"/>
              <a:gd name="connsiteY0" fmla="*/ 792144 h 792144"/>
              <a:gd name="connsiteX1" fmla="*/ 253621 w 507241"/>
              <a:gd name="connsiteY1" fmla="*/ 0 h 792144"/>
              <a:gd name="connsiteX2" fmla="*/ 507241 w 507241"/>
              <a:gd name="connsiteY2" fmla="*/ 792144 h 792144"/>
              <a:gd name="connsiteX3" fmla="*/ 0 w 507241"/>
              <a:gd name="connsiteY3" fmla="*/ 792144 h 792144"/>
              <a:gd name="connsiteX0" fmla="*/ 0 w 392708"/>
              <a:gd name="connsiteY0" fmla="*/ 1125714 h 1125714"/>
              <a:gd name="connsiteX1" fmla="*/ 139088 w 392708"/>
              <a:gd name="connsiteY1" fmla="*/ 0 h 1125714"/>
              <a:gd name="connsiteX2" fmla="*/ 392708 w 392708"/>
              <a:gd name="connsiteY2" fmla="*/ 792144 h 1125714"/>
              <a:gd name="connsiteX3" fmla="*/ 0 w 392708"/>
              <a:gd name="connsiteY3" fmla="*/ 1125714 h 1125714"/>
              <a:gd name="connsiteX0" fmla="*/ 0 w 422949"/>
              <a:gd name="connsiteY0" fmla="*/ 1125714 h 1125714"/>
              <a:gd name="connsiteX1" fmla="*/ 139088 w 422949"/>
              <a:gd name="connsiteY1" fmla="*/ 0 h 1125714"/>
              <a:gd name="connsiteX2" fmla="*/ 422949 w 422949"/>
              <a:gd name="connsiteY2" fmla="*/ 1092919 h 1125714"/>
              <a:gd name="connsiteX3" fmla="*/ 0 w 422949"/>
              <a:gd name="connsiteY3" fmla="*/ 1125714 h 1125714"/>
              <a:gd name="connsiteX0" fmla="*/ 0 w 422949"/>
              <a:gd name="connsiteY0" fmla="*/ 1172032 h 1172032"/>
              <a:gd name="connsiteX1" fmla="*/ 117616 w 422949"/>
              <a:gd name="connsiteY1" fmla="*/ 0 h 1172032"/>
              <a:gd name="connsiteX2" fmla="*/ 422949 w 422949"/>
              <a:gd name="connsiteY2" fmla="*/ 1139237 h 1172032"/>
              <a:gd name="connsiteX3" fmla="*/ 0 w 422949"/>
              <a:gd name="connsiteY3" fmla="*/ 1172032 h 117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49" h="1172032">
                <a:moveTo>
                  <a:pt x="0" y="1172032"/>
                </a:moveTo>
                <a:lnTo>
                  <a:pt x="117616" y="0"/>
                </a:lnTo>
                <a:lnTo>
                  <a:pt x="422949" y="1139237"/>
                </a:lnTo>
                <a:lnTo>
                  <a:pt x="0" y="117203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sosceles Triangle 9">
            <a:hlinkClick r:id="rId4" action="ppaction://hlinksldjump"/>
          </p:cNvPr>
          <p:cNvSpPr/>
          <p:nvPr/>
        </p:nvSpPr>
        <p:spPr>
          <a:xfrm rot="19341219">
            <a:off x="8570036" y="2983999"/>
            <a:ext cx="263717" cy="693332"/>
          </a:xfrm>
          <a:custGeom>
            <a:avLst/>
            <a:gdLst>
              <a:gd name="connsiteX0" fmla="*/ 0 w 386904"/>
              <a:gd name="connsiteY0" fmla="*/ 866927 h 866927"/>
              <a:gd name="connsiteX1" fmla="*/ 193452 w 386904"/>
              <a:gd name="connsiteY1" fmla="*/ 0 h 866927"/>
              <a:gd name="connsiteX2" fmla="*/ 386904 w 386904"/>
              <a:gd name="connsiteY2" fmla="*/ 866927 h 866927"/>
              <a:gd name="connsiteX3" fmla="*/ 0 w 386904"/>
              <a:gd name="connsiteY3" fmla="*/ 866927 h 866927"/>
              <a:gd name="connsiteX0" fmla="*/ 0 w 386904"/>
              <a:gd name="connsiteY0" fmla="*/ 958059 h 958059"/>
              <a:gd name="connsiteX1" fmla="*/ 141850 w 386904"/>
              <a:gd name="connsiteY1" fmla="*/ 0 h 958059"/>
              <a:gd name="connsiteX2" fmla="*/ 386904 w 386904"/>
              <a:gd name="connsiteY2" fmla="*/ 958059 h 958059"/>
              <a:gd name="connsiteX3" fmla="*/ 0 w 386904"/>
              <a:gd name="connsiteY3" fmla="*/ 958059 h 958059"/>
              <a:gd name="connsiteX0" fmla="*/ 0 w 334269"/>
              <a:gd name="connsiteY0" fmla="*/ 972998 h 972998"/>
              <a:gd name="connsiteX1" fmla="*/ 89215 w 334269"/>
              <a:gd name="connsiteY1" fmla="*/ 0 h 972998"/>
              <a:gd name="connsiteX2" fmla="*/ 334269 w 334269"/>
              <a:gd name="connsiteY2" fmla="*/ 958059 h 972998"/>
              <a:gd name="connsiteX3" fmla="*/ 0 w 334269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22" h="972998">
                <a:moveTo>
                  <a:pt x="0" y="972998"/>
                </a:moveTo>
                <a:lnTo>
                  <a:pt x="89215" y="0"/>
                </a:lnTo>
                <a:lnTo>
                  <a:pt x="351622" y="952197"/>
                </a:lnTo>
                <a:lnTo>
                  <a:pt x="0" y="97299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Isosceles Triangle 10">
            <a:hlinkClick r:id="rId5" action="ppaction://hlinksldjump"/>
          </p:cNvPr>
          <p:cNvSpPr/>
          <p:nvPr/>
        </p:nvSpPr>
        <p:spPr>
          <a:xfrm rot="20733320">
            <a:off x="8451003" y="3059874"/>
            <a:ext cx="379282" cy="1023275"/>
          </a:xfrm>
          <a:custGeom>
            <a:avLst/>
            <a:gdLst>
              <a:gd name="connsiteX0" fmla="*/ 0 w 628545"/>
              <a:gd name="connsiteY0" fmla="*/ 1269254 h 1269254"/>
              <a:gd name="connsiteX1" fmla="*/ 314273 w 628545"/>
              <a:gd name="connsiteY1" fmla="*/ 0 h 1269254"/>
              <a:gd name="connsiteX2" fmla="*/ 628545 w 628545"/>
              <a:gd name="connsiteY2" fmla="*/ 1269254 h 1269254"/>
              <a:gd name="connsiteX3" fmla="*/ 0 w 628545"/>
              <a:gd name="connsiteY3" fmla="*/ 1269254 h 1269254"/>
              <a:gd name="connsiteX0" fmla="*/ 0 w 505709"/>
              <a:gd name="connsiteY0" fmla="*/ 1321878 h 1321878"/>
              <a:gd name="connsiteX1" fmla="*/ 191437 w 505709"/>
              <a:gd name="connsiteY1" fmla="*/ 0 h 1321878"/>
              <a:gd name="connsiteX2" fmla="*/ 505709 w 505709"/>
              <a:gd name="connsiteY2" fmla="*/ 1269254 h 1321878"/>
              <a:gd name="connsiteX3" fmla="*/ 0 w 505709"/>
              <a:gd name="connsiteY3" fmla="*/ 1321878 h 1321878"/>
              <a:gd name="connsiteX0" fmla="*/ 0 w 505709"/>
              <a:gd name="connsiteY0" fmla="*/ 1340886 h 1340886"/>
              <a:gd name="connsiteX1" fmla="*/ 117646 w 505709"/>
              <a:gd name="connsiteY1" fmla="*/ 0 h 1340886"/>
              <a:gd name="connsiteX2" fmla="*/ 505709 w 505709"/>
              <a:gd name="connsiteY2" fmla="*/ 1288262 h 1340886"/>
              <a:gd name="connsiteX3" fmla="*/ 0 w 505709"/>
              <a:gd name="connsiteY3" fmla="*/ 1340886 h 1340886"/>
              <a:gd name="connsiteX0" fmla="*/ 0 w 505709"/>
              <a:gd name="connsiteY0" fmla="*/ 1364366 h 1364366"/>
              <a:gd name="connsiteX1" fmla="*/ 107957 w 505709"/>
              <a:gd name="connsiteY1" fmla="*/ 0 h 1364366"/>
              <a:gd name="connsiteX2" fmla="*/ 505709 w 505709"/>
              <a:gd name="connsiteY2" fmla="*/ 1311742 h 1364366"/>
              <a:gd name="connsiteX3" fmla="*/ 0 w 505709"/>
              <a:gd name="connsiteY3" fmla="*/ 1364366 h 1364366"/>
              <a:gd name="connsiteX0" fmla="*/ 0 w 505709"/>
              <a:gd name="connsiteY0" fmla="*/ 1364366 h 1364366"/>
              <a:gd name="connsiteX1" fmla="*/ 73854 w 505709"/>
              <a:gd name="connsiteY1" fmla="*/ 361171 h 1364366"/>
              <a:gd name="connsiteX2" fmla="*/ 107957 w 505709"/>
              <a:gd name="connsiteY2" fmla="*/ 0 h 1364366"/>
              <a:gd name="connsiteX3" fmla="*/ 505709 w 505709"/>
              <a:gd name="connsiteY3" fmla="*/ 1311742 h 1364366"/>
              <a:gd name="connsiteX4" fmla="*/ 0 w 505709"/>
              <a:gd name="connsiteY4" fmla="*/ 1364366 h 136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709" h="1364366">
                <a:moveTo>
                  <a:pt x="0" y="1364366"/>
                </a:moveTo>
                <a:cubicBezTo>
                  <a:pt x="24195" y="1031607"/>
                  <a:pt x="49659" y="693930"/>
                  <a:pt x="73854" y="361171"/>
                </a:cubicBezTo>
                <a:lnTo>
                  <a:pt x="107957" y="0"/>
                </a:lnTo>
                <a:lnTo>
                  <a:pt x="505709" y="1311742"/>
                </a:lnTo>
                <a:lnTo>
                  <a:pt x="0" y="13643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Isosceles Triangle 16">
            <a:hlinkClick r:id="rId10" action="ppaction://hlinksldjump"/>
          </p:cNvPr>
          <p:cNvSpPr/>
          <p:nvPr/>
        </p:nvSpPr>
        <p:spPr>
          <a:xfrm>
            <a:off x="8343039" y="3107145"/>
            <a:ext cx="58769" cy="120684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Isosceles Triangle 12">
            <a:hlinkClick r:id="rId6" action="ppaction://hlinksldjump"/>
          </p:cNvPr>
          <p:cNvSpPr/>
          <p:nvPr/>
        </p:nvSpPr>
        <p:spPr>
          <a:xfrm rot="1220653">
            <a:off x="7965949" y="3058648"/>
            <a:ext cx="374766" cy="1005815"/>
          </a:xfrm>
          <a:custGeom>
            <a:avLst/>
            <a:gdLst>
              <a:gd name="connsiteX0" fmla="*/ 0 w 462280"/>
              <a:gd name="connsiteY0" fmla="*/ 1177000 h 1177000"/>
              <a:gd name="connsiteX1" fmla="*/ 231140 w 462280"/>
              <a:gd name="connsiteY1" fmla="*/ 0 h 1177000"/>
              <a:gd name="connsiteX2" fmla="*/ 462280 w 462280"/>
              <a:gd name="connsiteY2" fmla="*/ 1177000 h 1177000"/>
              <a:gd name="connsiteX3" fmla="*/ 0 w 462280"/>
              <a:gd name="connsiteY3" fmla="*/ 1177000 h 1177000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99314"/>
              <a:gd name="connsiteY0" fmla="*/ 1327867 h 1327867"/>
              <a:gd name="connsiteX1" fmla="*/ 272723 w 499314"/>
              <a:gd name="connsiteY1" fmla="*/ 0 h 1327867"/>
              <a:gd name="connsiteX2" fmla="*/ 499314 w 499314"/>
              <a:gd name="connsiteY2" fmla="*/ 1281628 h 1327867"/>
              <a:gd name="connsiteX3" fmla="*/ 0 w 499314"/>
              <a:gd name="connsiteY3" fmla="*/ 1327867 h 1327867"/>
              <a:gd name="connsiteX0" fmla="*/ 0 w 499688"/>
              <a:gd name="connsiteY0" fmla="*/ 1327867 h 1341086"/>
              <a:gd name="connsiteX1" fmla="*/ 272723 w 499688"/>
              <a:gd name="connsiteY1" fmla="*/ 0 h 1341086"/>
              <a:gd name="connsiteX2" fmla="*/ 499688 w 499688"/>
              <a:gd name="connsiteY2" fmla="*/ 1341086 h 1341086"/>
              <a:gd name="connsiteX3" fmla="*/ 0 w 499688"/>
              <a:gd name="connsiteY3" fmla="*/ 1327867 h 134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688" h="1341086">
                <a:moveTo>
                  <a:pt x="0" y="1327867"/>
                </a:moveTo>
                <a:lnTo>
                  <a:pt x="272723" y="0"/>
                </a:lnTo>
                <a:lnTo>
                  <a:pt x="499688" y="1341086"/>
                </a:lnTo>
                <a:lnTo>
                  <a:pt x="0" y="1327867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Isosceles Triangle 13">
            <a:hlinkClick r:id="rId7" action="ppaction://hlinksldjump"/>
          </p:cNvPr>
          <p:cNvSpPr/>
          <p:nvPr/>
        </p:nvSpPr>
        <p:spPr>
          <a:xfrm rot="2624457">
            <a:off x="7976096" y="3015969"/>
            <a:ext cx="250538" cy="635150"/>
          </a:xfrm>
          <a:custGeom>
            <a:avLst/>
            <a:gdLst>
              <a:gd name="connsiteX0" fmla="*/ 0 w 355600"/>
              <a:gd name="connsiteY0" fmla="*/ 975360 h 975360"/>
              <a:gd name="connsiteX1" fmla="*/ 177800 w 355600"/>
              <a:gd name="connsiteY1" fmla="*/ 0 h 975360"/>
              <a:gd name="connsiteX2" fmla="*/ 355600 w 355600"/>
              <a:gd name="connsiteY2" fmla="*/ 975360 h 975360"/>
              <a:gd name="connsiteX3" fmla="*/ 0 w 355600"/>
              <a:gd name="connsiteY3" fmla="*/ 975360 h 975360"/>
              <a:gd name="connsiteX0" fmla="*/ 0 w 362269"/>
              <a:gd name="connsiteY0" fmla="*/ 975360 h 975360"/>
              <a:gd name="connsiteX1" fmla="*/ 177800 w 362269"/>
              <a:gd name="connsiteY1" fmla="*/ 0 h 975360"/>
              <a:gd name="connsiteX2" fmla="*/ 362269 w 362269"/>
              <a:gd name="connsiteY2" fmla="*/ 835381 h 975360"/>
              <a:gd name="connsiteX3" fmla="*/ 0 w 362269"/>
              <a:gd name="connsiteY3" fmla="*/ 975360 h 975360"/>
              <a:gd name="connsiteX0" fmla="*/ 0 w 290641"/>
              <a:gd name="connsiteY0" fmla="*/ 822437 h 835381"/>
              <a:gd name="connsiteX1" fmla="*/ 106172 w 290641"/>
              <a:gd name="connsiteY1" fmla="*/ 0 h 835381"/>
              <a:gd name="connsiteX2" fmla="*/ 290641 w 290641"/>
              <a:gd name="connsiteY2" fmla="*/ 835381 h 835381"/>
              <a:gd name="connsiteX3" fmla="*/ 0 w 290641"/>
              <a:gd name="connsiteY3" fmla="*/ 822437 h 835381"/>
              <a:gd name="connsiteX0" fmla="*/ 0 w 334051"/>
              <a:gd name="connsiteY0" fmla="*/ 835855 h 835855"/>
              <a:gd name="connsiteX1" fmla="*/ 149582 w 334051"/>
              <a:gd name="connsiteY1" fmla="*/ 0 h 835855"/>
              <a:gd name="connsiteX2" fmla="*/ 334051 w 334051"/>
              <a:gd name="connsiteY2" fmla="*/ 835381 h 835855"/>
              <a:gd name="connsiteX3" fmla="*/ 0 w 334051"/>
              <a:gd name="connsiteY3" fmla="*/ 835855 h 835855"/>
              <a:gd name="connsiteX0" fmla="*/ 0 w 334051"/>
              <a:gd name="connsiteY0" fmla="*/ 846866 h 846866"/>
              <a:gd name="connsiteX1" fmla="*/ 139045 w 334051"/>
              <a:gd name="connsiteY1" fmla="*/ 0 h 846866"/>
              <a:gd name="connsiteX2" fmla="*/ 334051 w 334051"/>
              <a:gd name="connsiteY2" fmla="*/ 846392 h 846866"/>
              <a:gd name="connsiteX3" fmla="*/ 0 w 334051"/>
              <a:gd name="connsiteY3" fmla="*/ 846866 h 84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51" h="846866">
                <a:moveTo>
                  <a:pt x="0" y="846866"/>
                </a:moveTo>
                <a:lnTo>
                  <a:pt x="139045" y="0"/>
                </a:lnTo>
                <a:lnTo>
                  <a:pt x="334051" y="846392"/>
                </a:lnTo>
                <a:lnTo>
                  <a:pt x="0" y="8468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Isosceles Triangle 14">
            <a:hlinkClick r:id="rId8" action="ppaction://hlinksldjump"/>
          </p:cNvPr>
          <p:cNvSpPr/>
          <p:nvPr/>
        </p:nvSpPr>
        <p:spPr>
          <a:xfrm rot="4260962">
            <a:off x="7497159" y="2773838"/>
            <a:ext cx="476517" cy="1291753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356" h="1722337">
                <a:moveTo>
                  <a:pt x="0" y="1722337"/>
                </a:moveTo>
                <a:lnTo>
                  <a:pt x="101362" y="0"/>
                </a:lnTo>
                <a:lnTo>
                  <a:pt x="635356" y="1644400"/>
                </a:lnTo>
                <a:cubicBezTo>
                  <a:pt x="400589" y="1721567"/>
                  <a:pt x="211785" y="1696358"/>
                  <a:pt x="0" y="172233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Isosceles Triangle 14">
            <a:hlinkClick r:id="rId6" action="ppaction://hlinksldjump"/>
          </p:cNvPr>
          <p:cNvSpPr/>
          <p:nvPr/>
        </p:nvSpPr>
        <p:spPr>
          <a:xfrm rot="5768401">
            <a:off x="7358112" y="2540111"/>
            <a:ext cx="499394" cy="1332034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15190 w 650546"/>
              <a:gd name="connsiteY0" fmla="*/ 1760892 h 1760892"/>
              <a:gd name="connsiteX1" fmla="*/ 0 w 650546"/>
              <a:gd name="connsiteY1" fmla="*/ 0 h 1760892"/>
              <a:gd name="connsiteX2" fmla="*/ 650546 w 650546"/>
              <a:gd name="connsiteY2" fmla="*/ 1682955 h 1760892"/>
              <a:gd name="connsiteX3" fmla="*/ 15190 w 650546"/>
              <a:gd name="connsiteY3" fmla="*/ 1760892 h 1760892"/>
              <a:gd name="connsiteX0" fmla="*/ 15190 w 664772"/>
              <a:gd name="connsiteY0" fmla="*/ 1760892 h 1760892"/>
              <a:gd name="connsiteX1" fmla="*/ 0 w 664772"/>
              <a:gd name="connsiteY1" fmla="*/ 0 h 1760892"/>
              <a:gd name="connsiteX2" fmla="*/ 664772 w 664772"/>
              <a:gd name="connsiteY2" fmla="*/ 1625222 h 1760892"/>
              <a:gd name="connsiteX3" fmla="*/ 15190 w 664772"/>
              <a:gd name="connsiteY3" fmla="*/ 1760892 h 1760892"/>
              <a:gd name="connsiteX0" fmla="*/ 16820 w 664772"/>
              <a:gd name="connsiteY0" fmla="*/ 1776045 h 1776045"/>
              <a:gd name="connsiteX1" fmla="*/ 0 w 664772"/>
              <a:gd name="connsiteY1" fmla="*/ 0 h 1776045"/>
              <a:gd name="connsiteX2" fmla="*/ 664772 w 664772"/>
              <a:gd name="connsiteY2" fmla="*/ 1625222 h 1776045"/>
              <a:gd name="connsiteX3" fmla="*/ 16820 w 664772"/>
              <a:gd name="connsiteY3" fmla="*/ 1776045 h 1776045"/>
              <a:gd name="connsiteX0" fmla="*/ 16820 w 665859"/>
              <a:gd name="connsiteY0" fmla="*/ 1776045 h 1776045"/>
              <a:gd name="connsiteX1" fmla="*/ 0 w 665859"/>
              <a:gd name="connsiteY1" fmla="*/ 0 h 1776045"/>
              <a:gd name="connsiteX2" fmla="*/ 665859 w 665859"/>
              <a:gd name="connsiteY2" fmla="*/ 1635324 h 1776045"/>
              <a:gd name="connsiteX3" fmla="*/ 16820 w 665859"/>
              <a:gd name="connsiteY3" fmla="*/ 1776045 h 177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859" h="1776045">
                <a:moveTo>
                  <a:pt x="16820" y="1776045"/>
                </a:moveTo>
                <a:lnTo>
                  <a:pt x="0" y="0"/>
                </a:lnTo>
                <a:lnTo>
                  <a:pt x="665859" y="1635324"/>
                </a:lnTo>
                <a:cubicBezTo>
                  <a:pt x="431092" y="1712491"/>
                  <a:pt x="228605" y="1750066"/>
                  <a:pt x="16820" y="1776045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Isosceles Triangle 16">
            <a:hlinkClick r:id="rId11" action="ppaction://hlinksldjump"/>
          </p:cNvPr>
          <p:cNvSpPr/>
          <p:nvPr/>
        </p:nvSpPr>
        <p:spPr>
          <a:xfrm rot="6623595">
            <a:off x="7844215" y="2610990"/>
            <a:ext cx="232100" cy="652183"/>
          </a:xfrm>
          <a:custGeom>
            <a:avLst/>
            <a:gdLst>
              <a:gd name="connsiteX0" fmla="*/ 0 w 431800"/>
              <a:gd name="connsiteY0" fmla="*/ 850161 h 850161"/>
              <a:gd name="connsiteX1" fmla="*/ 215900 w 431800"/>
              <a:gd name="connsiteY1" fmla="*/ 0 h 850161"/>
              <a:gd name="connsiteX2" fmla="*/ 431800 w 431800"/>
              <a:gd name="connsiteY2" fmla="*/ 850161 h 850161"/>
              <a:gd name="connsiteX3" fmla="*/ 0 w 431800"/>
              <a:gd name="connsiteY3" fmla="*/ 850161 h 850161"/>
              <a:gd name="connsiteX0" fmla="*/ 0 w 431800"/>
              <a:gd name="connsiteY0" fmla="*/ 899547 h 899547"/>
              <a:gd name="connsiteX1" fmla="*/ 202960 w 431800"/>
              <a:gd name="connsiteY1" fmla="*/ 0 h 899547"/>
              <a:gd name="connsiteX2" fmla="*/ 431800 w 431800"/>
              <a:gd name="connsiteY2" fmla="*/ 899547 h 899547"/>
              <a:gd name="connsiteX3" fmla="*/ 0 w 431800"/>
              <a:gd name="connsiteY3" fmla="*/ 899547 h 899547"/>
              <a:gd name="connsiteX0" fmla="*/ 0 w 431800"/>
              <a:gd name="connsiteY0" fmla="*/ 866216 h 866216"/>
              <a:gd name="connsiteX1" fmla="*/ 215351 w 431800"/>
              <a:gd name="connsiteY1" fmla="*/ 0 h 866216"/>
              <a:gd name="connsiteX2" fmla="*/ 431800 w 431800"/>
              <a:gd name="connsiteY2" fmla="*/ 866216 h 866216"/>
              <a:gd name="connsiteX3" fmla="*/ 0 w 431800"/>
              <a:gd name="connsiteY3" fmla="*/ 866216 h 866216"/>
              <a:gd name="connsiteX0" fmla="*/ 0 w 455608"/>
              <a:gd name="connsiteY0" fmla="*/ 866216 h 866216"/>
              <a:gd name="connsiteX1" fmla="*/ 215351 w 455608"/>
              <a:gd name="connsiteY1" fmla="*/ 0 h 866216"/>
              <a:gd name="connsiteX2" fmla="*/ 455608 w 455608"/>
              <a:gd name="connsiteY2" fmla="*/ 857365 h 866216"/>
              <a:gd name="connsiteX3" fmla="*/ 0 w 455608"/>
              <a:gd name="connsiteY3" fmla="*/ 866216 h 866216"/>
              <a:gd name="connsiteX0" fmla="*/ 0 w 396150"/>
              <a:gd name="connsiteY0" fmla="*/ 865790 h 865790"/>
              <a:gd name="connsiteX1" fmla="*/ 155893 w 396150"/>
              <a:gd name="connsiteY1" fmla="*/ 0 h 865790"/>
              <a:gd name="connsiteX2" fmla="*/ 396150 w 396150"/>
              <a:gd name="connsiteY2" fmla="*/ 857365 h 865790"/>
              <a:gd name="connsiteX3" fmla="*/ 0 w 396150"/>
              <a:gd name="connsiteY3" fmla="*/ 865790 h 865790"/>
              <a:gd name="connsiteX0" fmla="*/ 0 w 324725"/>
              <a:gd name="connsiteY0" fmla="*/ 839237 h 857365"/>
              <a:gd name="connsiteX1" fmla="*/ 84468 w 324725"/>
              <a:gd name="connsiteY1" fmla="*/ 0 h 857365"/>
              <a:gd name="connsiteX2" fmla="*/ 324725 w 324725"/>
              <a:gd name="connsiteY2" fmla="*/ 857365 h 857365"/>
              <a:gd name="connsiteX3" fmla="*/ 0 w 324725"/>
              <a:gd name="connsiteY3" fmla="*/ 839237 h 857365"/>
              <a:gd name="connsiteX0" fmla="*/ 0 w 318866"/>
              <a:gd name="connsiteY0" fmla="*/ 869577 h 869577"/>
              <a:gd name="connsiteX1" fmla="*/ 78609 w 318866"/>
              <a:gd name="connsiteY1" fmla="*/ 0 h 869577"/>
              <a:gd name="connsiteX2" fmla="*/ 318866 w 318866"/>
              <a:gd name="connsiteY2" fmla="*/ 857365 h 869577"/>
              <a:gd name="connsiteX3" fmla="*/ 0 w 3188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66" h="869577">
                <a:moveTo>
                  <a:pt x="0" y="869577"/>
                </a:moveTo>
                <a:lnTo>
                  <a:pt x="78609" y="0"/>
                </a:lnTo>
                <a:lnTo>
                  <a:pt x="309466" y="817502"/>
                </a:lnTo>
                <a:cubicBezTo>
                  <a:pt x="174750" y="852013"/>
                  <a:pt x="103155" y="852219"/>
                  <a:pt x="0" y="86957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Isosceles Triangle 17">
            <a:hlinkClick r:id="rId12" action="ppaction://hlinksldjump"/>
          </p:cNvPr>
          <p:cNvSpPr/>
          <p:nvPr/>
        </p:nvSpPr>
        <p:spPr>
          <a:xfrm rot="7656170">
            <a:off x="7857340" y="2341373"/>
            <a:ext cx="286445" cy="811700"/>
          </a:xfrm>
          <a:custGeom>
            <a:avLst/>
            <a:gdLst>
              <a:gd name="connsiteX0" fmla="*/ 0 w 430548"/>
              <a:gd name="connsiteY0" fmla="*/ 982203 h 982203"/>
              <a:gd name="connsiteX1" fmla="*/ 215274 w 430548"/>
              <a:gd name="connsiteY1" fmla="*/ 0 h 982203"/>
              <a:gd name="connsiteX2" fmla="*/ 430548 w 430548"/>
              <a:gd name="connsiteY2" fmla="*/ 982203 h 982203"/>
              <a:gd name="connsiteX3" fmla="*/ 0 w 430548"/>
              <a:gd name="connsiteY3" fmla="*/ 982203 h 982203"/>
              <a:gd name="connsiteX0" fmla="*/ 0 w 430548"/>
              <a:gd name="connsiteY0" fmla="*/ 1072644 h 1072644"/>
              <a:gd name="connsiteX1" fmla="*/ 216149 w 430548"/>
              <a:gd name="connsiteY1" fmla="*/ 0 h 1072644"/>
              <a:gd name="connsiteX2" fmla="*/ 430548 w 430548"/>
              <a:gd name="connsiteY2" fmla="*/ 1072644 h 1072644"/>
              <a:gd name="connsiteX3" fmla="*/ 0 w 430548"/>
              <a:gd name="connsiteY3" fmla="*/ 1072644 h 1072644"/>
              <a:gd name="connsiteX0" fmla="*/ 0 w 366428"/>
              <a:gd name="connsiteY0" fmla="*/ 1072644 h 1072644"/>
              <a:gd name="connsiteX1" fmla="*/ 216149 w 366428"/>
              <a:gd name="connsiteY1" fmla="*/ 0 h 1072644"/>
              <a:gd name="connsiteX2" fmla="*/ 366428 w 366428"/>
              <a:gd name="connsiteY2" fmla="*/ 1064318 h 1072644"/>
              <a:gd name="connsiteX3" fmla="*/ 0 w 366428"/>
              <a:gd name="connsiteY3" fmla="*/ 1072644 h 1072644"/>
              <a:gd name="connsiteX0" fmla="*/ 0 w 393076"/>
              <a:gd name="connsiteY0" fmla="*/ 1072644 h 1082266"/>
              <a:gd name="connsiteX1" fmla="*/ 216149 w 393076"/>
              <a:gd name="connsiteY1" fmla="*/ 0 h 1082266"/>
              <a:gd name="connsiteX2" fmla="*/ 393076 w 393076"/>
              <a:gd name="connsiteY2" fmla="*/ 1082266 h 1082266"/>
              <a:gd name="connsiteX3" fmla="*/ 0 w 393076"/>
              <a:gd name="connsiteY3" fmla="*/ 1072644 h 1082266"/>
              <a:gd name="connsiteX0" fmla="*/ 0 w 381927"/>
              <a:gd name="connsiteY0" fmla="*/ 1070469 h 1082266"/>
              <a:gd name="connsiteX1" fmla="*/ 205000 w 381927"/>
              <a:gd name="connsiteY1" fmla="*/ 0 h 1082266"/>
              <a:gd name="connsiteX2" fmla="*/ 381927 w 381927"/>
              <a:gd name="connsiteY2" fmla="*/ 1082266 h 1082266"/>
              <a:gd name="connsiteX3" fmla="*/ 0 w 381927"/>
              <a:gd name="connsiteY3" fmla="*/ 1070469 h 108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927" h="1082266">
                <a:moveTo>
                  <a:pt x="0" y="1070469"/>
                </a:moveTo>
                <a:lnTo>
                  <a:pt x="205000" y="0"/>
                </a:lnTo>
                <a:lnTo>
                  <a:pt x="381927" y="1082266"/>
                </a:lnTo>
                <a:lnTo>
                  <a:pt x="0" y="1070469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sosceles Triangle 18">
            <a:hlinkClick r:id="rId13" action="ppaction://hlinksldjump"/>
          </p:cNvPr>
          <p:cNvSpPr/>
          <p:nvPr/>
        </p:nvSpPr>
        <p:spPr>
          <a:xfrm rot="9380637">
            <a:off x="8005914" y="2378195"/>
            <a:ext cx="235735" cy="648486"/>
          </a:xfrm>
          <a:custGeom>
            <a:avLst/>
            <a:gdLst>
              <a:gd name="connsiteX0" fmla="*/ 0 w 345423"/>
              <a:gd name="connsiteY0" fmla="*/ 775580 h 775580"/>
              <a:gd name="connsiteX1" fmla="*/ 172712 w 345423"/>
              <a:gd name="connsiteY1" fmla="*/ 0 h 775580"/>
              <a:gd name="connsiteX2" fmla="*/ 345423 w 345423"/>
              <a:gd name="connsiteY2" fmla="*/ 775580 h 775580"/>
              <a:gd name="connsiteX3" fmla="*/ 0 w 345423"/>
              <a:gd name="connsiteY3" fmla="*/ 775580 h 775580"/>
              <a:gd name="connsiteX0" fmla="*/ 0 w 345423"/>
              <a:gd name="connsiteY0" fmla="*/ 851533 h 851533"/>
              <a:gd name="connsiteX1" fmla="*/ 100609 w 345423"/>
              <a:gd name="connsiteY1" fmla="*/ 0 h 851533"/>
              <a:gd name="connsiteX2" fmla="*/ 345423 w 345423"/>
              <a:gd name="connsiteY2" fmla="*/ 851533 h 851533"/>
              <a:gd name="connsiteX3" fmla="*/ 0 w 345423"/>
              <a:gd name="connsiteY3" fmla="*/ 851533 h 851533"/>
              <a:gd name="connsiteX0" fmla="*/ 0 w 363768"/>
              <a:gd name="connsiteY0" fmla="*/ 851533 h 851533"/>
              <a:gd name="connsiteX1" fmla="*/ 100609 w 363768"/>
              <a:gd name="connsiteY1" fmla="*/ 0 h 851533"/>
              <a:gd name="connsiteX2" fmla="*/ 363768 w 363768"/>
              <a:gd name="connsiteY2" fmla="*/ 809655 h 851533"/>
              <a:gd name="connsiteX3" fmla="*/ 0 w 363768"/>
              <a:gd name="connsiteY3" fmla="*/ 851533 h 851533"/>
              <a:gd name="connsiteX0" fmla="*/ 0 w 308507"/>
              <a:gd name="connsiteY0" fmla="*/ 864648 h 864648"/>
              <a:gd name="connsiteX1" fmla="*/ 45348 w 308507"/>
              <a:gd name="connsiteY1" fmla="*/ 0 h 864648"/>
              <a:gd name="connsiteX2" fmla="*/ 308507 w 308507"/>
              <a:gd name="connsiteY2" fmla="*/ 809655 h 864648"/>
              <a:gd name="connsiteX3" fmla="*/ 0 w 308507"/>
              <a:gd name="connsiteY3" fmla="*/ 864648 h 864648"/>
              <a:gd name="connsiteX0" fmla="*/ 0 w 314313"/>
              <a:gd name="connsiteY0" fmla="*/ 864648 h 864648"/>
              <a:gd name="connsiteX1" fmla="*/ 45348 w 314313"/>
              <a:gd name="connsiteY1" fmla="*/ 0 h 864648"/>
              <a:gd name="connsiteX2" fmla="*/ 314313 w 314313"/>
              <a:gd name="connsiteY2" fmla="*/ 834382 h 864648"/>
              <a:gd name="connsiteX3" fmla="*/ 0 w 314313"/>
              <a:gd name="connsiteY3" fmla="*/ 864648 h 86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13" h="864648">
                <a:moveTo>
                  <a:pt x="0" y="864648"/>
                </a:moveTo>
                <a:lnTo>
                  <a:pt x="45348" y="0"/>
                </a:lnTo>
                <a:lnTo>
                  <a:pt x="314313" y="834382"/>
                </a:lnTo>
                <a:lnTo>
                  <a:pt x="0" y="86464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Isosceles Triangle 19">
            <a:hlinkClick r:id="rId14" action="ppaction://hlinksldjump"/>
          </p:cNvPr>
          <p:cNvSpPr/>
          <p:nvPr/>
        </p:nvSpPr>
        <p:spPr>
          <a:xfrm rot="9938310">
            <a:off x="8243066" y="2463928"/>
            <a:ext cx="169517" cy="486385"/>
          </a:xfrm>
          <a:custGeom>
            <a:avLst/>
            <a:gdLst>
              <a:gd name="connsiteX0" fmla="*/ 0 w 286575"/>
              <a:gd name="connsiteY0" fmla="*/ 634106 h 634106"/>
              <a:gd name="connsiteX1" fmla="*/ 143288 w 286575"/>
              <a:gd name="connsiteY1" fmla="*/ 0 h 634106"/>
              <a:gd name="connsiteX2" fmla="*/ 286575 w 286575"/>
              <a:gd name="connsiteY2" fmla="*/ 634106 h 634106"/>
              <a:gd name="connsiteX3" fmla="*/ 0 w 286575"/>
              <a:gd name="connsiteY3" fmla="*/ 634106 h 634106"/>
              <a:gd name="connsiteX0" fmla="*/ 0 w 286575"/>
              <a:gd name="connsiteY0" fmla="*/ 654932 h 654932"/>
              <a:gd name="connsiteX1" fmla="*/ 164352 w 286575"/>
              <a:gd name="connsiteY1" fmla="*/ 0 h 654932"/>
              <a:gd name="connsiteX2" fmla="*/ 286575 w 286575"/>
              <a:gd name="connsiteY2" fmla="*/ 654932 h 654932"/>
              <a:gd name="connsiteX3" fmla="*/ 0 w 286575"/>
              <a:gd name="connsiteY3" fmla="*/ 654932 h 654932"/>
              <a:gd name="connsiteX0" fmla="*/ 0 w 231181"/>
              <a:gd name="connsiteY0" fmla="*/ 654932 h 654932"/>
              <a:gd name="connsiteX1" fmla="*/ 164352 w 231181"/>
              <a:gd name="connsiteY1" fmla="*/ 0 h 654932"/>
              <a:gd name="connsiteX2" fmla="*/ 231181 w 231181"/>
              <a:gd name="connsiteY2" fmla="*/ 645993 h 654932"/>
              <a:gd name="connsiteX3" fmla="*/ 0 w 231181"/>
              <a:gd name="connsiteY3" fmla="*/ 654932 h 654932"/>
              <a:gd name="connsiteX0" fmla="*/ 0 w 208976"/>
              <a:gd name="connsiteY0" fmla="*/ 650130 h 650130"/>
              <a:gd name="connsiteX1" fmla="*/ 142147 w 208976"/>
              <a:gd name="connsiteY1" fmla="*/ 0 h 650130"/>
              <a:gd name="connsiteX2" fmla="*/ 208976 w 208976"/>
              <a:gd name="connsiteY2" fmla="*/ 645993 h 650130"/>
              <a:gd name="connsiteX3" fmla="*/ 0 w 208976"/>
              <a:gd name="connsiteY3" fmla="*/ 650130 h 650130"/>
              <a:gd name="connsiteX0" fmla="*/ 0 w 216179"/>
              <a:gd name="connsiteY0" fmla="*/ 616822 h 645993"/>
              <a:gd name="connsiteX1" fmla="*/ 149350 w 216179"/>
              <a:gd name="connsiteY1" fmla="*/ 0 h 645993"/>
              <a:gd name="connsiteX2" fmla="*/ 216179 w 216179"/>
              <a:gd name="connsiteY2" fmla="*/ 645993 h 645993"/>
              <a:gd name="connsiteX3" fmla="*/ 0 w 216179"/>
              <a:gd name="connsiteY3" fmla="*/ 616822 h 645993"/>
              <a:gd name="connsiteX0" fmla="*/ 0 w 226022"/>
              <a:gd name="connsiteY0" fmla="*/ 616822 h 648513"/>
              <a:gd name="connsiteX1" fmla="*/ 149350 w 226022"/>
              <a:gd name="connsiteY1" fmla="*/ 0 h 648513"/>
              <a:gd name="connsiteX2" fmla="*/ 226022 w 226022"/>
              <a:gd name="connsiteY2" fmla="*/ 648513 h 648513"/>
              <a:gd name="connsiteX3" fmla="*/ 0 w 226022"/>
              <a:gd name="connsiteY3" fmla="*/ 616822 h 64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22" h="648513">
                <a:moveTo>
                  <a:pt x="0" y="616822"/>
                </a:moveTo>
                <a:lnTo>
                  <a:pt x="149350" y="0"/>
                </a:lnTo>
                <a:lnTo>
                  <a:pt x="226022" y="648513"/>
                </a:lnTo>
                <a:lnTo>
                  <a:pt x="0" y="61682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6" name="Picture 2" descr="Image result for home ico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71" y="5491239"/>
            <a:ext cx="469839" cy="4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8CF220DD-96EC-46CE-B26E-B672E22D72D4}" type="datetime1">
              <a:rPr lang="en-US" smtClean="0"/>
              <a:t>5/2/2020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2F9280-A090-4748-9CAD-B2BB7C48193F}"/>
              </a:ext>
            </a:extLst>
          </p:cNvPr>
          <p:cNvSpPr txBox="1"/>
          <p:nvPr/>
        </p:nvSpPr>
        <p:spPr>
          <a:xfrm>
            <a:off x="1808225" y="5769842"/>
            <a:ext cx="3712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শোভন কাজ ও অর্থনৈতিক প্রবৃদ্ধি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7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57250"/>
            <a:ext cx="2204978" cy="3577590"/>
          </a:xfrm>
          <a:prstGeom prst="rect">
            <a:avLst/>
          </a:prstGeom>
          <a:solidFill>
            <a:srgbClr val="DC3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/>
          <p:cNvSpPr/>
          <p:nvPr/>
        </p:nvSpPr>
        <p:spPr>
          <a:xfrm>
            <a:off x="1157372" y="5195506"/>
            <a:ext cx="4993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Industry, innovation and infrastructure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9350" y="3635742"/>
            <a:ext cx="1003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15.4</a:t>
            </a:r>
          </a:p>
        </p:txBody>
      </p:sp>
      <p:sp>
        <p:nvSpPr>
          <p:cNvPr id="5" name="Up Arrow 4"/>
          <p:cNvSpPr/>
          <p:nvPr/>
        </p:nvSpPr>
        <p:spPr>
          <a:xfrm>
            <a:off x="2331540" y="4435446"/>
            <a:ext cx="434051" cy="885215"/>
          </a:xfrm>
          <a:prstGeom prst="upArrow">
            <a:avLst>
              <a:gd name="adj1" fmla="val 50000"/>
              <a:gd name="adj2" fmla="val 62000"/>
            </a:avLst>
          </a:prstGeom>
          <a:solidFill>
            <a:srgbClr val="E98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2" descr="https://dashboards.sdgindex.org/resources/SDG%202018%20dashboards%20white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81" y="985810"/>
            <a:ext cx="1837211" cy="18372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97507" y="3227829"/>
            <a:ext cx="1302121" cy="5078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FFFFFF"/>
                </a:solidFill>
                <a:latin typeface="Bangla273"/>
              </a:rPr>
              <a:t>Score</a:t>
            </a:r>
            <a:endParaRPr lang="en-US" sz="27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848" y="1135133"/>
            <a:ext cx="4360663" cy="4148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Isosceles Triangle 8">
            <a:hlinkClick r:id="rId4" action="ppaction://hlinksldjump"/>
          </p:cNvPr>
          <p:cNvSpPr/>
          <p:nvPr/>
        </p:nvSpPr>
        <p:spPr>
          <a:xfrm rot="11435456">
            <a:off x="8327396" y="2214075"/>
            <a:ext cx="266009" cy="658882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Isosceles Triangle 3">
            <a:hlinkClick r:id="rId5" action="ppaction://hlinksldjump"/>
          </p:cNvPr>
          <p:cNvSpPr/>
          <p:nvPr/>
        </p:nvSpPr>
        <p:spPr>
          <a:xfrm rot="12658671">
            <a:off x="8471515" y="2365932"/>
            <a:ext cx="232106" cy="605946"/>
          </a:xfrm>
          <a:custGeom>
            <a:avLst/>
            <a:gdLst>
              <a:gd name="connsiteX0" fmla="*/ 0 w 309474"/>
              <a:gd name="connsiteY0" fmla="*/ 748685 h 748685"/>
              <a:gd name="connsiteX1" fmla="*/ 154737 w 309474"/>
              <a:gd name="connsiteY1" fmla="*/ 0 h 748685"/>
              <a:gd name="connsiteX2" fmla="*/ 309474 w 309474"/>
              <a:gd name="connsiteY2" fmla="*/ 748685 h 748685"/>
              <a:gd name="connsiteX3" fmla="*/ 0 w 309474"/>
              <a:gd name="connsiteY3" fmla="*/ 748685 h 748685"/>
              <a:gd name="connsiteX0" fmla="*/ 0 w 309474"/>
              <a:gd name="connsiteY0" fmla="*/ 807928 h 807928"/>
              <a:gd name="connsiteX1" fmla="*/ 154723 w 309474"/>
              <a:gd name="connsiteY1" fmla="*/ 0 h 807928"/>
              <a:gd name="connsiteX2" fmla="*/ 309474 w 309474"/>
              <a:gd name="connsiteY2" fmla="*/ 807928 h 807928"/>
              <a:gd name="connsiteX3" fmla="*/ 0 w 309474"/>
              <a:gd name="connsiteY3" fmla="*/ 807928 h 80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74" h="807928">
                <a:moveTo>
                  <a:pt x="0" y="807928"/>
                </a:moveTo>
                <a:lnTo>
                  <a:pt x="154723" y="0"/>
                </a:lnTo>
                <a:lnTo>
                  <a:pt x="309474" y="807928"/>
                </a:lnTo>
                <a:lnTo>
                  <a:pt x="0" y="80792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Isosceles Triangle 4">
            <a:hlinkClick r:id="rId6" action="ppaction://hlinksldjump"/>
          </p:cNvPr>
          <p:cNvSpPr/>
          <p:nvPr/>
        </p:nvSpPr>
        <p:spPr>
          <a:xfrm rot="14444128">
            <a:off x="8589801" y="2314367"/>
            <a:ext cx="278273" cy="746945"/>
          </a:xfrm>
          <a:custGeom>
            <a:avLst/>
            <a:gdLst>
              <a:gd name="connsiteX0" fmla="*/ 0 w 370840"/>
              <a:gd name="connsiteY0" fmla="*/ 934720 h 934720"/>
              <a:gd name="connsiteX1" fmla="*/ 185420 w 370840"/>
              <a:gd name="connsiteY1" fmla="*/ 0 h 934720"/>
              <a:gd name="connsiteX2" fmla="*/ 370840 w 370840"/>
              <a:gd name="connsiteY2" fmla="*/ 934720 h 934720"/>
              <a:gd name="connsiteX3" fmla="*/ 0 w 370840"/>
              <a:gd name="connsiteY3" fmla="*/ 934720 h 934720"/>
              <a:gd name="connsiteX0" fmla="*/ 0 w 371031"/>
              <a:gd name="connsiteY0" fmla="*/ 987022 h 987022"/>
              <a:gd name="connsiteX1" fmla="*/ 185611 w 371031"/>
              <a:gd name="connsiteY1" fmla="*/ 0 h 987022"/>
              <a:gd name="connsiteX2" fmla="*/ 371031 w 371031"/>
              <a:gd name="connsiteY2" fmla="*/ 934720 h 987022"/>
              <a:gd name="connsiteX3" fmla="*/ 0 w 371031"/>
              <a:gd name="connsiteY3" fmla="*/ 987022 h 987022"/>
              <a:gd name="connsiteX0" fmla="*/ 0 w 371031"/>
              <a:gd name="connsiteY0" fmla="*/ 979078 h 979078"/>
              <a:gd name="connsiteX1" fmla="*/ 64695 w 371031"/>
              <a:gd name="connsiteY1" fmla="*/ 0 h 979078"/>
              <a:gd name="connsiteX2" fmla="*/ 371031 w 371031"/>
              <a:gd name="connsiteY2" fmla="*/ 926776 h 979078"/>
              <a:gd name="connsiteX3" fmla="*/ 0 w 371031"/>
              <a:gd name="connsiteY3" fmla="*/ 979078 h 979078"/>
              <a:gd name="connsiteX0" fmla="*/ 0 w 371031"/>
              <a:gd name="connsiteY0" fmla="*/ 995926 h 995926"/>
              <a:gd name="connsiteX1" fmla="*/ 45020 w 371031"/>
              <a:gd name="connsiteY1" fmla="*/ 0 h 995926"/>
              <a:gd name="connsiteX2" fmla="*/ 371031 w 371031"/>
              <a:gd name="connsiteY2" fmla="*/ 943624 h 995926"/>
              <a:gd name="connsiteX3" fmla="*/ 0 w 371031"/>
              <a:gd name="connsiteY3" fmla="*/ 995926 h 9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031" h="995926">
                <a:moveTo>
                  <a:pt x="0" y="995926"/>
                </a:moveTo>
                <a:lnTo>
                  <a:pt x="45020" y="0"/>
                </a:lnTo>
                <a:lnTo>
                  <a:pt x="371031" y="943624"/>
                </a:lnTo>
                <a:lnTo>
                  <a:pt x="0" y="99592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sosceles Triangle 6">
            <a:hlinkClick r:id="rId7" action="ppaction://hlinksldjump"/>
          </p:cNvPr>
          <p:cNvSpPr/>
          <p:nvPr/>
        </p:nvSpPr>
        <p:spPr>
          <a:xfrm rot="15385404">
            <a:off x="8761828" y="2307484"/>
            <a:ext cx="395413" cy="1050758"/>
          </a:xfrm>
          <a:custGeom>
            <a:avLst/>
            <a:gdLst>
              <a:gd name="connsiteX0" fmla="*/ 0 w 543560"/>
              <a:gd name="connsiteY0" fmla="*/ 1259840 h 1259840"/>
              <a:gd name="connsiteX1" fmla="*/ 271780 w 543560"/>
              <a:gd name="connsiteY1" fmla="*/ 0 h 1259840"/>
              <a:gd name="connsiteX2" fmla="*/ 543560 w 543560"/>
              <a:gd name="connsiteY2" fmla="*/ 1259840 h 1259840"/>
              <a:gd name="connsiteX3" fmla="*/ 0 w 543560"/>
              <a:gd name="connsiteY3" fmla="*/ 1259840 h 1259840"/>
              <a:gd name="connsiteX0" fmla="*/ 0 w 527217"/>
              <a:gd name="connsiteY0" fmla="*/ 1300369 h 1300369"/>
              <a:gd name="connsiteX1" fmla="*/ 255437 w 527217"/>
              <a:gd name="connsiteY1" fmla="*/ 0 h 1300369"/>
              <a:gd name="connsiteX2" fmla="*/ 527217 w 527217"/>
              <a:gd name="connsiteY2" fmla="*/ 1259840 h 1300369"/>
              <a:gd name="connsiteX3" fmla="*/ 0 w 527217"/>
              <a:gd name="connsiteY3" fmla="*/ 1300369 h 1300369"/>
              <a:gd name="connsiteX0" fmla="*/ 0 w 527217"/>
              <a:gd name="connsiteY0" fmla="*/ 1401011 h 1401011"/>
              <a:gd name="connsiteX1" fmla="*/ 206577 w 527217"/>
              <a:gd name="connsiteY1" fmla="*/ 0 h 1401011"/>
              <a:gd name="connsiteX2" fmla="*/ 527217 w 527217"/>
              <a:gd name="connsiteY2" fmla="*/ 1360482 h 1401011"/>
              <a:gd name="connsiteX3" fmla="*/ 0 w 527217"/>
              <a:gd name="connsiteY3" fmla="*/ 1401011 h 140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17" h="1401011">
                <a:moveTo>
                  <a:pt x="0" y="1401011"/>
                </a:moveTo>
                <a:lnTo>
                  <a:pt x="206577" y="0"/>
                </a:lnTo>
                <a:lnTo>
                  <a:pt x="527217" y="1360482"/>
                </a:lnTo>
                <a:lnTo>
                  <a:pt x="0" y="1401011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Isosceles Triangle 12">
            <a:hlinkClick r:id="rId8" action="ppaction://hlinksldjump"/>
          </p:cNvPr>
          <p:cNvSpPr/>
          <p:nvPr/>
        </p:nvSpPr>
        <p:spPr>
          <a:xfrm rot="16656475">
            <a:off x="8663732" y="2764039"/>
            <a:ext cx="214391" cy="565179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Isosceles Triangle 8">
            <a:hlinkClick r:id="rId9" action="ppaction://hlinksldjump"/>
          </p:cNvPr>
          <p:cNvSpPr/>
          <p:nvPr/>
        </p:nvSpPr>
        <p:spPr>
          <a:xfrm rot="18035027">
            <a:off x="8674461" y="2771463"/>
            <a:ext cx="317212" cy="879024"/>
          </a:xfrm>
          <a:custGeom>
            <a:avLst/>
            <a:gdLst>
              <a:gd name="connsiteX0" fmla="*/ 0 w 507241"/>
              <a:gd name="connsiteY0" fmla="*/ 792144 h 792144"/>
              <a:gd name="connsiteX1" fmla="*/ 253621 w 507241"/>
              <a:gd name="connsiteY1" fmla="*/ 0 h 792144"/>
              <a:gd name="connsiteX2" fmla="*/ 507241 w 507241"/>
              <a:gd name="connsiteY2" fmla="*/ 792144 h 792144"/>
              <a:gd name="connsiteX3" fmla="*/ 0 w 507241"/>
              <a:gd name="connsiteY3" fmla="*/ 792144 h 792144"/>
              <a:gd name="connsiteX0" fmla="*/ 0 w 392708"/>
              <a:gd name="connsiteY0" fmla="*/ 1125714 h 1125714"/>
              <a:gd name="connsiteX1" fmla="*/ 139088 w 392708"/>
              <a:gd name="connsiteY1" fmla="*/ 0 h 1125714"/>
              <a:gd name="connsiteX2" fmla="*/ 392708 w 392708"/>
              <a:gd name="connsiteY2" fmla="*/ 792144 h 1125714"/>
              <a:gd name="connsiteX3" fmla="*/ 0 w 392708"/>
              <a:gd name="connsiteY3" fmla="*/ 1125714 h 1125714"/>
              <a:gd name="connsiteX0" fmla="*/ 0 w 422949"/>
              <a:gd name="connsiteY0" fmla="*/ 1125714 h 1125714"/>
              <a:gd name="connsiteX1" fmla="*/ 139088 w 422949"/>
              <a:gd name="connsiteY1" fmla="*/ 0 h 1125714"/>
              <a:gd name="connsiteX2" fmla="*/ 422949 w 422949"/>
              <a:gd name="connsiteY2" fmla="*/ 1092919 h 1125714"/>
              <a:gd name="connsiteX3" fmla="*/ 0 w 422949"/>
              <a:gd name="connsiteY3" fmla="*/ 1125714 h 1125714"/>
              <a:gd name="connsiteX0" fmla="*/ 0 w 422949"/>
              <a:gd name="connsiteY0" fmla="*/ 1172032 h 1172032"/>
              <a:gd name="connsiteX1" fmla="*/ 117616 w 422949"/>
              <a:gd name="connsiteY1" fmla="*/ 0 h 1172032"/>
              <a:gd name="connsiteX2" fmla="*/ 422949 w 422949"/>
              <a:gd name="connsiteY2" fmla="*/ 1139237 h 1172032"/>
              <a:gd name="connsiteX3" fmla="*/ 0 w 422949"/>
              <a:gd name="connsiteY3" fmla="*/ 1172032 h 117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49" h="1172032">
                <a:moveTo>
                  <a:pt x="0" y="1172032"/>
                </a:moveTo>
                <a:lnTo>
                  <a:pt x="117616" y="0"/>
                </a:lnTo>
                <a:lnTo>
                  <a:pt x="422949" y="1139237"/>
                </a:lnTo>
                <a:lnTo>
                  <a:pt x="0" y="117203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sosceles Triangle 9">
            <a:hlinkClick r:id="rId4" action="ppaction://hlinksldjump"/>
          </p:cNvPr>
          <p:cNvSpPr/>
          <p:nvPr/>
        </p:nvSpPr>
        <p:spPr>
          <a:xfrm rot="19341219">
            <a:off x="8570036" y="2983999"/>
            <a:ext cx="263717" cy="693332"/>
          </a:xfrm>
          <a:custGeom>
            <a:avLst/>
            <a:gdLst>
              <a:gd name="connsiteX0" fmla="*/ 0 w 386904"/>
              <a:gd name="connsiteY0" fmla="*/ 866927 h 866927"/>
              <a:gd name="connsiteX1" fmla="*/ 193452 w 386904"/>
              <a:gd name="connsiteY1" fmla="*/ 0 h 866927"/>
              <a:gd name="connsiteX2" fmla="*/ 386904 w 386904"/>
              <a:gd name="connsiteY2" fmla="*/ 866927 h 866927"/>
              <a:gd name="connsiteX3" fmla="*/ 0 w 386904"/>
              <a:gd name="connsiteY3" fmla="*/ 866927 h 866927"/>
              <a:gd name="connsiteX0" fmla="*/ 0 w 386904"/>
              <a:gd name="connsiteY0" fmla="*/ 958059 h 958059"/>
              <a:gd name="connsiteX1" fmla="*/ 141850 w 386904"/>
              <a:gd name="connsiteY1" fmla="*/ 0 h 958059"/>
              <a:gd name="connsiteX2" fmla="*/ 386904 w 386904"/>
              <a:gd name="connsiteY2" fmla="*/ 958059 h 958059"/>
              <a:gd name="connsiteX3" fmla="*/ 0 w 386904"/>
              <a:gd name="connsiteY3" fmla="*/ 958059 h 958059"/>
              <a:gd name="connsiteX0" fmla="*/ 0 w 334269"/>
              <a:gd name="connsiteY0" fmla="*/ 972998 h 972998"/>
              <a:gd name="connsiteX1" fmla="*/ 89215 w 334269"/>
              <a:gd name="connsiteY1" fmla="*/ 0 h 972998"/>
              <a:gd name="connsiteX2" fmla="*/ 334269 w 334269"/>
              <a:gd name="connsiteY2" fmla="*/ 958059 h 972998"/>
              <a:gd name="connsiteX3" fmla="*/ 0 w 334269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22" h="972998">
                <a:moveTo>
                  <a:pt x="0" y="972998"/>
                </a:moveTo>
                <a:lnTo>
                  <a:pt x="89215" y="0"/>
                </a:lnTo>
                <a:lnTo>
                  <a:pt x="351622" y="952197"/>
                </a:lnTo>
                <a:lnTo>
                  <a:pt x="0" y="97299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Isosceles Triangle 10">
            <a:hlinkClick r:id="rId5" action="ppaction://hlinksldjump"/>
          </p:cNvPr>
          <p:cNvSpPr/>
          <p:nvPr/>
        </p:nvSpPr>
        <p:spPr>
          <a:xfrm rot="20733320">
            <a:off x="8451003" y="3059874"/>
            <a:ext cx="379282" cy="1023275"/>
          </a:xfrm>
          <a:custGeom>
            <a:avLst/>
            <a:gdLst>
              <a:gd name="connsiteX0" fmla="*/ 0 w 628545"/>
              <a:gd name="connsiteY0" fmla="*/ 1269254 h 1269254"/>
              <a:gd name="connsiteX1" fmla="*/ 314273 w 628545"/>
              <a:gd name="connsiteY1" fmla="*/ 0 h 1269254"/>
              <a:gd name="connsiteX2" fmla="*/ 628545 w 628545"/>
              <a:gd name="connsiteY2" fmla="*/ 1269254 h 1269254"/>
              <a:gd name="connsiteX3" fmla="*/ 0 w 628545"/>
              <a:gd name="connsiteY3" fmla="*/ 1269254 h 1269254"/>
              <a:gd name="connsiteX0" fmla="*/ 0 w 505709"/>
              <a:gd name="connsiteY0" fmla="*/ 1321878 h 1321878"/>
              <a:gd name="connsiteX1" fmla="*/ 191437 w 505709"/>
              <a:gd name="connsiteY1" fmla="*/ 0 h 1321878"/>
              <a:gd name="connsiteX2" fmla="*/ 505709 w 505709"/>
              <a:gd name="connsiteY2" fmla="*/ 1269254 h 1321878"/>
              <a:gd name="connsiteX3" fmla="*/ 0 w 505709"/>
              <a:gd name="connsiteY3" fmla="*/ 1321878 h 1321878"/>
              <a:gd name="connsiteX0" fmla="*/ 0 w 505709"/>
              <a:gd name="connsiteY0" fmla="*/ 1340886 h 1340886"/>
              <a:gd name="connsiteX1" fmla="*/ 117646 w 505709"/>
              <a:gd name="connsiteY1" fmla="*/ 0 h 1340886"/>
              <a:gd name="connsiteX2" fmla="*/ 505709 w 505709"/>
              <a:gd name="connsiteY2" fmla="*/ 1288262 h 1340886"/>
              <a:gd name="connsiteX3" fmla="*/ 0 w 505709"/>
              <a:gd name="connsiteY3" fmla="*/ 1340886 h 1340886"/>
              <a:gd name="connsiteX0" fmla="*/ 0 w 505709"/>
              <a:gd name="connsiteY0" fmla="*/ 1364366 h 1364366"/>
              <a:gd name="connsiteX1" fmla="*/ 107957 w 505709"/>
              <a:gd name="connsiteY1" fmla="*/ 0 h 1364366"/>
              <a:gd name="connsiteX2" fmla="*/ 505709 w 505709"/>
              <a:gd name="connsiteY2" fmla="*/ 1311742 h 1364366"/>
              <a:gd name="connsiteX3" fmla="*/ 0 w 505709"/>
              <a:gd name="connsiteY3" fmla="*/ 1364366 h 1364366"/>
              <a:gd name="connsiteX0" fmla="*/ 0 w 505709"/>
              <a:gd name="connsiteY0" fmla="*/ 1364366 h 1364366"/>
              <a:gd name="connsiteX1" fmla="*/ 73854 w 505709"/>
              <a:gd name="connsiteY1" fmla="*/ 361171 h 1364366"/>
              <a:gd name="connsiteX2" fmla="*/ 107957 w 505709"/>
              <a:gd name="connsiteY2" fmla="*/ 0 h 1364366"/>
              <a:gd name="connsiteX3" fmla="*/ 505709 w 505709"/>
              <a:gd name="connsiteY3" fmla="*/ 1311742 h 1364366"/>
              <a:gd name="connsiteX4" fmla="*/ 0 w 505709"/>
              <a:gd name="connsiteY4" fmla="*/ 1364366 h 136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709" h="1364366">
                <a:moveTo>
                  <a:pt x="0" y="1364366"/>
                </a:moveTo>
                <a:cubicBezTo>
                  <a:pt x="24195" y="1031607"/>
                  <a:pt x="49659" y="693930"/>
                  <a:pt x="73854" y="361171"/>
                </a:cubicBezTo>
                <a:lnTo>
                  <a:pt x="107957" y="0"/>
                </a:lnTo>
                <a:lnTo>
                  <a:pt x="505709" y="1311742"/>
                </a:lnTo>
                <a:lnTo>
                  <a:pt x="0" y="13643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Isosceles Triangle 16">
            <a:hlinkClick r:id="rId10" action="ppaction://hlinksldjump"/>
          </p:cNvPr>
          <p:cNvSpPr/>
          <p:nvPr/>
        </p:nvSpPr>
        <p:spPr>
          <a:xfrm>
            <a:off x="8343039" y="3107145"/>
            <a:ext cx="58769" cy="120684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Isosceles Triangle 12">
            <a:hlinkClick r:id="rId6" action="ppaction://hlinksldjump"/>
          </p:cNvPr>
          <p:cNvSpPr/>
          <p:nvPr/>
        </p:nvSpPr>
        <p:spPr>
          <a:xfrm rot="1220653">
            <a:off x="7965949" y="3058648"/>
            <a:ext cx="374766" cy="1005815"/>
          </a:xfrm>
          <a:custGeom>
            <a:avLst/>
            <a:gdLst>
              <a:gd name="connsiteX0" fmla="*/ 0 w 462280"/>
              <a:gd name="connsiteY0" fmla="*/ 1177000 h 1177000"/>
              <a:gd name="connsiteX1" fmla="*/ 231140 w 462280"/>
              <a:gd name="connsiteY1" fmla="*/ 0 h 1177000"/>
              <a:gd name="connsiteX2" fmla="*/ 462280 w 462280"/>
              <a:gd name="connsiteY2" fmla="*/ 1177000 h 1177000"/>
              <a:gd name="connsiteX3" fmla="*/ 0 w 462280"/>
              <a:gd name="connsiteY3" fmla="*/ 1177000 h 1177000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99314"/>
              <a:gd name="connsiteY0" fmla="*/ 1327867 h 1327867"/>
              <a:gd name="connsiteX1" fmla="*/ 272723 w 499314"/>
              <a:gd name="connsiteY1" fmla="*/ 0 h 1327867"/>
              <a:gd name="connsiteX2" fmla="*/ 499314 w 499314"/>
              <a:gd name="connsiteY2" fmla="*/ 1281628 h 1327867"/>
              <a:gd name="connsiteX3" fmla="*/ 0 w 499314"/>
              <a:gd name="connsiteY3" fmla="*/ 1327867 h 1327867"/>
              <a:gd name="connsiteX0" fmla="*/ 0 w 499688"/>
              <a:gd name="connsiteY0" fmla="*/ 1327867 h 1341086"/>
              <a:gd name="connsiteX1" fmla="*/ 272723 w 499688"/>
              <a:gd name="connsiteY1" fmla="*/ 0 h 1341086"/>
              <a:gd name="connsiteX2" fmla="*/ 499688 w 499688"/>
              <a:gd name="connsiteY2" fmla="*/ 1341086 h 1341086"/>
              <a:gd name="connsiteX3" fmla="*/ 0 w 499688"/>
              <a:gd name="connsiteY3" fmla="*/ 1327867 h 134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688" h="1341086">
                <a:moveTo>
                  <a:pt x="0" y="1327867"/>
                </a:moveTo>
                <a:lnTo>
                  <a:pt x="272723" y="0"/>
                </a:lnTo>
                <a:lnTo>
                  <a:pt x="499688" y="1341086"/>
                </a:lnTo>
                <a:lnTo>
                  <a:pt x="0" y="1327867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Isosceles Triangle 13">
            <a:hlinkClick r:id="rId7" action="ppaction://hlinksldjump"/>
          </p:cNvPr>
          <p:cNvSpPr/>
          <p:nvPr/>
        </p:nvSpPr>
        <p:spPr>
          <a:xfrm rot="2624457">
            <a:off x="7976096" y="3015969"/>
            <a:ext cx="250538" cy="635150"/>
          </a:xfrm>
          <a:custGeom>
            <a:avLst/>
            <a:gdLst>
              <a:gd name="connsiteX0" fmla="*/ 0 w 355600"/>
              <a:gd name="connsiteY0" fmla="*/ 975360 h 975360"/>
              <a:gd name="connsiteX1" fmla="*/ 177800 w 355600"/>
              <a:gd name="connsiteY1" fmla="*/ 0 h 975360"/>
              <a:gd name="connsiteX2" fmla="*/ 355600 w 355600"/>
              <a:gd name="connsiteY2" fmla="*/ 975360 h 975360"/>
              <a:gd name="connsiteX3" fmla="*/ 0 w 355600"/>
              <a:gd name="connsiteY3" fmla="*/ 975360 h 975360"/>
              <a:gd name="connsiteX0" fmla="*/ 0 w 362269"/>
              <a:gd name="connsiteY0" fmla="*/ 975360 h 975360"/>
              <a:gd name="connsiteX1" fmla="*/ 177800 w 362269"/>
              <a:gd name="connsiteY1" fmla="*/ 0 h 975360"/>
              <a:gd name="connsiteX2" fmla="*/ 362269 w 362269"/>
              <a:gd name="connsiteY2" fmla="*/ 835381 h 975360"/>
              <a:gd name="connsiteX3" fmla="*/ 0 w 362269"/>
              <a:gd name="connsiteY3" fmla="*/ 975360 h 975360"/>
              <a:gd name="connsiteX0" fmla="*/ 0 w 290641"/>
              <a:gd name="connsiteY0" fmla="*/ 822437 h 835381"/>
              <a:gd name="connsiteX1" fmla="*/ 106172 w 290641"/>
              <a:gd name="connsiteY1" fmla="*/ 0 h 835381"/>
              <a:gd name="connsiteX2" fmla="*/ 290641 w 290641"/>
              <a:gd name="connsiteY2" fmla="*/ 835381 h 835381"/>
              <a:gd name="connsiteX3" fmla="*/ 0 w 290641"/>
              <a:gd name="connsiteY3" fmla="*/ 822437 h 835381"/>
              <a:gd name="connsiteX0" fmla="*/ 0 w 334051"/>
              <a:gd name="connsiteY0" fmla="*/ 835855 h 835855"/>
              <a:gd name="connsiteX1" fmla="*/ 149582 w 334051"/>
              <a:gd name="connsiteY1" fmla="*/ 0 h 835855"/>
              <a:gd name="connsiteX2" fmla="*/ 334051 w 334051"/>
              <a:gd name="connsiteY2" fmla="*/ 835381 h 835855"/>
              <a:gd name="connsiteX3" fmla="*/ 0 w 334051"/>
              <a:gd name="connsiteY3" fmla="*/ 835855 h 835855"/>
              <a:gd name="connsiteX0" fmla="*/ 0 w 334051"/>
              <a:gd name="connsiteY0" fmla="*/ 846866 h 846866"/>
              <a:gd name="connsiteX1" fmla="*/ 139045 w 334051"/>
              <a:gd name="connsiteY1" fmla="*/ 0 h 846866"/>
              <a:gd name="connsiteX2" fmla="*/ 334051 w 334051"/>
              <a:gd name="connsiteY2" fmla="*/ 846392 h 846866"/>
              <a:gd name="connsiteX3" fmla="*/ 0 w 334051"/>
              <a:gd name="connsiteY3" fmla="*/ 846866 h 84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51" h="846866">
                <a:moveTo>
                  <a:pt x="0" y="846866"/>
                </a:moveTo>
                <a:lnTo>
                  <a:pt x="139045" y="0"/>
                </a:lnTo>
                <a:lnTo>
                  <a:pt x="334051" y="846392"/>
                </a:lnTo>
                <a:lnTo>
                  <a:pt x="0" y="8468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Isosceles Triangle 14">
            <a:hlinkClick r:id="rId8" action="ppaction://hlinksldjump"/>
          </p:cNvPr>
          <p:cNvSpPr/>
          <p:nvPr/>
        </p:nvSpPr>
        <p:spPr>
          <a:xfrm rot="4260962">
            <a:off x="7497159" y="2773838"/>
            <a:ext cx="476517" cy="1291753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356" h="1722337">
                <a:moveTo>
                  <a:pt x="0" y="1722337"/>
                </a:moveTo>
                <a:lnTo>
                  <a:pt x="101362" y="0"/>
                </a:lnTo>
                <a:lnTo>
                  <a:pt x="635356" y="1644400"/>
                </a:lnTo>
                <a:cubicBezTo>
                  <a:pt x="400589" y="1721567"/>
                  <a:pt x="211785" y="1696358"/>
                  <a:pt x="0" y="172233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Isosceles Triangle 14">
            <a:hlinkClick r:id="rId6" action="ppaction://hlinksldjump"/>
          </p:cNvPr>
          <p:cNvSpPr/>
          <p:nvPr/>
        </p:nvSpPr>
        <p:spPr>
          <a:xfrm rot="5768401">
            <a:off x="7358112" y="2540111"/>
            <a:ext cx="499394" cy="1332034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15190 w 650546"/>
              <a:gd name="connsiteY0" fmla="*/ 1760892 h 1760892"/>
              <a:gd name="connsiteX1" fmla="*/ 0 w 650546"/>
              <a:gd name="connsiteY1" fmla="*/ 0 h 1760892"/>
              <a:gd name="connsiteX2" fmla="*/ 650546 w 650546"/>
              <a:gd name="connsiteY2" fmla="*/ 1682955 h 1760892"/>
              <a:gd name="connsiteX3" fmla="*/ 15190 w 650546"/>
              <a:gd name="connsiteY3" fmla="*/ 1760892 h 1760892"/>
              <a:gd name="connsiteX0" fmla="*/ 15190 w 664772"/>
              <a:gd name="connsiteY0" fmla="*/ 1760892 h 1760892"/>
              <a:gd name="connsiteX1" fmla="*/ 0 w 664772"/>
              <a:gd name="connsiteY1" fmla="*/ 0 h 1760892"/>
              <a:gd name="connsiteX2" fmla="*/ 664772 w 664772"/>
              <a:gd name="connsiteY2" fmla="*/ 1625222 h 1760892"/>
              <a:gd name="connsiteX3" fmla="*/ 15190 w 664772"/>
              <a:gd name="connsiteY3" fmla="*/ 1760892 h 1760892"/>
              <a:gd name="connsiteX0" fmla="*/ 16820 w 664772"/>
              <a:gd name="connsiteY0" fmla="*/ 1776045 h 1776045"/>
              <a:gd name="connsiteX1" fmla="*/ 0 w 664772"/>
              <a:gd name="connsiteY1" fmla="*/ 0 h 1776045"/>
              <a:gd name="connsiteX2" fmla="*/ 664772 w 664772"/>
              <a:gd name="connsiteY2" fmla="*/ 1625222 h 1776045"/>
              <a:gd name="connsiteX3" fmla="*/ 16820 w 664772"/>
              <a:gd name="connsiteY3" fmla="*/ 1776045 h 1776045"/>
              <a:gd name="connsiteX0" fmla="*/ 16820 w 665859"/>
              <a:gd name="connsiteY0" fmla="*/ 1776045 h 1776045"/>
              <a:gd name="connsiteX1" fmla="*/ 0 w 665859"/>
              <a:gd name="connsiteY1" fmla="*/ 0 h 1776045"/>
              <a:gd name="connsiteX2" fmla="*/ 665859 w 665859"/>
              <a:gd name="connsiteY2" fmla="*/ 1635324 h 1776045"/>
              <a:gd name="connsiteX3" fmla="*/ 16820 w 665859"/>
              <a:gd name="connsiteY3" fmla="*/ 1776045 h 177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859" h="1776045">
                <a:moveTo>
                  <a:pt x="16820" y="1776045"/>
                </a:moveTo>
                <a:lnTo>
                  <a:pt x="0" y="0"/>
                </a:lnTo>
                <a:lnTo>
                  <a:pt x="665859" y="1635324"/>
                </a:lnTo>
                <a:cubicBezTo>
                  <a:pt x="431092" y="1712491"/>
                  <a:pt x="228605" y="1750066"/>
                  <a:pt x="16820" y="1776045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Isosceles Triangle 16">
            <a:hlinkClick r:id="rId11" action="ppaction://hlinksldjump"/>
          </p:cNvPr>
          <p:cNvSpPr/>
          <p:nvPr/>
        </p:nvSpPr>
        <p:spPr>
          <a:xfrm rot="6623595">
            <a:off x="7844215" y="2610990"/>
            <a:ext cx="232100" cy="652183"/>
          </a:xfrm>
          <a:custGeom>
            <a:avLst/>
            <a:gdLst>
              <a:gd name="connsiteX0" fmla="*/ 0 w 431800"/>
              <a:gd name="connsiteY0" fmla="*/ 850161 h 850161"/>
              <a:gd name="connsiteX1" fmla="*/ 215900 w 431800"/>
              <a:gd name="connsiteY1" fmla="*/ 0 h 850161"/>
              <a:gd name="connsiteX2" fmla="*/ 431800 w 431800"/>
              <a:gd name="connsiteY2" fmla="*/ 850161 h 850161"/>
              <a:gd name="connsiteX3" fmla="*/ 0 w 431800"/>
              <a:gd name="connsiteY3" fmla="*/ 850161 h 850161"/>
              <a:gd name="connsiteX0" fmla="*/ 0 w 431800"/>
              <a:gd name="connsiteY0" fmla="*/ 899547 h 899547"/>
              <a:gd name="connsiteX1" fmla="*/ 202960 w 431800"/>
              <a:gd name="connsiteY1" fmla="*/ 0 h 899547"/>
              <a:gd name="connsiteX2" fmla="*/ 431800 w 431800"/>
              <a:gd name="connsiteY2" fmla="*/ 899547 h 899547"/>
              <a:gd name="connsiteX3" fmla="*/ 0 w 431800"/>
              <a:gd name="connsiteY3" fmla="*/ 899547 h 899547"/>
              <a:gd name="connsiteX0" fmla="*/ 0 w 431800"/>
              <a:gd name="connsiteY0" fmla="*/ 866216 h 866216"/>
              <a:gd name="connsiteX1" fmla="*/ 215351 w 431800"/>
              <a:gd name="connsiteY1" fmla="*/ 0 h 866216"/>
              <a:gd name="connsiteX2" fmla="*/ 431800 w 431800"/>
              <a:gd name="connsiteY2" fmla="*/ 866216 h 866216"/>
              <a:gd name="connsiteX3" fmla="*/ 0 w 431800"/>
              <a:gd name="connsiteY3" fmla="*/ 866216 h 866216"/>
              <a:gd name="connsiteX0" fmla="*/ 0 w 455608"/>
              <a:gd name="connsiteY0" fmla="*/ 866216 h 866216"/>
              <a:gd name="connsiteX1" fmla="*/ 215351 w 455608"/>
              <a:gd name="connsiteY1" fmla="*/ 0 h 866216"/>
              <a:gd name="connsiteX2" fmla="*/ 455608 w 455608"/>
              <a:gd name="connsiteY2" fmla="*/ 857365 h 866216"/>
              <a:gd name="connsiteX3" fmla="*/ 0 w 455608"/>
              <a:gd name="connsiteY3" fmla="*/ 866216 h 866216"/>
              <a:gd name="connsiteX0" fmla="*/ 0 w 396150"/>
              <a:gd name="connsiteY0" fmla="*/ 865790 h 865790"/>
              <a:gd name="connsiteX1" fmla="*/ 155893 w 396150"/>
              <a:gd name="connsiteY1" fmla="*/ 0 h 865790"/>
              <a:gd name="connsiteX2" fmla="*/ 396150 w 396150"/>
              <a:gd name="connsiteY2" fmla="*/ 857365 h 865790"/>
              <a:gd name="connsiteX3" fmla="*/ 0 w 396150"/>
              <a:gd name="connsiteY3" fmla="*/ 865790 h 865790"/>
              <a:gd name="connsiteX0" fmla="*/ 0 w 324725"/>
              <a:gd name="connsiteY0" fmla="*/ 839237 h 857365"/>
              <a:gd name="connsiteX1" fmla="*/ 84468 w 324725"/>
              <a:gd name="connsiteY1" fmla="*/ 0 h 857365"/>
              <a:gd name="connsiteX2" fmla="*/ 324725 w 324725"/>
              <a:gd name="connsiteY2" fmla="*/ 857365 h 857365"/>
              <a:gd name="connsiteX3" fmla="*/ 0 w 324725"/>
              <a:gd name="connsiteY3" fmla="*/ 839237 h 857365"/>
              <a:gd name="connsiteX0" fmla="*/ 0 w 318866"/>
              <a:gd name="connsiteY0" fmla="*/ 869577 h 869577"/>
              <a:gd name="connsiteX1" fmla="*/ 78609 w 318866"/>
              <a:gd name="connsiteY1" fmla="*/ 0 h 869577"/>
              <a:gd name="connsiteX2" fmla="*/ 318866 w 318866"/>
              <a:gd name="connsiteY2" fmla="*/ 857365 h 869577"/>
              <a:gd name="connsiteX3" fmla="*/ 0 w 3188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66" h="869577">
                <a:moveTo>
                  <a:pt x="0" y="869577"/>
                </a:moveTo>
                <a:lnTo>
                  <a:pt x="78609" y="0"/>
                </a:lnTo>
                <a:lnTo>
                  <a:pt x="309466" y="817502"/>
                </a:lnTo>
                <a:cubicBezTo>
                  <a:pt x="174750" y="852013"/>
                  <a:pt x="103155" y="852219"/>
                  <a:pt x="0" y="86957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Isosceles Triangle 17">
            <a:hlinkClick r:id="rId12" action="ppaction://hlinksldjump"/>
          </p:cNvPr>
          <p:cNvSpPr/>
          <p:nvPr/>
        </p:nvSpPr>
        <p:spPr>
          <a:xfrm rot="7656170">
            <a:off x="7857340" y="2341373"/>
            <a:ext cx="286445" cy="811700"/>
          </a:xfrm>
          <a:custGeom>
            <a:avLst/>
            <a:gdLst>
              <a:gd name="connsiteX0" fmla="*/ 0 w 430548"/>
              <a:gd name="connsiteY0" fmla="*/ 982203 h 982203"/>
              <a:gd name="connsiteX1" fmla="*/ 215274 w 430548"/>
              <a:gd name="connsiteY1" fmla="*/ 0 h 982203"/>
              <a:gd name="connsiteX2" fmla="*/ 430548 w 430548"/>
              <a:gd name="connsiteY2" fmla="*/ 982203 h 982203"/>
              <a:gd name="connsiteX3" fmla="*/ 0 w 430548"/>
              <a:gd name="connsiteY3" fmla="*/ 982203 h 982203"/>
              <a:gd name="connsiteX0" fmla="*/ 0 w 430548"/>
              <a:gd name="connsiteY0" fmla="*/ 1072644 h 1072644"/>
              <a:gd name="connsiteX1" fmla="*/ 216149 w 430548"/>
              <a:gd name="connsiteY1" fmla="*/ 0 h 1072644"/>
              <a:gd name="connsiteX2" fmla="*/ 430548 w 430548"/>
              <a:gd name="connsiteY2" fmla="*/ 1072644 h 1072644"/>
              <a:gd name="connsiteX3" fmla="*/ 0 w 430548"/>
              <a:gd name="connsiteY3" fmla="*/ 1072644 h 1072644"/>
              <a:gd name="connsiteX0" fmla="*/ 0 w 366428"/>
              <a:gd name="connsiteY0" fmla="*/ 1072644 h 1072644"/>
              <a:gd name="connsiteX1" fmla="*/ 216149 w 366428"/>
              <a:gd name="connsiteY1" fmla="*/ 0 h 1072644"/>
              <a:gd name="connsiteX2" fmla="*/ 366428 w 366428"/>
              <a:gd name="connsiteY2" fmla="*/ 1064318 h 1072644"/>
              <a:gd name="connsiteX3" fmla="*/ 0 w 366428"/>
              <a:gd name="connsiteY3" fmla="*/ 1072644 h 1072644"/>
              <a:gd name="connsiteX0" fmla="*/ 0 w 393076"/>
              <a:gd name="connsiteY0" fmla="*/ 1072644 h 1082266"/>
              <a:gd name="connsiteX1" fmla="*/ 216149 w 393076"/>
              <a:gd name="connsiteY1" fmla="*/ 0 h 1082266"/>
              <a:gd name="connsiteX2" fmla="*/ 393076 w 393076"/>
              <a:gd name="connsiteY2" fmla="*/ 1082266 h 1082266"/>
              <a:gd name="connsiteX3" fmla="*/ 0 w 393076"/>
              <a:gd name="connsiteY3" fmla="*/ 1072644 h 1082266"/>
              <a:gd name="connsiteX0" fmla="*/ 0 w 381927"/>
              <a:gd name="connsiteY0" fmla="*/ 1070469 h 1082266"/>
              <a:gd name="connsiteX1" fmla="*/ 205000 w 381927"/>
              <a:gd name="connsiteY1" fmla="*/ 0 h 1082266"/>
              <a:gd name="connsiteX2" fmla="*/ 381927 w 381927"/>
              <a:gd name="connsiteY2" fmla="*/ 1082266 h 1082266"/>
              <a:gd name="connsiteX3" fmla="*/ 0 w 381927"/>
              <a:gd name="connsiteY3" fmla="*/ 1070469 h 108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927" h="1082266">
                <a:moveTo>
                  <a:pt x="0" y="1070469"/>
                </a:moveTo>
                <a:lnTo>
                  <a:pt x="205000" y="0"/>
                </a:lnTo>
                <a:lnTo>
                  <a:pt x="381927" y="1082266"/>
                </a:lnTo>
                <a:lnTo>
                  <a:pt x="0" y="1070469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sosceles Triangle 18">
            <a:hlinkClick r:id="rId13" action="ppaction://hlinksldjump"/>
          </p:cNvPr>
          <p:cNvSpPr/>
          <p:nvPr/>
        </p:nvSpPr>
        <p:spPr>
          <a:xfrm rot="9380637">
            <a:off x="8005914" y="2378195"/>
            <a:ext cx="235735" cy="648486"/>
          </a:xfrm>
          <a:custGeom>
            <a:avLst/>
            <a:gdLst>
              <a:gd name="connsiteX0" fmla="*/ 0 w 345423"/>
              <a:gd name="connsiteY0" fmla="*/ 775580 h 775580"/>
              <a:gd name="connsiteX1" fmla="*/ 172712 w 345423"/>
              <a:gd name="connsiteY1" fmla="*/ 0 h 775580"/>
              <a:gd name="connsiteX2" fmla="*/ 345423 w 345423"/>
              <a:gd name="connsiteY2" fmla="*/ 775580 h 775580"/>
              <a:gd name="connsiteX3" fmla="*/ 0 w 345423"/>
              <a:gd name="connsiteY3" fmla="*/ 775580 h 775580"/>
              <a:gd name="connsiteX0" fmla="*/ 0 w 345423"/>
              <a:gd name="connsiteY0" fmla="*/ 851533 h 851533"/>
              <a:gd name="connsiteX1" fmla="*/ 100609 w 345423"/>
              <a:gd name="connsiteY1" fmla="*/ 0 h 851533"/>
              <a:gd name="connsiteX2" fmla="*/ 345423 w 345423"/>
              <a:gd name="connsiteY2" fmla="*/ 851533 h 851533"/>
              <a:gd name="connsiteX3" fmla="*/ 0 w 345423"/>
              <a:gd name="connsiteY3" fmla="*/ 851533 h 851533"/>
              <a:gd name="connsiteX0" fmla="*/ 0 w 363768"/>
              <a:gd name="connsiteY0" fmla="*/ 851533 h 851533"/>
              <a:gd name="connsiteX1" fmla="*/ 100609 w 363768"/>
              <a:gd name="connsiteY1" fmla="*/ 0 h 851533"/>
              <a:gd name="connsiteX2" fmla="*/ 363768 w 363768"/>
              <a:gd name="connsiteY2" fmla="*/ 809655 h 851533"/>
              <a:gd name="connsiteX3" fmla="*/ 0 w 363768"/>
              <a:gd name="connsiteY3" fmla="*/ 851533 h 851533"/>
              <a:gd name="connsiteX0" fmla="*/ 0 w 308507"/>
              <a:gd name="connsiteY0" fmla="*/ 864648 h 864648"/>
              <a:gd name="connsiteX1" fmla="*/ 45348 w 308507"/>
              <a:gd name="connsiteY1" fmla="*/ 0 h 864648"/>
              <a:gd name="connsiteX2" fmla="*/ 308507 w 308507"/>
              <a:gd name="connsiteY2" fmla="*/ 809655 h 864648"/>
              <a:gd name="connsiteX3" fmla="*/ 0 w 308507"/>
              <a:gd name="connsiteY3" fmla="*/ 864648 h 864648"/>
              <a:gd name="connsiteX0" fmla="*/ 0 w 314313"/>
              <a:gd name="connsiteY0" fmla="*/ 864648 h 864648"/>
              <a:gd name="connsiteX1" fmla="*/ 45348 w 314313"/>
              <a:gd name="connsiteY1" fmla="*/ 0 h 864648"/>
              <a:gd name="connsiteX2" fmla="*/ 314313 w 314313"/>
              <a:gd name="connsiteY2" fmla="*/ 834382 h 864648"/>
              <a:gd name="connsiteX3" fmla="*/ 0 w 314313"/>
              <a:gd name="connsiteY3" fmla="*/ 864648 h 86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13" h="864648">
                <a:moveTo>
                  <a:pt x="0" y="864648"/>
                </a:moveTo>
                <a:lnTo>
                  <a:pt x="45348" y="0"/>
                </a:lnTo>
                <a:lnTo>
                  <a:pt x="314313" y="834382"/>
                </a:lnTo>
                <a:lnTo>
                  <a:pt x="0" y="86464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Isosceles Triangle 19">
            <a:hlinkClick r:id="rId14" action="ppaction://hlinksldjump"/>
          </p:cNvPr>
          <p:cNvSpPr/>
          <p:nvPr/>
        </p:nvSpPr>
        <p:spPr>
          <a:xfrm rot="9938310">
            <a:off x="8243066" y="2463928"/>
            <a:ext cx="169517" cy="486385"/>
          </a:xfrm>
          <a:custGeom>
            <a:avLst/>
            <a:gdLst>
              <a:gd name="connsiteX0" fmla="*/ 0 w 286575"/>
              <a:gd name="connsiteY0" fmla="*/ 634106 h 634106"/>
              <a:gd name="connsiteX1" fmla="*/ 143288 w 286575"/>
              <a:gd name="connsiteY1" fmla="*/ 0 h 634106"/>
              <a:gd name="connsiteX2" fmla="*/ 286575 w 286575"/>
              <a:gd name="connsiteY2" fmla="*/ 634106 h 634106"/>
              <a:gd name="connsiteX3" fmla="*/ 0 w 286575"/>
              <a:gd name="connsiteY3" fmla="*/ 634106 h 634106"/>
              <a:gd name="connsiteX0" fmla="*/ 0 w 286575"/>
              <a:gd name="connsiteY0" fmla="*/ 654932 h 654932"/>
              <a:gd name="connsiteX1" fmla="*/ 164352 w 286575"/>
              <a:gd name="connsiteY1" fmla="*/ 0 h 654932"/>
              <a:gd name="connsiteX2" fmla="*/ 286575 w 286575"/>
              <a:gd name="connsiteY2" fmla="*/ 654932 h 654932"/>
              <a:gd name="connsiteX3" fmla="*/ 0 w 286575"/>
              <a:gd name="connsiteY3" fmla="*/ 654932 h 654932"/>
              <a:gd name="connsiteX0" fmla="*/ 0 w 231181"/>
              <a:gd name="connsiteY0" fmla="*/ 654932 h 654932"/>
              <a:gd name="connsiteX1" fmla="*/ 164352 w 231181"/>
              <a:gd name="connsiteY1" fmla="*/ 0 h 654932"/>
              <a:gd name="connsiteX2" fmla="*/ 231181 w 231181"/>
              <a:gd name="connsiteY2" fmla="*/ 645993 h 654932"/>
              <a:gd name="connsiteX3" fmla="*/ 0 w 231181"/>
              <a:gd name="connsiteY3" fmla="*/ 654932 h 654932"/>
              <a:gd name="connsiteX0" fmla="*/ 0 w 208976"/>
              <a:gd name="connsiteY0" fmla="*/ 650130 h 650130"/>
              <a:gd name="connsiteX1" fmla="*/ 142147 w 208976"/>
              <a:gd name="connsiteY1" fmla="*/ 0 h 650130"/>
              <a:gd name="connsiteX2" fmla="*/ 208976 w 208976"/>
              <a:gd name="connsiteY2" fmla="*/ 645993 h 650130"/>
              <a:gd name="connsiteX3" fmla="*/ 0 w 208976"/>
              <a:gd name="connsiteY3" fmla="*/ 650130 h 650130"/>
              <a:gd name="connsiteX0" fmla="*/ 0 w 216179"/>
              <a:gd name="connsiteY0" fmla="*/ 616822 h 645993"/>
              <a:gd name="connsiteX1" fmla="*/ 149350 w 216179"/>
              <a:gd name="connsiteY1" fmla="*/ 0 h 645993"/>
              <a:gd name="connsiteX2" fmla="*/ 216179 w 216179"/>
              <a:gd name="connsiteY2" fmla="*/ 645993 h 645993"/>
              <a:gd name="connsiteX3" fmla="*/ 0 w 216179"/>
              <a:gd name="connsiteY3" fmla="*/ 616822 h 645993"/>
              <a:gd name="connsiteX0" fmla="*/ 0 w 226022"/>
              <a:gd name="connsiteY0" fmla="*/ 616822 h 648513"/>
              <a:gd name="connsiteX1" fmla="*/ 149350 w 226022"/>
              <a:gd name="connsiteY1" fmla="*/ 0 h 648513"/>
              <a:gd name="connsiteX2" fmla="*/ 226022 w 226022"/>
              <a:gd name="connsiteY2" fmla="*/ 648513 h 648513"/>
              <a:gd name="connsiteX3" fmla="*/ 0 w 226022"/>
              <a:gd name="connsiteY3" fmla="*/ 616822 h 64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22" h="648513">
                <a:moveTo>
                  <a:pt x="0" y="616822"/>
                </a:moveTo>
                <a:lnTo>
                  <a:pt x="149350" y="0"/>
                </a:lnTo>
                <a:lnTo>
                  <a:pt x="226022" y="648513"/>
                </a:lnTo>
                <a:lnTo>
                  <a:pt x="0" y="61682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6" name="Picture 2" descr="Image result for home ico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71" y="5491239"/>
            <a:ext cx="469839" cy="4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3605DDEE-520C-462B-96B1-8F34163BF922}" type="datetime1">
              <a:rPr lang="en-US" smtClean="0"/>
              <a:t>5/2/2020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E4B3D5-22C6-4C1C-AC99-3CA77AC450E1}"/>
              </a:ext>
            </a:extLst>
          </p:cNvPr>
          <p:cNvSpPr txBox="1"/>
          <p:nvPr/>
        </p:nvSpPr>
        <p:spPr>
          <a:xfrm>
            <a:off x="1908944" y="5595925"/>
            <a:ext cx="3090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শিল্প উদ্ভাবন ও অবকাঠামো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57250"/>
            <a:ext cx="2204978" cy="3623310"/>
          </a:xfrm>
          <a:prstGeom prst="rect">
            <a:avLst/>
          </a:prstGeom>
          <a:solidFill>
            <a:srgbClr val="E98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/>
          <p:cNvSpPr/>
          <p:nvPr/>
        </p:nvSpPr>
        <p:spPr>
          <a:xfrm>
            <a:off x="1635310" y="5141456"/>
            <a:ext cx="34256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Reduced inequalities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7272" y="3671846"/>
            <a:ext cx="1003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76.4</a:t>
            </a:r>
          </a:p>
        </p:txBody>
      </p:sp>
      <p:pic>
        <p:nvPicPr>
          <p:cNvPr id="5" name="Picture 2" descr="https://dashboards.sdgindex.org/resources/SDG%202018%20dashboards%20white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10" y="984822"/>
            <a:ext cx="1974163" cy="14001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99821" y="2918360"/>
            <a:ext cx="1302121" cy="5078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FFFFFF"/>
                </a:solidFill>
                <a:latin typeface="Bangla273"/>
              </a:rPr>
              <a:t>Score</a:t>
            </a:r>
            <a:endParaRPr lang="en-US" sz="27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848" y="1135133"/>
            <a:ext cx="4360663" cy="4148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Isosceles Triangle 8">
            <a:hlinkClick r:id="rId4" action="ppaction://hlinksldjump"/>
          </p:cNvPr>
          <p:cNvSpPr/>
          <p:nvPr/>
        </p:nvSpPr>
        <p:spPr>
          <a:xfrm rot="11435456">
            <a:off x="8327396" y="2214075"/>
            <a:ext cx="266009" cy="658882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Isosceles Triangle 3">
            <a:hlinkClick r:id="rId5" action="ppaction://hlinksldjump"/>
          </p:cNvPr>
          <p:cNvSpPr/>
          <p:nvPr/>
        </p:nvSpPr>
        <p:spPr>
          <a:xfrm rot="12658671">
            <a:off x="8471515" y="2365932"/>
            <a:ext cx="232106" cy="605946"/>
          </a:xfrm>
          <a:custGeom>
            <a:avLst/>
            <a:gdLst>
              <a:gd name="connsiteX0" fmla="*/ 0 w 309474"/>
              <a:gd name="connsiteY0" fmla="*/ 748685 h 748685"/>
              <a:gd name="connsiteX1" fmla="*/ 154737 w 309474"/>
              <a:gd name="connsiteY1" fmla="*/ 0 h 748685"/>
              <a:gd name="connsiteX2" fmla="*/ 309474 w 309474"/>
              <a:gd name="connsiteY2" fmla="*/ 748685 h 748685"/>
              <a:gd name="connsiteX3" fmla="*/ 0 w 309474"/>
              <a:gd name="connsiteY3" fmla="*/ 748685 h 748685"/>
              <a:gd name="connsiteX0" fmla="*/ 0 w 309474"/>
              <a:gd name="connsiteY0" fmla="*/ 807928 h 807928"/>
              <a:gd name="connsiteX1" fmla="*/ 154723 w 309474"/>
              <a:gd name="connsiteY1" fmla="*/ 0 h 807928"/>
              <a:gd name="connsiteX2" fmla="*/ 309474 w 309474"/>
              <a:gd name="connsiteY2" fmla="*/ 807928 h 807928"/>
              <a:gd name="connsiteX3" fmla="*/ 0 w 309474"/>
              <a:gd name="connsiteY3" fmla="*/ 807928 h 80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74" h="807928">
                <a:moveTo>
                  <a:pt x="0" y="807928"/>
                </a:moveTo>
                <a:lnTo>
                  <a:pt x="154723" y="0"/>
                </a:lnTo>
                <a:lnTo>
                  <a:pt x="309474" y="807928"/>
                </a:lnTo>
                <a:lnTo>
                  <a:pt x="0" y="80792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Isosceles Triangle 4">
            <a:hlinkClick r:id="rId6" action="ppaction://hlinksldjump"/>
          </p:cNvPr>
          <p:cNvSpPr/>
          <p:nvPr/>
        </p:nvSpPr>
        <p:spPr>
          <a:xfrm rot="14444128">
            <a:off x="8589801" y="2314367"/>
            <a:ext cx="278273" cy="746945"/>
          </a:xfrm>
          <a:custGeom>
            <a:avLst/>
            <a:gdLst>
              <a:gd name="connsiteX0" fmla="*/ 0 w 370840"/>
              <a:gd name="connsiteY0" fmla="*/ 934720 h 934720"/>
              <a:gd name="connsiteX1" fmla="*/ 185420 w 370840"/>
              <a:gd name="connsiteY1" fmla="*/ 0 h 934720"/>
              <a:gd name="connsiteX2" fmla="*/ 370840 w 370840"/>
              <a:gd name="connsiteY2" fmla="*/ 934720 h 934720"/>
              <a:gd name="connsiteX3" fmla="*/ 0 w 370840"/>
              <a:gd name="connsiteY3" fmla="*/ 934720 h 934720"/>
              <a:gd name="connsiteX0" fmla="*/ 0 w 371031"/>
              <a:gd name="connsiteY0" fmla="*/ 987022 h 987022"/>
              <a:gd name="connsiteX1" fmla="*/ 185611 w 371031"/>
              <a:gd name="connsiteY1" fmla="*/ 0 h 987022"/>
              <a:gd name="connsiteX2" fmla="*/ 371031 w 371031"/>
              <a:gd name="connsiteY2" fmla="*/ 934720 h 987022"/>
              <a:gd name="connsiteX3" fmla="*/ 0 w 371031"/>
              <a:gd name="connsiteY3" fmla="*/ 987022 h 987022"/>
              <a:gd name="connsiteX0" fmla="*/ 0 w 371031"/>
              <a:gd name="connsiteY0" fmla="*/ 979078 h 979078"/>
              <a:gd name="connsiteX1" fmla="*/ 64695 w 371031"/>
              <a:gd name="connsiteY1" fmla="*/ 0 h 979078"/>
              <a:gd name="connsiteX2" fmla="*/ 371031 w 371031"/>
              <a:gd name="connsiteY2" fmla="*/ 926776 h 979078"/>
              <a:gd name="connsiteX3" fmla="*/ 0 w 371031"/>
              <a:gd name="connsiteY3" fmla="*/ 979078 h 979078"/>
              <a:gd name="connsiteX0" fmla="*/ 0 w 371031"/>
              <a:gd name="connsiteY0" fmla="*/ 995926 h 995926"/>
              <a:gd name="connsiteX1" fmla="*/ 45020 w 371031"/>
              <a:gd name="connsiteY1" fmla="*/ 0 h 995926"/>
              <a:gd name="connsiteX2" fmla="*/ 371031 w 371031"/>
              <a:gd name="connsiteY2" fmla="*/ 943624 h 995926"/>
              <a:gd name="connsiteX3" fmla="*/ 0 w 371031"/>
              <a:gd name="connsiteY3" fmla="*/ 995926 h 9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031" h="995926">
                <a:moveTo>
                  <a:pt x="0" y="995926"/>
                </a:moveTo>
                <a:lnTo>
                  <a:pt x="45020" y="0"/>
                </a:lnTo>
                <a:lnTo>
                  <a:pt x="371031" y="943624"/>
                </a:lnTo>
                <a:lnTo>
                  <a:pt x="0" y="99592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sosceles Triangle 6">
            <a:hlinkClick r:id="rId7" action="ppaction://hlinksldjump"/>
          </p:cNvPr>
          <p:cNvSpPr/>
          <p:nvPr/>
        </p:nvSpPr>
        <p:spPr>
          <a:xfrm rot="15385404">
            <a:off x="8761828" y="2307484"/>
            <a:ext cx="395413" cy="1050758"/>
          </a:xfrm>
          <a:custGeom>
            <a:avLst/>
            <a:gdLst>
              <a:gd name="connsiteX0" fmla="*/ 0 w 543560"/>
              <a:gd name="connsiteY0" fmla="*/ 1259840 h 1259840"/>
              <a:gd name="connsiteX1" fmla="*/ 271780 w 543560"/>
              <a:gd name="connsiteY1" fmla="*/ 0 h 1259840"/>
              <a:gd name="connsiteX2" fmla="*/ 543560 w 543560"/>
              <a:gd name="connsiteY2" fmla="*/ 1259840 h 1259840"/>
              <a:gd name="connsiteX3" fmla="*/ 0 w 543560"/>
              <a:gd name="connsiteY3" fmla="*/ 1259840 h 1259840"/>
              <a:gd name="connsiteX0" fmla="*/ 0 w 527217"/>
              <a:gd name="connsiteY0" fmla="*/ 1300369 h 1300369"/>
              <a:gd name="connsiteX1" fmla="*/ 255437 w 527217"/>
              <a:gd name="connsiteY1" fmla="*/ 0 h 1300369"/>
              <a:gd name="connsiteX2" fmla="*/ 527217 w 527217"/>
              <a:gd name="connsiteY2" fmla="*/ 1259840 h 1300369"/>
              <a:gd name="connsiteX3" fmla="*/ 0 w 527217"/>
              <a:gd name="connsiteY3" fmla="*/ 1300369 h 1300369"/>
              <a:gd name="connsiteX0" fmla="*/ 0 w 527217"/>
              <a:gd name="connsiteY0" fmla="*/ 1401011 h 1401011"/>
              <a:gd name="connsiteX1" fmla="*/ 206577 w 527217"/>
              <a:gd name="connsiteY1" fmla="*/ 0 h 1401011"/>
              <a:gd name="connsiteX2" fmla="*/ 527217 w 527217"/>
              <a:gd name="connsiteY2" fmla="*/ 1360482 h 1401011"/>
              <a:gd name="connsiteX3" fmla="*/ 0 w 527217"/>
              <a:gd name="connsiteY3" fmla="*/ 1401011 h 140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17" h="1401011">
                <a:moveTo>
                  <a:pt x="0" y="1401011"/>
                </a:moveTo>
                <a:lnTo>
                  <a:pt x="206577" y="0"/>
                </a:lnTo>
                <a:lnTo>
                  <a:pt x="527217" y="1360482"/>
                </a:lnTo>
                <a:lnTo>
                  <a:pt x="0" y="1401011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Isosceles Triangle 12">
            <a:hlinkClick r:id="rId8" action="ppaction://hlinksldjump"/>
          </p:cNvPr>
          <p:cNvSpPr/>
          <p:nvPr/>
        </p:nvSpPr>
        <p:spPr>
          <a:xfrm rot="16656475">
            <a:off x="8663732" y="2764039"/>
            <a:ext cx="214391" cy="565179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Isosceles Triangle 8">
            <a:hlinkClick r:id="rId9" action="ppaction://hlinksldjump"/>
          </p:cNvPr>
          <p:cNvSpPr/>
          <p:nvPr/>
        </p:nvSpPr>
        <p:spPr>
          <a:xfrm rot="18035027">
            <a:off x="8674461" y="2771463"/>
            <a:ext cx="317212" cy="879024"/>
          </a:xfrm>
          <a:custGeom>
            <a:avLst/>
            <a:gdLst>
              <a:gd name="connsiteX0" fmla="*/ 0 w 507241"/>
              <a:gd name="connsiteY0" fmla="*/ 792144 h 792144"/>
              <a:gd name="connsiteX1" fmla="*/ 253621 w 507241"/>
              <a:gd name="connsiteY1" fmla="*/ 0 h 792144"/>
              <a:gd name="connsiteX2" fmla="*/ 507241 w 507241"/>
              <a:gd name="connsiteY2" fmla="*/ 792144 h 792144"/>
              <a:gd name="connsiteX3" fmla="*/ 0 w 507241"/>
              <a:gd name="connsiteY3" fmla="*/ 792144 h 792144"/>
              <a:gd name="connsiteX0" fmla="*/ 0 w 392708"/>
              <a:gd name="connsiteY0" fmla="*/ 1125714 h 1125714"/>
              <a:gd name="connsiteX1" fmla="*/ 139088 w 392708"/>
              <a:gd name="connsiteY1" fmla="*/ 0 h 1125714"/>
              <a:gd name="connsiteX2" fmla="*/ 392708 w 392708"/>
              <a:gd name="connsiteY2" fmla="*/ 792144 h 1125714"/>
              <a:gd name="connsiteX3" fmla="*/ 0 w 392708"/>
              <a:gd name="connsiteY3" fmla="*/ 1125714 h 1125714"/>
              <a:gd name="connsiteX0" fmla="*/ 0 w 422949"/>
              <a:gd name="connsiteY0" fmla="*/ 1125714 h 1125714"/>
              <a:gd name="connsiteX1" fmla="*/ 139088 w 422949"/>
              <a:gd name="connsiteY1" fmla="*/ 0 h 1125714"/>
              <a:gd name="connsiteX2" fmla="*/ 422949 w 422949"/>
              <a:gd name="connsiteY2" fmla="*/ 1092919 h 1125714"/>
              <a:gd name="connsiteX3" fmla="*/ 0 w 422949"/>
              <a:gd name="connsiteY3" fmla="*/ 1125714 h 1125714"/>
              <a:gd name="connsiteX0" fmla="*/ 0 w 422949"/>
              <a:gd name="connsiteY0" fmla="*/ 1172032 h 1172032"/>
              <a:gd name="connsiteX1" fmla="*/ 117616 w 422949"/>
              <a:gd name="connsiteY1" fmla="*/ 0 h 1172032"/>
              <a:gd name="connsiteX2" fmla="*/ 422949 w 422949"/>
              <a:gd name="connsiteY2" fmla="*/ 1139237 h 1172032"/>
              <a:gd name="connsiteX3" fmla="*/ 0 w 422949"/>
              <a:gd name="connsiteY3" fmla="*/ 1172032 h 117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49" h="1172032">
                <a:moveTo>
                  <a:pt x="0" y="1172032"/>
                </a:moveTo>
                <a:lnTo>
                  <a:pt x="117616" y="0"/>
                </a:lnTo>
                <a:lnTo>
                  <a:pt x="422949" y="1139237"/>
                </a:lnTo>
                <a:lnTo>
                  <a:pt x="0" y="117203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sosceles Triangle 9">
            <a:hlinkClick r:id="rId4" action="ppaction://hlinksldjump"/>
          </p:cNvPr>
          <p:cNvSpPr/>
          <p:nvPr/>
        </p:nvSpPr>
        <p:spPr>
          <a:xfrm rot="19341219">
            <a:off x="8570036" y="2983999"/>
            <a:ext cx="263717" cy="693332"/>
          </a:xfrm>
          <a:custGeom>
            <a:avLst/>
            <a:gdLst>
              <a:gd name="connsiteX0" fmla="*/ 0 w 386904"/>
              <a:gd name="connsiteY0" fmla="*/ 866927 h 866927"/>
              <a:gd name="connsiteX1" fmla="*/ 193452 w 386904"/>
              <a:gd name="connsiteY1" fmla="*/ 0 h 866927"/>
              <a:gd name="connsiteX2" fmla="*/ 386904 w 386904"/>
              <a:gd name="connsiteY2" fmla="*/ 866927 h 866927"/>
              <a:gd name="connsiteX3" fmla="*/ 0 w 386904"/>
              <a:gd name="connsiteY3" fmla="*/ 866927 h 866927"/>
              <a:gd name="connsiteX0" fmla="*/ 0 w 386904"/>
              <a:gd name="connsiteY0" fmla="*/ 958059 h 958059"/>
              <a:gd name="connsiteX1" fmla="*/ 141850 w 386904"/>
              <a:gd name="connsiteY1" fmla="*/ 0 h 958059"/>
              <a:gd name="connsiteX2" fmla="*/ 386904 w 386904"/>
              <a:gd name="connsiteY2" fmla="*/ 958059 h 958059"/>
              <a:gd name="connsiteX3" fmla="*/ 0 w 386904"/>
              <a:gd name="connsiteY3" fmla="*/ 958059 h 958059"/>
              <a:gd name="connsiteX0" fmla="*/ 0 w 334269"/>
              <a:gd name="connsiteY0" fmla="*/ 972998 h 972998"/>
              <a:gd name="connsiteX1" fmla="*/ 89215 w 334269"/>
              <a:gd name="connsiteY1" fmla="*/ 0 h 972998"/>
              <a:gd name="connsiteX2" fmla="*/ 334269 w 334269"/>
              <a:gd name="connsiteY2" fmla="*/ 958059 h 972998"/>
              <a:gd name="connsiteX3" fmla="*/ 0 w 334269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22" h="972998">
                <a:moveTo>
                  <a:pt x="0" y="972998"/>
                </a:moveTo>
                <a:lnTo>
                  <a:pt x="89215" y="0"/>
                </a:lnTo>
                <a:lnTo>
                  <a:pt x="351622" y="952197"/>
                </a:lnTo>
                <a:lnTo>
                  <a:pt x="0" y="97299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Isosceles Triangle 10">
            <a:hlinkClick r:id="rId5" action="ppaction://hlinksldjump"/>
          </p:cNvPr>
          <p:cNvSpPr/>
          <p:nvPr/>
        </p:nvSpPr>
        <p:spPr>
          <a:xfrm rot="20733320">
            <a:off x="8451003" y="3059874"/>
            <a:ext cx="379282" cy="1023275"/>
          </a:xfrm>
          <a:custGeom>
            <a:avLst/>
            <a:gdLst>
              <a:gd name="connsiteX0" fmla="*/ 0 w 628545"/>
              <a:gd name="connsiteY0" fmla="*/ 1269254 h 1269254"/>
              <a:gd name="connsiteX1" fmla="*/ 314273 w 628545"/>
              <a:gd name="connsiteY1" fmla="*/ 0 h 1269254"/>
              <a:gd name="connsiteX2" fmla="*/ 628545 w 628545"/>
              <a:gd name="connsiteY2" fmla="*/ 1269254 h 1269254"/>
              <a:gd name="connsiteX3" fmla="*/ 0 w 628545"/>
              <a:gd name="connsiteY3" fmla="*/ 1269254 h 1269254"/>
              <a:gd name="connsiteX0" fmla="*/ 0 w 505709"/>
              <a:gd name="connsiteY0" fmla="*/ 1321878 h 1321878"/>
              <a:gd name="connsiteX1" fmla="*/ 191437 w 505709"/>
              <a:gd name="connsiteY1" fmla="*/ 0 h 1321878"/>
              <a:gd name="connsiteX2" fmla="*/ 505709 w 505709"/>
              <a:gd name="connsiteY2" fmla="*/ 1269254 h 1321878"/>
              <a:gd name="connsiteX3" fmla="*/ 0 w 505709"/>
              <a:gd name="connsiteY3" fmla="*/ 1321878 h 1321878"/>
              <a:gd name="connsiteX0" fmla="*/ 0 w 505709"/>
              <a:gd name="connsiteY0" fmla="*/ 1340886 h 1340886"/>
              <a:gd name="connsiteX1" fmla="*/ 117646 w 505709"/>
              <a:gd name="connsiteY1" fmla="*/ 0 h 1340886"/>
              <a:gd name="connsiteX2" fmla="*/ 505709 w 505709"/>
              <a:gd name="connsiteY2" fmla="*/ 1288262 h 1340886"/>
              <a:gd name="connsiteX3" fmla="*/ 0 w 505709"/>
              <a:gd name="connsiteY3" fmla="*/ 1340886 h 1340886"/>
              <a:gd name="connsiteX0" fmla="*/ 0 w 505709"/>
              <a:gd name="connsiteY0" fmla="*/ 1364366 h 1364366"/>
              <a:gd name="connsiteX1" fmla="*/ 107957 w 505709"/>
              <a:gd name="connsiteY1" fmla="*/ 0 h 1364366"/>
              <a:gd name="connsiteX2" fmla="*/ 505709 w 505709"/>
              <a:gd name="connsiteY2" fmla="*/ 1311742 h 1364366"/>
              <a:gd name="connsiteX3" fmla="*/ 0 w 505709"/>
              <a:gd name="connsiteY3" fmla="*/ 1364366 h 1364366"/>
              <a:gd name="connsiteX0" fmla="*/ 0 w 505709"/>
              <a:gd name="connsiteY0" fmla="*/ 1364366 h 1364366"/>
              <a:gd name="connsiteX1" fmla="*/ 73854 w 505709"/>
              <a:gd name="connsiteY1" fmla="*/ 361171 h 1364366"/>
              <a:gd name="connsiteX2" fmla="*/ 107957 w 505709"/>
              <a:gd name="connsiteY2" fmla="*/ 0 h 1364366"/>
              <a:gd name="connsiteX3" fmla="*/ 505709 w 505709"/>
              <a:gd name="connsiteY3" fmla="*/ 1311742 h 1364366"/>
              <a:gd name="connsiteX4" fmla="*/ 0 w 505709"/>
              <a:gd name="connsiteY4" fmla="*/ 1364366 h 136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709" h="1364366">
                <a:moveTo>
                  <a:pt x="0" y="1364366"/>
                </a:moveTo>
                <a:cubicBezTo>
                  <a:pt x="24195" y="1031607"/>
                  <a:pt x="49659" y="693930"/>
                  <a:pt x="73854" y="361171"/>
                </a:cubicBezTo>
                <a:lnTo>
                  <a:pt x="107957" y="0"/>
                </a:lnTo>
                <a:lnTo>
                  <a:pt x="505709" y="1311742"/>
                </a:lnTo>
                <a:lnTo>
                  <a:pt x="0" y="13643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Isosceles Triangle 16">
            <a:hlinkClick r:id="rId10" action="ppaction://hlinksldjump"/>
          </p:cNvPr>
          <p:cNvSpPr/>
          <p:nvPr/>
        </p:nvSpPr>
        <p:spPr>
          <a:xfrm>
            <a:off x="8343039" y="3107145"/>
            <a:ext cx="58769" cy="120684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Isosceles Triangle 12">
            <a:hlinkClick r:id="rId6" action="ppaction://hlinksldjump"/>
          </p:cNvPr>
          <p:cNvSpPr/>
          <p:nvPr/>
        </p:nvSpPr>
        <p:spPr>
          <a:xfrm rot="1220653">
            <a:off x="7965949" y="3058648"/>
            <a:ext cx="374766" cy="1005815"/>
          </a:xfrm>
          <a:custGeom>
            <a:avLst/>
            <a:gdLst>
              <a:gd name="connsiteX0" fmla="*/ 0 w 462280"/>
              <a:gd name="connsiteY0" fmla="*/ 1177000 h 1177000"/>
              <a:gd name="connsiteX1" fmla="*/ 231140 w 462280"/>
              <a:gd name="connsiteY1" fmla="*/ 0 h 1177000"/>
              <a:gd name="connsiteX2" fmla="*/ 462280 w 462280"/>
              <a:gd name="connsiteY2" fmla="*/ 1177000 h 1177000"/>
              <a:gd name="connsiteX3" fmla="*/ 0 w 462280"/>
              <a:gd name="connsiteY3" fmla="*/ 1177000 h 1177000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99314"/>
              <a:gd name="connsiteY0" fmla="*/ 1327867 h 1327867"/>
              <a:gd name="connsiteX1" fmla="*/ 272723 w 499314"/>
              <a:gd name="connsiteY1" fmla="*/ 0 h 1327867"/>
              <a:gd name="connsiteX2" fmla="*/ 499314 w 499314"/>
              <a:gd name="connsiteY2" fmla="*/ 1281628 h 1327867"/>
              <a:gd name="connsiteX3" fmla="*/ 0 w 499314"/>
              <a:gd name="connsiteY3" fmla="*/ 1327867 h 1327867"/>
              <a:gd name="connsiteX0" fmla="*/ 0 w 499688"/>
              <a:gd name="connsiteY0" fmla="*/ 1327867 h 1341086"/>
              <a:gd name="connsiteX1" fmla="*/ 272723 w 499688"/>
              <a:gd name="connsiteY1" fmla="*/ 0 h 1341086"/>
              <a:gd name="connsiteX2" fmla="*/ 499688 w 499688"/>
              <a:gd name="connsiteY2" fmla="*/ 1341086 h 1341086"/>
              <a:gd name="connsiteX3" fmla="*/ 0 w 499688"/>
              <a:gd name="connsiteY3" fmla="*/ 1327867 h 134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688" h="1341086">
                <a:moveTo>
                  <a:pt x="0" y="1327867"/>
                </a:moveTo>
                <a:lnTo>
                  <a:pt x="272723" y="0"/>
                </a:lnTo>
                <a:lnTo>
                  <a:pt x="499688" y="1341086"/>
                </a:lnTo>
                <a:lnTo>
                  <a:pt x="0" y="1327867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Isosceles Triangle 13">
            <a:hlinkClick r:id="rId7" action="ppaction://hlinksldjump"/>
          </p:cNvPr>
          <p:cNvSpPr/>
          <p:nvPr/>
        </p:nvSpPr>
        <p:spPr>
          <a:xfrm rot="2624457">
            <a:off x="7976096" y="3015969"/>
            <a:ext cx="250538" cy="635150"/>
          </a:xfrm>
          <a:custGeom>
            <a:avLst/>
            <a:gdLst>
              <a:gd name="connsiteX0" fmla="*/ 0 w 355600"/>
              <a:gd name="connsiteY0" fmla="*/ 975360 h 975360"/>
              <a:gd name="connsiteX1" fmla="*/ 177800 w 355600"/>
              <a:gd name="connsiteY1" fmla="*/ 0 h 975360"/>
              <a:gd name="connsiteX2" fmla="*/ 355600 w 355600"/>
              <a:gd name="connsiteY2" fmla="*/ 975360 h 975360"/>
              <a:gd name="connsiteX3" fmla="*/ 0 w 355600"/>
              <a:gd name="connsiteY3" fmla="*/ 975360 h 975360"/>
              <a:gd name="connsiteX0" fmla="*/ 0 w 362269"/>
              <a:gd name="connsiteY0" fmla="*/ 975360 h 975360"/>
              <a:gd name="connsiteX1" fmla="*/ 177800 w 362269"/>
              <a:gd name="connsiteY1" fmla="*/ 0 h 975360"/>
              <a:gd name="connsiteX2" fmla="*/ 362269 w 362269"/>
              <a:gd name="connsiteY2" fmla="*/ 835381 h 975360"/>
              <a:gd name="connsiteX3" fmla="*/ 0 w 362269"/>
              <a:gd name="connsiteY3" fmla="*/ 975360 h 975360"/>
              <a:gd name="connsiteX0" fmla="*/ 0 w 290641"/>
              <a:gd name="connsiteY0" fmla="*/ 822437 h 835381"/>
              <a:gd name="connsiteX1" fmla="*/ 106172 w 290641"/>
              <a:gd name="connsiteY1" fmla="*/ 0 h 835381"/>
              <a:gd name="connsiteX2" fmla="*/ 290641 w 290641"/>
              <a:gd name="connsiteY2" fmla="*/ 835381 h 835381"/>
              <a:gd name="connsiteX3" fmla="*/ 0 w 290641"/>
              <a:gd name="connsiteY3" fmla="*/ 822437 h 835381"/>
              <a:gd name="connsiteX0" fmla="*/ 0 w 334051"/>
              <a:gd name="connsiteY0" fmla="*/ 835855 h 835855"/>
              <a:gd name="connsiteX1" fmla="*/ 149582 w 334051"/>
              <a:gd name="connsiteY1" fmla="*/ 0 h 835855"/>
              <a:gd name="connsiteX2" fmla="*/ 334051 w 334051"/>
              <a:gd name="connsiteY2" fmla="*/ 835381 h 835855"/>
              <a:gd name="connsiteX3" fmla="*/ 0 w 334051"/>
              <a:gd name="connsiteY3" fmla="*/ 835855 h 835855"/>
              <a:gd name="connsiteX0" fmla="*/ 0 w 334051"/>
              <a:gd name="connsiteY0" fmla="*/ 846866 h 846866"/>
              <a:gd name="connsiteX1" fmla="*/ 139045 w 334051"/>
              <a:gd name="connsiteY1" fmla="*/ 0 h 846866"/>
              <a:gd name="connsiteX2" fmla="*/ 334051 w 334051"/>
              <a:gd name="connsiteY2" fmla="*/ 846392 h 846866"/>
              <a:gd name="connsiteX3" fmla="*/ 0 w 334051"/>
              <a:gd name="connsiteY3" fmla="*/ 846866 h 84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51" h="846866">
                <a:moveTo>
                  <a:pt x="0" y="846866"/>
                </a:moveTo>
                <a:lnTo>
                  <a:pt x="139045" y="0"/>
                </a:lnTo>
                <a:lnTo>
                  <a:pt x="334051" y="846392"/>
                </a:lnTo>
                <a:lnTo>
                  <a:pt x="0" y="8468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Isosceles Triangle 14">
            <a:hlinkClick r:id="rId8" action="ppaction://hlinksldjump"/>
          </p:cNvPr>
          <p:cNvSpPr/>
          <p:nvPr/>
        </p:nvSpPr>
        <p:spPr>
          <a:xfrm rot="4260962">
            <a:off x="7497159" y="2773838"/>
            <a:ext cx="476517" cy="1291753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356" h="1722337">
                <a:moveTo>
                  <a:pt x="0" y="1722337"/>
                </a:moveTo>
                <a:lnTo>
                  <a:pt x="101362" y="0"/>
                </a:lnTo>
                <a:lnTo>
                  <a:pt x="635356" y="1644400"/>
                </a:lnTo>
                <a:cubicBezTo>
                  <a:pt x="400589" y="1721567"/>
                  <a:pt x="211785" y="1696358"/>
                  <a:pt x="0" y="172233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Isosceles Triangle 14">
            <a:hlinkClick r:id="rId6" action="ppaction://hlinksldjump"/>
          </p:cNvPr>
          <p:cNvSpPr/>
          <p:nvPr/>
        </p:nvSpPr>
        <p:spPr>
          <a:xfrm rot="5768401">
            <a:off x="7358112" y="2540111"/>
            <a:ext cx="499394" cy="1332034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15190 w 650546"/>
              <a:gd name="connsiteY0" fmla="*/ 1760892 h 1760892"/>
              <a:gd name="connsiteX1" fmla="*/ 0 w 650546"/>
              <a:gd name="connsiteY1" fmla="*/ 0 h 1760892"/>
              <a:gd name="connsiteX2" fmla="*/ 650546 w 650546"/>
              <a:gd name="connsiteY2" fmla="*/ 1682955 h 1760892"/>
              <a:gd name="connsiteX3" fmla="*/ 15190 w 650546"/>
              <a:gd name="connsiteY3" fmla="*/ 1760892 h 1760892"/>
              <a:gd name="connsiteX0" fmla="*/ 15190 w 664772"/>
              <a:gd name="connsiteY0" fmla="*/ 1760892 h 1760892"/>
              <a:gd name="connsiteX1" fmla="*/ 0 w 664772"/>
              <a:gd name="connsiteY1" fmla="*/ 0 h 1760892"/>
              <a:gd name="connsiteX2" fmla="*/ 664772 w 664772"/>
              <a:gd name="connsiteY2" fmla="*/ 1625222 h 1760892"/>
              <a:gd name="connsiteX3" fmla="*/ 15190 w 664772"/>
              <a:gd name="connsiteY3" fmla="*/ 1760892 h 1760892"/>
              <a:gd name="connsiteX0" fmla="*/ 16820 w 664772"/>
              <a:gd name="connsiteY0" fmla="*/ 1776045 h 1776045"/>
              <a:gd name="connsiteX1" fmla="*/ 0 w 664772"/>
              <a:gd name="connsiteY1" fmla="*/ 0 h 1776045"/>
              <a:gd name="connsiteX2" fmla="*/ 664772 w 664772"/>
              <a:gd name="connsiteY2" fmla="*/ 1625222 h 1776045"/>
              <a:gd name="connsiteX3" fmla="*/ 16820 w 664772"/>
              <a:gd name="connsiteY3" fmla="*/ 1776045 h 1776045"/>
              <a:gd name="connsiteX0" fmla="*/ 16820 w 665859"/>
              <a:gd name="connsiteY0" fmla="*/ 1776045 h 1776045"/>
              <a:gd name="connsiteX1" fmla="*/ 0 w 665859"/>
              <a:gd name="connsiteY1" fmla="*/ 0 h 1776045"/>
              <a:gd name="connsiteX2" fmla="*/ 665859 w 665859"/>
              <a:gd name="connsiteY2" fmla="*/ 1635324 h 1776045"/>
              <a:gd name="connsiteX3" fmla="*/ 16820 w 665859"/>
              <a:gd name="connsiteY3" fmla="*/ 1776045 h 177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859" h="1776045">
                <a:moveTo>
                  <a:pt x="16820" y="1776045"/>
                </a:moveTo>
                <a:lnTo>
                  <a:pt x="0" y="0"/>
                </a:lnTo>
                <a:lnTo>
                  <a:pt x="665859" y="1635324"/>
                </a:lnTo>
                <a:cubicBezTo>
                  <a:pt x="431092" y="1712491"/>
                  <a:pt x="228605" y="1750066"/>
                  <a:pt x="16820" y="1776045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Isosceles Triangle 16">
            <a:hlinkClick r:id="rId11" action="ppaction://hlinksldjump"/>
          </p:cNvPr>
          <p:cNvSpPr/>
          <p:nvPr/>
        </p:nvSpPr>
        <p:spPr>
          <a:xfrm rot="6623595">
            <a:off x="7844215" y="2610990"/>
            <a:ext cx="232100" cy="652183"/>
          </a:xfrm>
          <a:custGeom>
            <a:avLst/>
            <a:gdLst>
              <a:gd name="connsiteX0" fmla="*/ 0 w 431800"/>
              <a:gd name="connsiteY0" fmla="*/ 850161 h 850161"/>
              <a:gd name="connsiteX1" fmla="*/ 215900 w 431800"/>
              <a:gd name="connsiteY1" fmla="*/ 0 h 850161"/>
              <a:gd name="connsiteX2" fmla="*/ 431800 w 431800"/>
              <a:gd name="connsiteY2" fmla="*/ 850161 h 850161"/>
              <a:gd name="connsiteX3" fmla="*/ 0 w 431800"/>
              <a:gd name="connsiteY3" fmla="*/ 850161 h 850161"/>
              <a:gd name="connsiteX0" fmla="*/ 0 w 431800"/>
              <a:gd name="connsiteY0" fmla="*/ 899547 h 899547"/>
              <a:gd name="connsiteX1" fmla="*/ 202960 w 431800"/>
              <a:gd name="connsiteY1" fmla="*/ 0 h 899547"/>
              <a:gd name="connsiteX2" fmla="*/ 431800 w 431800"/>
              <a:gd name="connsiteY2" fmla="*/ 899547 h 899547"/>
              <a:gd name="connsiteX3" fmla="*/ 0 w 431800"/>
              <a:gd name="connsiteY3" fmla="*/ 899547 h 899547"/>
              <a:gd name="connsiteX0" fmla="*/ 0 w 431800"/>
              <a:gd name="connsiteY0" fmla="*/ 866216 h 866216"/>
              <a:gd name="connsiteX1" fmla="*/ 215351 w 431800"/>
              <a:gd name="connsiteY1" fmla="*/ 0 h 866216"/>
              <a:gd name="connsiteX2" fmla="*/ 431800 w 431800"/>
              <a:gd name="connsiteY2" fmla="*/ 866216 h 866216"/>
              <a:gd name="connsiteX3" fmla="*/ 0 w 431800"/>
              <a:gd name="connsiteY3" fmla="*/ 866216 h 866216"/>
              <a:gd name="connsiteX0" fmla="*/ 0 w 455608"/>
              <a:gd name="connsiteY0" fmla="*/ 866216 h 866216"/>
              <a:gd name="connsiteX1" fmla="*/ 215351 w 455608"/>
              <a:gd name="connsiteY1" fmla="*/ 0 h 866216"/>
              <a:gd name="connsiteX2" fmla="*/ 455608 w 455608"/>
              <a:gd name="connsiteY2" fmla="*/ 857365 h 866216"/>
              <a:gd name="connsiteX3" fmla="*/ 0 w 455608"/>
              <a:gd name="connsiteY3" fmla="*/ 866216 h 866216"/>
              <a:gd name="connsiteX0" fmla="*/ 0 w 396150"/>
              <a:gd name="connsiteY0" fmla="*/ 865790 h 865790"/>
              <a:gd name="connsiteX1" fmla="*/ 155893 w 396150"/>
              <a:gd name="connsiteY1" fmla="*/ 0 h 865790"/>
              <a:gd name="connsiteX2" fmla="*/ 396150 w 396150"/>
              <a:gd name="connsiteY2" fmla="*/ 857365 h 865790"/>
              <a:gd name="connsiteX3" fmla="*/ 0 w 396150"/>
              <a:gd name="connsiteY3" fmla="*/ 865790 h 865790"/>
              <a:gd name="connsiteX0" fmla="*/ 0 w 324725"/>
              <a:gd name="connsiteY0" fmla="*/ 839237 h 857365"/>
              <a:gd name="connsiteX1" fmla="*/ 84468 w 324725"/>
              <a:gd name="connsiteY1" fmla="*/ 0 h 857365"/>
              <a:gd name="connsiteX2" fmla="*/ 324725 w 324725"/>
              <a:gd name="connsiteY2" fmla="*/ 857365 h 857365"/>
              <a:gd name="connsiteX3" fmla="*/ 0 w 324725"/>
              <a:gd name="connsiteY3" fmla="*/ 839237 h 857365"/>
              <a:gd name="connsiteX0" fmla="*/ 0 w 318866"/>
              <a:gd name="connsiteY0" fmla="*/ 869577 h 869577"/>
              <a:gd name="connsiteX1" fmla="*/ 78609 w 318866"/>
              <a:gd name="connsiteY1" fmla="*/ 0 h 869577"/>
              <a:gd name="connsiteX2" fmla="*/ 318866 w 318866"/>
              <a:gd name="connsiteY2" fmla="*/ 857365 h 869577"/>
              <a:gd name="connsiteX3" fmla="*/ 0 w 3188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66" h="869577">
                <a:moveTo>
                  <a:pt x="0" y="869577"/>
                </a:moveTo>
                <a:lnTo>
                  <a:pt x="78609" y="0"/>
                </a:lnTo>
                <a:lnTo>
                  <a:pt x="309466" y="817502"/>
                </a:lnTo>
                <a:cubicBezTo>
                  <a:pt x="174750" y="852013"/>
                  <a:pt x="103155" y="852219"/>
                  <a:pt x="0" y="86957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Isosceles Triangle 17">
            <a:hlinkClick r:id="rId12" action="ppaction://hlinksldjump"/>
          </p:cNvPr>
          <p:cNvSpPr/>
          <p:nvPr/>
        </p:nvSpPr>
        <p:spPr>
          <a:xfrm rot="7656170">
            <a:off x="7857340" y="2341373"/>
            <a:ext cx="286445" cy="811700"/>
          </a:xfrm>
          <a:custGeom>
            <a:avLst/>
            <a:gdLst>
              <a:gd name="connsiteX0" fmla="*/ 0 w 430548"/>
              <a:gd name="connsiteY0" fmla="*/ 982203 h 982203"/>
              <a:gd name="connsiteX1" fmla="*/ 215274 w 430548"/>
              <a:gd name="connsiteY1" fmla="*/ 0 h 982203"/>
              <a:gd name="connsiteX2" fmla="*/ 430548 w 430548"/>
              <a:gd name="connsiteY2" fmla="*/ 982203 h 982203"/>
              <a:gd name="connsiteX3" fmla="*/ 0 w 430548"/>
              <a:gd name="connsiteY3" fmla="*/ 982203 h 982203"/>
              <a:gd name="connsiteX0" fmla="*/ 0 w 430548"/>
              <a:gd name="connsiteY0" fmla="*/ 1072644 h 1072644"/>
              <a:gd name="connsiteX1" fmla="*/ 216149 w 430548"/>
              <a:gd name="connsiteY1" fmla="*/ 0 h 1072644"/>
              <a:gd name="connsiteX2" fmla="*/ 430548 w 430548"/>
              <a:gd name="connsiteY2" fmla="*/ 1072644 h 1072644"/>
              <a:gd name="connsiteX3" fmla="*/ 0 w 430548"/>
              <a:gd name="connsiteY3" fmla="*/ 1072644 h 1072644"/>
              <a:gd name="connsiteX0" fmla="*/ 0 w 366428"/>
              <a:gd name="connsiteY0" fmla="*/ 1072644 h 1072644"/>
              <a:gd name="connsiteX1" fmla="*/ 216149 w 366428"/>
              <a:gd name="connsiteY1" fmla="*/ 0 h 1072644"/>
              <a:gd name="connsiteX2" fmla="*/ 366428 w 366428"/>
              <a:gd name="connsiteY2" fmla="*/ 1064318 h 1072644"/>
              <a:gd name="connsiteX3" fmla="*/ 0 w 366428"/>
              <a:gd name="connsiteY3" fmla="*/ 1072644 h 1072644"/>
              <a:gd name="connsiteX0" fmla="*/ 0 w 393076"/>
              <a:gd name="connsiteY0" fmla="*/ 1072644 h 1082266"/>
              <a:gd name="connsiteX1" fmla="*/ 216149 w 393076"/>
              <a:gd name="connsiteY1" fmla="*/ 0 h 1082266"/>
              <a:gd name="connsiteX2" fmla="*/ 393076 w 393076"/>
              <a:gd name="connsiteY2" fmla="*/ 1082266 h 1082266"/>
              <a:gd name="connsiteX3" fmla="*/ 0 w 393076"/>
              <a:gd name="connsiteY3" fmla="*/ 1072644 h 1082266"/>
              <a:gd name="connsiteX0" fmla="*/ 0 w 381927"/>
              <a:gd name="connsiteY0" fmla="*/ 1070469 h 1082266"/>
              <a:gd name="connsiteX1" fmla="*/ 205000 w 381927"/>
              <a:gd name="connsiteY1" fmla="*/ 0 h 1082266"/>
              <a:gd name="connsiteX2" fmla="*/ 381927 w 381927"/>
              <a:gd name="connsiteY2" fmla="*/ 1082266 h 1082266"/>
              <a:gd name="connsiteX3" fmla="*/ 0 w 381927"/>
              <a:gd name="connsiteY3" fmla="*/ 1070469 h 108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927" h="1082266">
                <a:moveTo>
                  <a:pt x="0" y="1070469"/>
                </a:moveTo>
                <a:lnTo>
                  <a:pt x="205000" y="0"/>
                </a:lnTo>
                <a:lnTo>
                  <a:pt x="381927" y="1082266"/>
                </a:lnTo>
                <a:lnTo>
                  <a:pt x="0" y="1070469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sosceles Triangle 18">
            <a:hlinkClick r:id="rId13" action="ppaction://hlinksldjump"/>
          </p:cNvPr>
          <p:cNvSpPr/>
          <p:nvPr/>
        </p:nvSpPr>
        <p:spPr>
          <a:xfrm rot="9380637">
            <a:off x="8005914" y="2378195"/>
            <a:ext cx="235735" cy="648486"/>
          </a:xfrm>
          <a:custGeom>
            <a:avLst/>
            <a:gdLst>
              <a:gd name="connsiteX0" fmla="*/ 0 w 345423"/>
              <a:gd name="connsiteY0" fmla="*/ 775580 h 775580"/>
              <a:gd name="connsiteX1" fmla="*/ 172712 w 345423"/>
              <a:gd name="connsiteY1" fmla="*/ 0 h 775580"/>
              <a:gd name="connsiteX2" fmla="*/ 345423 w 345423"/>
              <a:gd name="connsiteY2" fmla="*/ 775580 h 775580"/>
              <a:gd name="connsiteX3" fmla="*/ 0 w 345423"/>
              <a:gd name="connsiteY3" fmla="*/ 775580 h 775580"/>
              <a:gd name="connsiteX0" fmla="*/ 0 w 345423"/>
              <a:gd name="connsiteY0" fmla="*/ 851533 h 851533"/>
              <a:gd name="connsiteX1" fmla="*/ 100609 w 345423"/>
              <a:gd name="connsiteY1" fmla="*/ 0 h 851533"/>
              <a:gd name="connsiteX2" fmla="*/ 345423 w 345423"/>
              <a:gd name="connsiteY2" fmla="*/ 851533 h 851533"/>
              <a:gd name="connsiteX3" fmla="*/ 0 w 345423"/>
              <a:gd name="connsiteY3" fmla="*/ 851533 h 851533"/>
              <a:gd name="connsiteX0" fmla="*/ 0 w 363768"/>
              <a:gd name="connsiteY0" fmla="*/ 851533 h 851533"/>
              <a:gd name="connsiteX1" fmla="*/ 100609 w 363768"/>
              <a:gd name="connsiteY1" fmla="*/ 0 h 851533"/>
              <a:gd name="connsiteX2" fmla="*/ 363768 w 363768"/>
              <a:gd name="connsiteY2" fmla="*/ 809655 h 851533"/>
              <a:gd name="connsiteX3" fmla="*/ 0 w 363768"/>
              <a:gd name="connsiteY3" fmla="*/ 851533 h 851533"/>
              <a:gd name="connsiteX0" fmla="*/ 0 w 308507"/>
              <a:gd name="connsiteY0" fmla="*/ 864648 h 864648"/>
              <a:gd name="connsiteX1" fmla="*/ 45348 w 308507"/>
              <a:gd name="connsiteY1" fmla="*/ 0 h 864648"/>
              <a:gd name="connsiteX2" fmla="*/ 308507 w 308507"/>
              <a:gd name="connsiteY2" fmla="*/ 809655 h 864648"/>
              <a:gd name="connsiteX3" fmla="*/ 0 w 308507"/>
              <a:gd name="connsiteY3" fmla="*/ 864648 h 864648"/>
              <a:gd name="connsiteX0" fmla="*/ 0 w 314313"/>
              <a:gd name="connsiteY0" fmla="*/ 864648 h 864648"/>
              <a:gd name="connsiteX1" fmla="*/ 45348 w 314313"/>
              <a:gd name="connsiteY1" fmla="*/ 0 h 864648"/>
              <a:gd name="connsiteX2" fmla="*/ 314313 w 314313"/>
              <a:gd name="connsiteY2" fmla="*/ 834382 h 864648"/>
              <a:gd name="connsiteX3" fmla="*/ 0 w 314313"/>
              <a:gd name="connsiteY3" fmla="*/ 864648 h 86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13" h="864648">
                <a:moveTo>
                  <a:pt x="0" y="864648"/>
                </a:moveTo>
                <a:lnTo>
                  <a:pt x="45348" y="0"/>
                </a:lnTo>
                <a:lnTo>
                  <a:pt x="314313" y="834382"/>
                </a:lnTo>
                <a:lnTo>
                  <a:pt x="0" y="86464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Isosceles Triangle 19">
            <a:hlinkClick r:id="rId14" action="ppaction://hlinksldjump"/>
          </p:cNvPr>
          <p:cNvSpPr/>
          <p:nvPr/>
        </p:nvSpPr>
        <p:spPr>
          <a:xfrm rot="9938310">
            <a:off x="8243066" y="2463928"/>
            <a:ext cx="169517" cy="486385"/>
          </a:xfrm>
          <a:custGeom>
            <a:avLst/>
            <a:gdLst>
              <a:gd name="connsiteX0" fmla="*/ 0 w 286575"/>
              <a:gd name="connsiteY0" fmla="*/ 634106 h 634106"/>
              <a:gd name="connsiteX1" fmla="*/ 143288 w 286575"/>
              <a:gd name="connsiteY1" fmla="*/ 0 h 634106"/>
              <a:gd name="connsiteX2" fmla="*/ 286575 w 286575"/>
              <a:gd name="connsiteY2" fmla="*/ 634106 h 634106"/>
              <a:gd name="connsiteX3" fmla="*/ 0 w 286575"/>
              <a:gd name="connsiteY3" fmla="*/ 634106 h 634106"/>
              <a:gd name="connsiteX0" fmla="*/ 0 w 286575"/>
              <a:gd name="connsiteY0" fmla="*/ 654932 h 654932"/>
              <a:gd name="connsiteX1" fmla="*/ 164352 w 286575"/>
              <a:gd name="connsiteY1" fmla="*/ 0 h 654932"/>
              <a:gd name="connsiteX2" fmla="*/ 286575 w 286575"/>
              <a:gd name="connsiteY2" fmla="*/ 654932 h 654932"/>
              <a:gd name="connsiteX3" fmla="*/ 0 w 286575"/>
              <a:gd name="connsiteY3" fmla="*/ 654932 h 654932"/>
              <a:gd name="connsiteX0" fmla="*/ 0 w 231181"/>
              <a:gd name="connsiteY0" fmla="*/ 654932 h 654932"/>
              <a:gd name="connsiteX1" fmla="*/ 164352 w 231181"/>
              <a:gd name="connsiteY1" fmla="*/ 0 h 654932"/>
              <a:gd name="connsiteX2" fmla="*/ 231181 w 231181"/>
              <a:gd name="connsiteY2" fmla="*/ 645993 h 654932"/>
              <a:gd name="connsiteX3" fmla="*/ 0 w 231181"/>
              <a:gd name="connsiteY3" fmla="*/ 654932 h 654932"/>
              <a:gd name="connsiteX0" fmla="*/ 0 w 208976"/>
              <a:gd name="connsiteY0" fmla="*/ 650130 h 650130"/>
              <a:gd name="connsiteX1" fmla="*/ 142147 w 208976"/>
              <a:gd name="connsiteY1" fmla="*/ 0 h 650130"/>
              <a:gd name="connsiteX2" fmla="*/ 208976 w 208976"/>
              <a:gd name="connsiteY2" fmla="*/ 645993 h 650130"/>
              <a:gd name="connsiteX3" fmla="*/ 0 w 208976"/>
              <a:gd name="connsiteY3" fmla="*/ 650130 h 650130"/>
              <a:gd name="connsiteX0" fmla="*/ 0 w 216179"/>
              <a:gd name="connsiteY0" fmla="*/ 616822 h 645993"/>
              <a:gd name="connsiteX1" fmla="*/ 149350 w 216179"/>
              <a:gd name="connsiteY1" fmla="*/ 0 h 645993"/>
              <a:gd name="connsiteX2" fmla="*/ 216179 w 216179"/>
              <a:gd name="connsiteY2" fmla="*/ 645993 h 645993"/>
              <a:gd name="connsiteX3" fmla="*/ 0 w 216179"/>
              <a:gd name="connsiteY3" fmla="*/ 616822 h 645993"/>
              <a:gd name="connsiteX0" fmla="*/ 0 w 226022"/>
              <a:gd name="connsiteY0" fmla="*/ 616822 h 648513"/>
              <a:gd name="connsiteX1" fmla="*/ 149350 w 226022"/>
              <a:gd name="connsiteY1" fmla="*/ 0 h 648513"/>
              <a:gd name="connsiteX2" fmla="*/ 226022 w 226022"/>
              <a:gd name="connsiteY2" fmla="*/ 648513 h 648513"/>
              <a:gd name="connsiteX3" fmla="*/ 0 w 226022"/>
              <a:gd name="connsiteY3" fmla="*/ 616822 h 64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22" h="648513">
                <a:moveTo>
                  <a:pt x="0" y="616822"/>
                </a:moveTo>
                <a:lnTo>
                  <a:pt x="149350" y="0"/>
                </a:lnTo>
                <a:lnTo>
                  <a:pt x="226022" y="648513"/>
                </a:lnTo>
                <a:lnTo>
                  <a:pt x="0" y="61682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6" name="Picture 2" descr="Image result for home ico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71" y="5491239"/>
            <a:ext cx="469839" cy="4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80C9FA02-601F-47AC-9233-3D149BD7235C}" type="datetime1">
              <a:rPr lang="en-US" smtClean="0"/>
              <a:t>5/2/2020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33EFDD-E67B-4D39-820E-FCCEA1C5F775}"/>
              </a:ext>
            </a:extLst>
          </p:cNvPr>
          <p:cNvSpPr txBox="1"/>
          <p:nvPr/>
        </p:nvSpPr>
        <p:spPr>
          <a:xfrm>
            <a:off x="2192980" y="5630709"/>
            <a:ext cx="153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অসমতা হ্রাস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Up Arrow 28"/>
          <p:cNvSpPr/>
          <p:nvPr/>
        </p:nvSpPr>
        <p:spPr>
          <a:xfrm>
            <a:off x="2492306" y="4534566"/>
            <a:ext cx="347149" cy="706010"/>
          </a:xfrm>
          <a:prstGeom prst="upArrow">
            <a:avLst>
              <a:gd name="adj1" fmla="val 50000"/>
              <a:gd name="adj2" fmla="val 62000"/>
            </a:avLst>
          </a:prstGeom>
          <a:solidFill>
            <a:srgbClr val="E98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5158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57252"/>
            <a:ext cx="2204978" cy="3531869"/>
          </a:xfrm>
          <a:prstGeom prst="rect">
            <a:avLst/>
          </a:prstGeom>
          <a:solidFill>
            <a:srgbClr val="DC3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/>
          <p:cNvSpPr/>
          <p:nvPr/>
        </p:nvSpPr>
        <p:spPr>
          <a:xfrm>
            <a:off x="781294" y="5262605"/>
            <a:ext cx="56563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Sustainable cities and communities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7272" y="3649600"/>
            <a:ext cx="1003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51.9</a:t>
            </a:r>
          </a:p>
        </p:txBody>
      </p:sp>
      <p:sp>
        <p:nvSpPr>
          <p:cNvPr id="5" name="Up Arrow 4"/>
          <p:cNvSpPr/>
          <p:nvPr/>
        </p:nvSpPr>
        <p:spPr>
          <a:xfrm rot="2768643">
            <a:off x="1892826" y="4409668"/>
            <a:ext cx="434051" cy="885215"/>
          </a:xfrm>
          <a:prstGeom prst="upArrow">
            <a:avLst>
              <a:gd name="adj1" fmla="val 50000"/>
              <a:gd name="adj2" fmla="val 62000"/>
            </a:avLst>
          </a:prstGeom>
          <a:solidFill>
            <a:srgbClr val="F2C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2" descr="https://dashboards.sdgindex.org/resources/SDG%202018%20dashboards%20white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330" y="962512"/>
            <a:ext cx="1969143" cy="18038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75429" y="2994652"/>
            <a:ext cx="1302121" cy="5078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FFFFFF"/>
                </a:solidFill>
                <a:latin typeface="Bangla273"/>
              </a:rPr>
              <a:t>Score</a:t>
            </a:r>
            <a:endParaRPr lang="en-US" sz="27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848" y="1135133"/>
            <a:ext cx="4360663" cy="4148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Isosceles Triangle 8">
            <a:hlinkClick r:id="rId4" action="ppaction://hlinksldjump"/>
          </p:cNvPr>
          <p:cNvSpPr/>
          <p:nvPr/>
        </p:nvSpPr>
        <p:spPr>
          <a:xfrm rot="11435456">
            <a:off x="8327396" y="2214075"/>
            <a:ext cx="266009" cy="658882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Isosceles Triangle 3">
            <a:hlinkClick r:id="rId5" action="ppaction://hlinksldjump"/>
          </p:cNvPr>
          <p:cNvSpPr/>
          <p:nvPr/>
        </p:nvSpPr>
        <p:spPr>
          <a:xfrm rot="12658671">
            <a:off x="8471515" y="2365932"/>
            <a:ext cx="232106" cy="605946"/>
          </a:xfrm>
          <a:custGeom>
            <a:avLst/>
            <a:gdLst>
              <a:gd name="connsiteX0" fmla="*/ 0 w 309474"/>
              <a:gd name="connsiteY0" fmla="*/ 748685 h 748685"/>
              <a:gd name="connsiteX1" fmla="*/ 154737 w 309474"/>
              <a:gd name="connsiteY1" fmla="*/ 0 h 748685"/>
              <a:gd name="connsiteX2" fmla="*/ 309474 w 309474"/>
              <a:gd name="connsiteY2" fmla="*/ 748685 h 748685"/>
              <a:gd name="connsiteX3" fmla="*/ 0 w 309474"/>
              <a:gd name="connsiteY3" fmla="*/ 748685 h 748685"/>
              <a:gd name="connsiteX0" fmla="*/ 0 w 309474"/>
              <a:gd name="connsiteY0" fmla="*/ 807928 h 807928"/>
              <a:gd name="connsiteX1" fmla="*/ 154723 w 309474"/>
              <a:gd name="connsiteY1" fmla="*/ 0 h 807928"/>
              <a:gd name="connsiteX2" fmla="*/ 309474 w 309474"/>
              <a:gd name="connsiteY2" fmla="*/ 807928 h 807928"/>
              <a:gd name="connsiteX3" fmla="*/ 0 w 309474"/>
              <a:gd name="connsiteY3" fmla="*/ 807928 h 80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74" h="807928">
                <a:moveTo>
                  <a:pt x="0" y="807928"/>
                </a:moveTo>
                <a:lnTo>
                  <a:pt x="154723" y="0"/>
                </a:lnTo>
                <a:lnTo>
                  <a:pt x="309474" y="807928"/>
                </a:lnTo>
                <a:lnTo>
                  <a:pt x="0" y="80792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Isosceles Triangle 4">
            <a:hlinkClick r:id="rId6" action="ppaction://hlinksldjump"/>
          </p:cNvPr>
          <p:cNvSpPr/>
          <p:nvPr/>
        </p:nvSpPr>
        <p:spPr>
          <a:xfrm rot="14444128">
            <a:off x="8589801" y="2314367"/>
            <a:ext cx="278273" cy="746945"/>
          </a:xfrm>
          <a:custGeom>
            <a:avLst/>
            <a:gdLst>
              <a:gd name="connsiteX0" fmla="*/ 0 w 370840"/>
              <a:gd name="connsiteY0" fmla="*/ 934720 h 934720"/>
              <a:gd name="connsiteX1" fmla="*/ 185420 w 370840"/>
              <a:gd name="connsiteY1" fmla="*/ 0 h 934720"/>
              <a:gd name="connsiteX2" fmla="*/ 370840 w 370840"/>
              <a:gd name="connsiteY2" fmla="*/ 934720 h 934720"/>
              <a:gd name="connsiteX3" fmla="*/ 0 w 370840"/>
              <a:gd name="connsiteY3" fmla="*/ 934720 h 934720"/>
              <a:gd name="connsiteX0" fmla="*/ 0 w 371031"/>
              <a:gd name="connsiteY0" fmla="*/ 987022 h 987022"/>
              <a:gd name="connsiteX1" fmla="*/ 185611 w 371031"/>
              <a:gd name="connsiteY1" fmla="*/ 0 h 987022"/>
              <a:gd name="connsiteX2" fmla="*/ 371031 w 371031"/>
              <a:gd name="connsiteY2" fmla="*/ 934720 h 987022"/>
              <a:gd name="connsiteX3" fmla="*/ 0 w 371031"/>
              <a:gd name="connsiteY3" fmla="*/ 987022 h 987022"/>
              <a:gd name="connsiteX0" fmla="*/ 0 w 371031"/>
              <a:gd name="connsiteY0" fmla="*/ 979078 h 979078"/>
              <a:gd name="connsiteX1" fmla="*/ 64695 w 371031"/>
              <a:gd name="connsiteY1" fmla="*/ 0 h 979078"/>
              <a:gd name="connsiteX2" fmla="*/ 371031 w 371031"/>
              <a:gd name="connsiteY2" fmla="*/ 926776 h 979078"/>
              <a:gd name="connsiteX3" fmla="*/ 0 w 371031"/>
              <a:gd name="connsiteY3" fmla="*/ 979078 h 979078"/>
              <a:gd name="connsiteX0" fmla="*/ 0 w 371031"/>
              <a:gd name="connsiteY0" fmla="*/ 995926 h 995926"/>
              <a:gd name="connsiteX1" fmla="*/ 45020 w 371031"/>
              <a:gd name="connsiteY1" fmla="*/ 0 h 995926"/>
              <a:gd name="connsiteX2" fmla="*/ 371031 w 371031"/>
              <a:gd name="connsiteY2" fmla="*/ 943624 h 995926"/>
              <a:gd name="connsiteX3" fmla="*/ 0 w 371031"/>
              <a:gd name="connsiteY3" fmla="*/ 995926 h 9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031" h="995926">
                <a:moveTo>
                  <a:pt x="0" y="995926"/>
                </a:moveTo>
                <a:lnTo>
                  <a:pt x="45020" y="0"/>
                </a:lnTo>
                <a:lnTo>
                  <a:pt x="371031" y="943624"/>
                </a:lnTo>
                <a:lnTo>
                  <a:pt x="0" y="99592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sosceles Triangle 6">
            <a:hlinkClick r:id="rId7" action="ppaction://hlinksldjump"/>
          </p:cNvPr>
          <p:cNvSpPr/>
          <p:nvPr/>
        </p:nvSpPr>
        <p:spPr>
          <a:xfrm rot="15385404">
            <a:off x="8761828" y="2307484"/>
            <a:ext cx="395413" cy="1050758"/>
          </a:xfrm>
          <a:custGeom>
            <a:avLst/>
            <a:gdLst>
              <a:gd name="connsiteX0" fmla="*/ 0 w 543560"/>
              <a:gd name="connsiteY0" fmla="*/ 1259840 h 1259840"/>
              <a:gd name="connsiteX1" fmla="*/ 271780 w 543560"/>
              <a:gd name="connsiteY1" fmla="*/ 0 h 1259840"/>
              <a:gd name="connsiteX2" fmla="*/ 543560 w 543560"/>
              <a:gd name="connsiteY2" fmla="*/ 1259840 h 1259840"/>
              <a:gd name="connsiteX3" fmla="*/ 0 w 543560"/>
              <a:gd name="connsiteY3" fmla="*/ 1259840 h 1259840"/>
              <a:gd name="connsiteX0" fmla="*/ 0 w 527217"/>
              <a:gd name="connsiteY0" fmla="*/ 1300369 h 1300369"/>
              <a:gd name="connsiteX1" fmla="*/ 255437 w 527217"/>
              <a:gd name="connsiteY1" fmla="*/ 0 h 1300369"/>
              <a:gd name="connsiteX2" fmla="*/ 527217 w 527217"/>
              <a:gd name="connsiteY2" fmla="*/ 1259840 h 1300369"/>
              <a:gd name="connsiteX3" fmla="*/ 0 w 527217"/>
              <a:gd name="connsiteY3" fmla="*/ 1300369 h 1300369"/>
              <a:gd name="connsiteX0" fmla="*/ 0 w 527217"/>
              <a:gd name="connsiteY0" fmla="*/ 1401011 h 1401011"/>
              <a:gd name="connsiteX1" fmla="*/ 206577 w 527217"/>
              <a:gd name="connsiteY1" fmla="*/ 0 h 1401011"/>
              <a:gd name="connsiteX2" fmla="*/ 527217 w 527217"/>
              <a:gd name="connsiteY2" fmla="*/ 1360482 h 1401011"/>
              <a:gd name="connsiteX3" fmla="*/ 0 w 527217"/>
              <a:gd name="connsiteY3" fmla="*/ 1401011 h 140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17" h="1401011">
                <a:moveTo>
                  <a:pt x="0" y="1401011"/>
                </a:moveTo>
                <a:lnTo>
                  <a:pt x="206577" y="0"/>
                </a:lnTo>
                <a:lnTo>
                  <a:pt x="527217" y="1360482"/>
                </a:lnTo>
                <a:lnTo>
                  <a:pt x="0" y="1401011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Isosceles Triangle 12">
            <a:hlinkClick r:id="rId8" action="ppaction://hlinksldjump"/>
          </p:cNvPr>
          <p:cNvSpPr/>
          <p:nvPr/>
        </p:nvSpPr>
        <p:spPr>
          <a:xfrm rot="16656475">
            <a:off x="8663732" y="2764039"/>
            <a:ext cx="214391" cy="565179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Isosceles Triangle 8">
            <a:hlinkClick r:id="rId9" action="ppaction://hlinksldjump"/>
          </p:cNvPr>
          <p:cNvSpPr/>
          <p:nvPr/>
        </p:nvSpPr>
        <p:spPr>
          <a:xfrm rot="18035027">
            <a:off x="8674461" y="2771463"/>
            <a:ext cx="317212" cy="879024"/>
          </a:xfrm>
          <a:custGeom>
            <a:avLst/>
            <a:gdLst>
              <a:gd name="connsiteX0" fmla="*/ 0 w 507241"/>
              <a:gd name="connsiteY0" fmla="*/ 792144 h 792144"/>
              <a:gd name="connsiteX1" fmla="*/ 253621 w 507241"/>
              <a:gd name="connsiteY1" fmla="*/ 0 h 792144"/>
              <a:gd name="connsiteX2" fmla="*/ 507241 w 507241"/>
              <a:gd name="connsiteY2" fmla="*/ 792144 h 792144"/>
              <a:gd name="connsiteX3" fmla="*/ 0 w 507241"/>
              <a:gd name="connsiteY3" fmla="*/ 792144 h 792144"/>
              <a:gd name="connsiteX0" fmla="*/ 0 w 392708"/>
              <a:gd name="connsiteY0" fmla="*/ 1125714 h 1125714"/>
              <a:gd name="connsiteX1" fmla="*/ 139088 w 392708"/>
              <a:gd name="connsiteY1" fmla="*/ 0 h 1125714"/>
              <a:gd name="connsiteX2" fmla="*/ 392708 w 392708"/>
              <a:gd name="connsiteY2" fmla="*/ 792144 h 1125714"/>
              <a:gd name="connsiteX3" fmla="*/ 0 w 392708"/>
              <a:gd name="connsiteY3" fmla="*/ 1125714 h 1125714"/>
              <a:gd name="connsiteX0" fmla="*/ 0 w 422949"/>
              <a:gd name="connsiteY0" fmla="*/ 1125714 h 1125714"/>
              <a:gd name="connsiteX1" fmla="*/ 139088 w 422949"/>
              <a:gd name="connsiteY1" fmla="*/ 0 h 1125714"/>
              <a:gd name="connsiteX2" fmla="*/ 422949 w 422949"/>
              <a:gd name="connsiteY2" fmla="*/ 1092919 h 1125714"/>
              <a:gd name="connsiteX3" fmla="*/ 0 w 422949"/>
              <a:gd name="connsiteY3" fmla="*/ 1125714 h 1125714"/>
              <a:gd name="connsiteX0" fmla="*/ 0 w 422949"/>
              <a:gd name="connsiteY0" fmla="*/ 1172032 h 1172032"/>
              <a:gd name="connsiteX1" fmla="*/ 117616 w 422949"/>
              <a:gd name="connsiteY1" fmla="*/ 0 h 1172032"/>
              <a:gd name="connsiteX2" fmla="*/ 422949 w 422949"/>
              <a:gd name="connsiteY2" fmla="*/ 1139237 h 1172032"/>
              <a:gd name="connsiteX3" fmla="*/ 0 w 422949"/>
              <a:gd name="connsiteY3" fmla="*/ 1172032 h 117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49" h="1172032">
                <a:moveTo>
                  <a:pt x="0" y="1172032"/>
                </a:moveTo>
                <a:lnTo>
                  <a:pt x="117616" y="0"/>
                </a:lnTo>
                <a:lnTo>
                  <a:pt x="422949" y="1139237"/>
                </a:lnTo>
                <a:lnTo>
                  <a:pt x="0" y="117203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sosceles Triangle 9">
            <a:hlinkClick r:id="rId4" action="ppaction://hlinksldjump"/>
          </p:cNvPr>
          <p:cNvSpPr/>
          <p:nvPr/>
        </p:nvSpPr>
        <p:spPr>
          <a:xfrm rot="19341219">
            <a:off x="8570036" y="2983999"/>
            <a:ext cx="263717" cy="693332"/>
          </a:xfrm>
          <a:custGeom>
            <a:avLst/>
            <a:gdLst>
              <a:gd name="connsiteX0" fmla="*/ 0 w 386904"/>
              <a:gd name="connsiteY0" fmla="*/ 866927 h 866927"/>
              <a:gd name="connsiteX1" fmla="*/ 193452 w 386904"/>
              <a:gd name="connsiteY1" fmla="*/ 0 h 866927"/>
              <a:gd name="connsiteX2" fmla="*/ 386904 w 386904"/>
              <a:gd name="connsiteY2" fmla="*/ 866927 h 866927"/>
              <a:gd name="connsiteX3" fmla="*/ 0 w 386904"/>
              <a:gd name="connsiteY3" fmla="*/ 866927 h 866927"/>
              <a:gd name="connsiteX0" fmla="*/ 0 w 386904"/>
              <a:gd name="connsiteY0" fmla="*/ 958059 h 958059"/>
              <a:gd name="connsiteX1" fmla="*/ 141850 w 386904"/>
              <a:gd name="connsiteY1" fmla="*/ 0 h 958059"/>
              <a:gd name="connsiteX2" fmla="*/ 386904 w 386904"/>
              <a:gd name="connsiteY2" fmla="*/ 958059 h 958059"/>
              <a:gd name="connsiteX3" fmla="*/ 0 w 386904"/>
              <a:gd name="connsiteY3" fmla="*/ 958059 h 958059"/>
              <a:gd name="connsiteX0" fmla="*/ 0 w 334269"/>
              <a:gd name="connsiteY0" fmla="*/ 972998 h 972998"/>
              <a:gd name="connsiteX1" fmla="*/ 89215 w 334269"/>
              <a:gd name="connsiteY1" fmla="*/ 0 h 972998"/>
              <a:gd name="connsiteX2" fmla="*/ 334269 w 334269"/>
              <a:gd name="connsiteY2" fmla="*/ 958059 h 972998"/>
              <a:gd name="connsiteX3" fmla="*/ 0 w 334269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22" h="972998">
                <a:moveTo>
                  <a:pt x="0" y="972998"/>
                </a:moveTo>
                <a:lnTo>
                  <a:pt x="89215" y="0"/>
                </a:lnTo>
                <a:lnTo>
                  <a:pt x="351622" y="952197"/>
                </a:lnTo>
                <a:lnTo>
                  <a:pt x="0" y="97299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Isosceles Triangle 10">
            <a:hlinkClick r:id="rId5" action="ppaction://hlinksldjump"/>
          </p:cNvPr>
          <p:cNvSpPr/>
          <p:nvPr/>
        </p:nvSpPr>
        <p:spPr>
          <a:xfrm rot="20733320">
            <a:off x="8451003" y="3059874"/>
            <a:ext cx="379282" cy="1023275"/>
          </a:xfrm>
          <a:custGeom>
            <a:avLst/>
            <a:gdLst>
              <a:gd name="connsiteX0" fmla="*/ 0 w 628545"/>
              <a:gd name="connsiteY0" fmla="*/ 1269254 h 1269254"/>
              <a:gd name="connsiteX1" fmla="*/ 314273 w 628545"/>
              <a:gd name="connsiteY1" fmla="*/ 0 h 1269254"/>
              <a:gd name="connsiteX2" fmla="*/ 628545 w 628545"/>
              <a:gd name="connsiteY2" fmla="*/ 1269254 h 1269254"/>
              <a:gd name="connsiteX3" fmla="*/ 0 w 628545"/>
              <a:gd name="connsiteY3" fmla="*/ 1269254 h 1269254"/>
              <a:gd name="connsiteX0" fmla="*/ 0 w 505709"/>
              <a:gd name="connsiteY0" fmla="*/ 1321878 h 1321878"/>
              <a:gd name="connsiteX1" fmla="*/ 191437 w 505709"/>
              <a:gd name="connsiteY1" fmla="*/ 0 h 1321878"/>
              <a:gd name="connsiteX2" fmla="*/ 505709 w 505709"/>
              <a:gd name="connsiteY2" fmla="*/ 1269254 h 1321878"/>
              <a:gd name="connsiteX3" fmla="*/ 0 w 505709"/>
              <a:gd name="connsiteY3" fmla="*/ 1321878 h 1321878"/>
              <a:gd name="connsiteX0" fmla="*/ 0 w 505709"/>
              <a:gd name="connsiteY0" fmla="*/ 1340886 h 1340886"/>
              <a:gd name="connsiteX1" fmla="*/ 117646 w 505709"/>
              <a:gd name="connsiteY1" fmla="*/ 0 h 1340886"/>
              <a:gd name="connsiteX2" fmla="*/ 505709 w 505709"/>
              <a:gd name="connsiteY2" fmla="*/ 1288262 h 1340886"/>
              <a:gd name="connsiteX3" fmla="*/ 0 w 505709"/>
              <a:gd name="connsiteY3" fmla="*/ 1340886 h 1340886"/>
              <a:gd name="connsiteX0" fmla="*/ 0 w 505709"/>
              <a:gd name="connsiteY0" fmla="*/ 1364366 h 1364366"/>
              <a:gd name="connsiteX1" fmla="*/ 107957 w 505709"/>
              <a:gd name="connsiteY1" fmla="*/ 0 h 1364366"/>
              <a:gd name="connsiteX2" fmla="*/ 505709 w 505709"/>
              <a:gd name="connsiteY2" fmla="*/ 1311742 h 1364366"/>
              <a:gd name="connsiteX3" fmla="*/ 0 w 505709"/>
              <a:gd name="connsiteY3" fmla="*/ 1364366 h 1364366"/>
              <a:gd name="connsiteX0" fmla="*/ 0 w 505709"/>
              <a:gd name="connsiteY0" fmla="*/ 1364366 h 1364366"/>
              <a:gd name="connsiteX1" fmla="*/ 73854 w 505709"/>
              <a:gd name="connsiteY1" fmla="*/ 361171 h 1364366"/>
              <a:gd name="connsiteX2" fmla="*/ 107957 w 505709"/>
              <a:gd name="connsiteY2" fmla="*/ 0 h 1364366"/>
              <a:gd name="connsiteX3" fmla="*/ 505709 w 505709"/>
              <a:gd name="connsiteY3" fmla="*/ 1311742 h 1364366"/>
              <a:gd name="connsiteX4" fmla="*/ 0 w 505709"/>
              <a:gd name="connsiteY4" fmla="*/ 1364366 h 136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709" h="1364366">
                <a:moveTo>
                  <a:pt x="0" y="1364366"/>
                </a:moveTo>
                <a:cubicBezTo>
                  <a:pt x="24195" y="1031607"/>
                  <a:pt x="49659" y="693930"/>
                  <a:pt x="73854" y="361171"/>
                </a:cubicBezTo>
                <a:lnTo>
                  <a:pt x="107957" y="0"/>
                </a:lnTo>
                <a:lnTo>
                  <a:pt x="505709" y="1311742"/>
                </a:lnTo>
                <a:lnTo>
                  <a:pt x="0" y="13643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Isosceles Triangle 16">
            <a:hlinkClick r:id="rId10" action="ppaction://hlinksldjump"/>
          </p:cNvPr>
          <p:cNvSpPr/>
          <p:nvPr/>
        </p:nvSpPr>
        <p:spPr>
          <a:xfrm>
            <a:off x="8343039" y="3107145"/>
            <a:ext cx="58769" cy="120684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Isosceles Triangle 12">
            <a:hlinkClick r:id="rId6" action="ppaction://hlinksldjump"/>
          </p:cNvPr>
          <p:cNvSpPr/>
          <p:nvPr/>
        </p:nvSpPr>
        <p:spPr>
          <a:xfrm rot="1220653">
            <a:off x="7965949" y="3058648"/>
            <a:ext cx="374766" cy="1005815"/>
          </a:xfrm>
          <a:custGeom>
            <a:avLst/>
            <a:gdLst>
              <a:gd name="connsiteX0" fmla="*/ 0 w 462280"/>
              <a:gd name="connsiteY0" fmla="*/ 1177000 h 1177000"/>
              <a:gd name="connsiteX1" fmla="*/ 231140 w 462280"/>
              <a:gd name="connsiteY1" fmla="*/ 0 h 1177000"/>
              <a:gd name="connsiteX2" fmla="*/ 462280 w 462280"/>
              <a:gd name="connsiteY2" fmla="*/ 1177000 h 1177000"/>
              <a:gd name="connsiteX3" fmla="*/ 0 w 462280"/>
              <a:gd name="connsiteY3" fmla="*/ 1177000 h 1177000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99314"/>
              <a:gd name="connsiteY0" fmla="*/ 1327867 h 1327867"/>
              <a:gd name="connsiteX1" fmla="*/ 272723 w 499314"/>
              <a:gd name="connsiteY1" fmla="*/ 0 h 1327867"/>
              <a:gd name="connsiteX2" fmla="*/ 499314 w 499314"/>
              <a:gd name="connsiteY2" fmla="*/ 1281628 h 1327867"/>
              <a:gd name="connsiteX3" fmla="*/ 0 w 499314"/>
              <a:gd name="connsiteY3" fmla="*/ 1327867 h 1327867"/>
              <a:gd name="connsiteX0" fmla="*/ 0 w 499688"/>
              <a:gd name="connsiteY0" fmla="*/ 1327867 h 1341086"/>
              <a:gd name="connsiteX1" fmla="*/ 272723 w 499688"/>
              <a:gd name="connsiteY1" fmla="*/ 0 h 1341086"/>
              <a:gd name="connsiteX2" fmla="*/ 499688 w 499688"/>
              <a:gd name="connsiteY2" fmla="*/ 1341086 h 1341086"/>
              <a:gd name="connsiteX3" fmla="*/ 0 w 499688"/>
              <a:gd name="connsiteY3" fmla="*/ 1327867 h 134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688" h="1341086">
                <a:moveTo>
                  <a:pt x="0" y="1327867"/>
                </a:moveTo>
                <a:lnTo>
                  <a:pt x="272723" y="0"/>
                </a:lnTo>
                <a:lnTo>
                  <a:pt x="499688" y="1341086"/>
                </a:lnTo>
                <a:lnTo>
                  <a:pt x="0" y="1327867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Isosceles Triangle 13">
            <a:hlinkClick r:id="rId7" action="ppaction://hlinksldjump"/>
          </p:cNvPr>
          <p:cNvSpPr/>
          <p:nvPr/>
        </p:nvSpPr>
        <p:spPr>
          <a:xfrm rot="2624457">
            <a:off x="7976096" y="3015969"/>
            <a:ext cx="250538" cy="635150"/>
          </a:xfrm>
          <a:custGeom>
            <a:avLst/>
            <a:gdLst>
              <a:gd name="connsiteX0" fmla="*/ 0 w 355600"/>
              <a:gd name="connsiteY0" fmla="*/ 975360 h 975360"/>
              <a:gd name="connsiteX1" fmla="*/ 177800 w 355600"/>
              <a:gd name="connsiteY1" fmla="*/ 0 h 975360"/>
              <a:gd name="connsiteX2" fmla="*/ 355600 w 355600"/>
              <a:gd name="connsiteY2" fmla="*/ 975360 h 975360"/>
              <a:gd name="connsiteX3" fmla="*/ 0 w 355600"/>
              <a:gd name="connsiteY3" fmla="*/ 975360 h 975360"/>
              <a:gd name="connsiteX0" fmla="*/ 0 w 362269"/>
              <a:gd name="connsiteY0" fmla="*/ 975360 h 975360"/>
              <a:gd name="connsiteX1" fmla="*/ 177800 w 362269"/>
              <a:gd name="connsiteY1" fmla="*/ 0 h 975360"/>
              <a:gd name="connsiteX2" fmla="*/ 362269 w 362269"/>
              <a:gd name="connsiteY2" fmla="*/ 835381 h 975360"/>
              <a:gd name="connsiteX3" fmla="*/ 0 w 362269"/>
              <a:gd name="connsiteY3" fmla="*/ 975360 h 975360"/>
              <a:gd name="connsiteX0" fmla="*/ 0 w 290641"/>
              <a:gd name="connsiteY0" fmla="*/ 822437 h 835381"/>
              <a:gd name="connsiteX1" fmla="*/ 106172 w 290641"/>
              <a:gd name="connsiteY1" fmla="*/ 0 h 835381"/>
              <a:gd name="connsiteX2" fmla="*/ 290641 w 290641"/>
              <a:gd name="connsiteY2" fmla="*/ 835381 h 835381"/>
              <a:gd name="connsiteX3" fmla="*/ 0 w 290641"/>
              <a:gd name="connsiteY3" fmla="*/ 822437 h 835381"/>
              <a:gd name="connsiteX0" fmla="*/ 0 w 334051"/>
              <a:gd name="connsiteY0" fmla="*/ 835855 h 835855"/>
              <a:gd name="connsiteX1" fmla="*/ 149582 w 334051"/>
              <a:gd name="connsiteY1" fmla="*/ 0 h 835855"/>
              <a:gd name="connsiteX2" fmla="*/ 334051 w 334051"/>
              <a:gd name="connsiteY2" fmla="*/ 835381 h 835855"/>
              <a:gd name="connsiteX3" fmla="*/ 0 w 334051"/>
              <a:gd name="connsiteY3" fmla="*/ 835855 h 835855"/>
              <a:gd name="connsiteX0" fmla="*/ 0 w 334051"/>
              <a:gd name="connsiteY0" fmla="*/ 846866 h 846866"/>
              <a:gd name="connsiteX1" fmla="*/ 139045 w 334051"/>
              <a:gd name="connsiteY1" fmla="*/ 0 h 846866"/>
              <a:gd name="connsiteX2" fmla="*/ 334051 w 334051"/>
              <a:gd name="connsiteY2" fmla="*/ 846392 h 846866"/>
              <a:gd name="connsiteX3" fmla="*/ 0 w 334051"/>
              <a:gd name="connsiteY3" fmla="*/ 846866 h 84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51" h="846866">
                <a:moveTo>
                  <a:pt x="0" y="846866"/>
                </a:moveTo>
                <a:lnTo>
                  <a:pt x="139045" y="0"/>
                </a:lnTo>
                <a:lnTo>
                  <a:pt x="334051" y="846392"/>
                </a:lnTo>
                <a:lnTo>
                  <a:pt x="0" y="8468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Isosceles Triangle 14">
            <a:hlinkClick r:id="rId8" action="ppaction://hlinksldjump"/>
          </p:cNvPr>
          <p:cNvSpPr/>
          <p:nvPr/>
        </p:nvSpPr>
        <p:spPr>
          <a:xfrm rot="4260962">
            <a:off x="7497159" y="2773838"/>
            <a:ext cx="476517" cy="1291753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356" h="1722337">
                <a:moveTo>
                  <a:pt x="0" y="1722337"/>
                </a:moveTo>
                <a:lnTo>
                  <a:pt x="101362" y="0"/>
                </a:lnTo>
                <a:lnTo>
                  <a:pt x="635356" y="1644400"/>
                </a:lnTo>
                <a:cubicBezTo>
                  <a:pt x="400589" y="1721567"/>
                  <a:pt x="211785" y="1696358"/>
                  <a:pt x="0" y="172233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Isosceles Triangle 14">
            <a:hlinkClick r:id="rId6" action="ppaction://hlinksldjump"/>
          </p:cNvPr>
          <p:cNvSpPr/>
          <p:nvPr/>
        </p:nvSpPr>
        <p:spPr>
          <a:xfrm rot="5768401">
            <a:off x="7358112" y="2540111"/>
            <a:ext cx="499394" cy="1332034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15190 w 650546"/>
              <a:gd name="connsiteY0" fmla="*/ 1760892 h 1760892"/>
              <a:gd name="connsiteX1" fmla="*/ 0 w 650546"/>
              <a:gd name="connsiteY1" fmla="*/ 0 h 1760892"/>
              <a:gd name="connsiteX2" fmla="*/ 650546 w 650546"/>
              <a:gd name="connsiteY2" fmla="*/ 1682955 h 1760892"/>
              <a:gd name="connsiteX3" fmla="*/ 15190 w 650546"/>
              <a:gd name="connsiteY3" fmla="*/ 1760892 h 1760892"/>
              <a:gd name="connsiteX0" fmla="*/ 15190 w 664772"/>
              <a:gd name="connsiteY0" fmla="*/ 1760892 h 1760892"/>
              <a:gd name="connsiteX1" fmla="*/ 0 w 664772"/>
              <a:gd name="connsiteY1" fmla="*/ 0 h 1760892"/>
              <a:gd name="connsiteX2" fmla="*/ 664772 w 664772"/>
              <a:gd name="connsiteY2" fmla="*/ 1625222 h 1760892"/>
              <a:gd name="connsiteX3" fmla="*/ 15190 w 664772"/>
              <a:gd name="connsiteY3" fmla="*/ 1760892 h 1760892"/>
              <a:gd name="connsiteX0" fmla="*/ 16820 w 664772"/>
              <a:gd name="connsiteY0" fmla="*/ 1776045 h 1776045"/>
              <a:gd name="connsiteX1" fmla="*/ 0 w 664772"/>
              <a:gd name="connsiteY1" fmla="*/ 0 h 1776045"/>
              <a:gd name="connsiteX2" fmla="*/ 664772 w 664772"/>
              <a:gd name="connsiteY2" fmla="*/ 1625222 h 1776045"/>
              <a:gd name="connsiteX3" fmla="*/ 16820 w 664772"/>
              <a:gd name="connsiteY3" fmla="*/ 1776045 h 1776045"/>
              <a:gd name="connsiteX0" fmla="*/ 16820 w 665859"/>
              <a:gd name="connsiteY0" fmla="*/ 1776045 h 1776045"/>
              <a:gd name="connsiteX1" fmla="*/ 0 w 665859"/>
              <a:gd name="connsiteY1" fmla="*/ 0 h 1776045"/>
              <a:gd name="connsiteX2" fmla="*/ 665859 w 665859"/>
              <a:gd name="connsiteY2" fmla="*/ 1635324 h 1776045"/>
              <a:gd name="connsiteX3" fmla="*/ 16820 w 665859"/>
              <a:gd name="connsiteY3" fmla="*/ 1776045 h 177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859" h="1776045">
                <a:moveTo>
                  <a:pt x="16820" y="1776045"/>
                </a:moveTo>
                <a:lnTo>
                  <a:pt x="0" y="0"/>
                </a:lnTo>
                <a:lnTo>
                  <a:pt x="665859" y="1635324"/>
                </a:lnTo>
                <a:cubicBezTo>
                  <a:pt x="431092" y="1712491"/>
                  <a:pt x="228605" y="1750066"/>
                  <a:pt x="16820" y="1776045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Isosceles Triangle 16">
            <a:hlinkClick r:id="rId11" action="ppaction://hlinksldjump"/>
          </p:cNvPr>
          <p:cNvSpPr/>
          <p:nvPr/>
        </p:nvSpPr>
        <p:spPr>
          <a:xfrm rot="6623595">
            <a:off x="7844215" y="2610990"/>
            <a:ext cx="232100" cy="652183"/>
          </a:xfrm>
          <a:custGeom>
            <a:avLst/>
            <a:gdLst>
              <a:gd name="connsiteX0" fmla="*/ 0 w 431800"/>
              <a:gd name="connsiteY0" fmla="*/ 850161 h 850161"/>
              <a:gd name="connsiteX1" fmla="*/ 215900 w 431800"/>
              <a:gd name="connsiteY1" fmla="*/ 0 h 850161"/>
              <a:gd name="connsiteX2" fmla="*/ 431800 w 431800"/>
              <a:gd name="connsiteY2" fmla="*/ 850161 h 850161"/>
              <a:gd name="connsiteX3" fmla="*/ 0 w 431800"/>
              <a:gd name="connsiteY3" fmla="*/ 850161 h 850161"/>
              <a:gd name="connsiteX0" fmla="*/ 0 w 431800"/>
              <a:gd name="connsiteY0" fmla="*/ 899547 h 899547"/>
              <a:gd name="connsiteX1" fmla="*/ 202960 w 431800"/>
              <a:gd name="connsiteY1" fmla="*/ 0 h 899547"/>
              <a:gd name="connsiteX2" fmla="*/ 431800 w 431800"/>
              <a:gd name="connsiteY2" fmla="*/ 899547 h 899547"/>
              <a:gd name="connsiteX3" fmla="*/ 0 w 431800"/>
              <a:gd name="connsiteY3" fmla="*/ 899547 h 899547"/>
              <a:gd name="connsiteX0" fmla="*/ 0 w 431800"/>
              <a:gd name="connsiteY0" fmla="*/ 866216 h 866216"/>
              <a:gd name="connsiteX1" fmla="*/ 215351 w 431800"/>
              <a:gd name="connsiteY1" fmla="*/ 0 h 866216"/>
              <a:gd name="connsiteX2" fmla="*/ 431800 w 431800"/>
              <a:gd name="connsiteY2" fmla="*/ 866216 h 866216"/>
              <a:gd name="connsiteX3" fmla="*/ 0 w 431800"/>
              <a:gd name="connsiteY3" fmla="*/ 866216 h 866216"/>
              <a:gd name="connsiteX0" fmla="*/ 0 w 455608"/>
              <a:gd name="connsiteY0" fmla="*/ 866216 h 866216"/>
              <a:gd name="connsiteX1" fmla="*/ 215351 w 455608"/>
              <a:gd name="connsiteY1" fmla="*/ 0 h 866216"/>
              <a:gd name="connsiteX2" fmla="*/ 455608 w 455608"/>
              <a:gd name="connsiteY2" fmla="*/ 857365 h 866216"/>
              <a:gd name="connsiteX3" fmla="*/ 0 w 455608"/>
              <a:gd name="connsiteY3" fmla="*/ 866216 h 866216"/>
              <a:gd name="connsiteX0" fmla="*/ 0 w 396150"/>
              <a:gd name="connsiteY0" fmla="*/ 865790 h 865790"/>
              <a:gd name="connsiteX1" fmla="*/ 155893 w 396150"/>
              <a:gd name="connsiteY1" fmla="*/ 0 h 865790"/>
              <a:gd name="connsiteX2" fmla="*/ 396150 w 396150"/>
              <a:gd name="connsiteY2" fmla="*/ 857365 h 865790"/>
              <a:gd name="connsiteX3" fmla="*/ 0 w 396150"/>
              <a:gd name="connsiteY3" fmla="*/ 865790 h 865790"/>
              <a:gd name="connsiteX0" fmla="*/ 0 w 324725"/>
              <a:gd name="connsiteY0" fmla="*/ 839237 h 857365"/>
              <a:gd name="connsiteX1" fmla="*/ 84468 w 324725"/>
              <a:gd name="connsiteY1" fmla="*/ 0 h 857365"/>
              <a:gd name="connsiteX2" fmla="*/ 324725 w 324725"/>
              <a:gd name="connsiteY2" fmla="*/ 857365 h 857365"/>
              <a:gd name="connsiteX3" fmla="*/ 0 w 324725"/>
              <a:gd name="connsiteY3" fmla="*/ 839237 h 857365"/>
              <a:gd name="connsiteX0" fmla="*/ 0 w 318866"/>
              <a:gd name="connsiteY0" fmla="*/ 869577 h 869577"/>
              <a:gd name="connsiteX1" fmla="*/ 78609 w 318866"/>
              <a:gd name="connsiteY1" fmla="*/ 0 h 869577"/>
              <a:gd name="connsiteX2" fmla="*/ 318866 w 318866"/>
              <a:gd name="connsiteY2" fmla="*/ 857365 h 869577"/>
              <a:gd name="connsiteX3" fmla="*/ 0 w 3188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66" h="869577">
                <a:moveTo>
                  <a:pt x="0" y="869577"/>
                </a:moveTo>
                <a:lnTo>
                  <a:pt x="78609" y="0"/>
                </a:lnTo>
                <a:lnTo>
                  <a:pt x="309466" y="817502"/>
                </a:lnTo>
                <a:cubicBezTo>
                  <a:pt x="174750" y="852013"/>
                  <a:pt x="103155" y="852219"/>
                  <a:pt x="0" y="86957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Isosceles Triangle 17">
            <a:hlinkClick r:id="rId12" action="ppaction://hlinksldjump"/>
          </p:cNvPr>
          <p:cNvSpPr/>
          <p:nvPr/>
        </p:nvSpPr>
        <p:spPr>
          <a:xfrm rot="7656170">
            <a:off x="7857340" y="2341373"/>
            <a:ext cx="286445" cy="811700"/>
          </a:xfrm>
          <a:custGeom>
            <a:avLst/>
            <a:gdLst>
              <a:gd name="connsiteX0" fmla="*/ 0 w 430548"/>
              <a:gd name="connsiteY0" fmla="*/ 982203 h 982203"/>
              <a:gd name="connsiteX1" fmla="*/ 215274 w 430548"/>
              <a:gd name="connsiteY1" fmla="*/ 0 h 982203"/>
              <a:gd name="connsiteX2" fmla="*/ 430548 w 430548"/>
              <a:gd name="connsiteY2" fmla="*/ 982203 h 982203"/>
              <a:gd name="connsiteX3" fmla="*/ 0 w 430548"/>
              <a:gd name="connsiteY3" fmla="*/ 982203 h 982203"/>
              <a:gd name="connsiteX0" fmla="*/ 0 w 430548"/>
              <a:gd name="connsiteY0" fmla="*/ 1072644 h 1072644"/>
              <a:gd name="connsiteX1" fmla="*/ 216149 w 430548"/>
              <a:gd name="connsiteY1" fmla="*/ 0 h 1072644"/>
              <a:gd name="connsiteX2" fmla="*/ 430548 w 430548"/>
              <a:gd name="connsiteY2" fmla="*/ 1072644 h 1072644"/>
              <a:gd name="connsiteX3" fmla="*/ 0 w 430548"/>
              <a:gd name="connsiteY3" fmla="*/ 1072644 h 1072644"/>
              <a:gd name="connsiteX0" fmla="*/ 0 w 366428"/>
              <a:gd name="connsiteY0" fmla="*/ 1072644 h 1072644"/>
              <a:gd name="connsiteX1" fmla="*/ 216149 w 366428"/>
              <a:gd name="connsiteY1" fmla="*/ 0 h 1072644"/>
              <a:gd name="connsiteX2" fmla="*/ 366428 w 366428"/>
              <a:gd name="connsiteY2" fmla="*/ 1064318 h 1072644"/>
              <a:gd name="connsiteX3" fmla="*/ 0 w 366428"/>
              <a:gd name="connsiteY3" fmla="*/ 1072644 h 1072644"/>
              <a:gd name="connsiteX0" fmla="*/ 0 w 393076"/>
              <a:gd name="connsiteY0" fmla="*/ 1072644 h 1082266"/>
              <a:gd name="connsiteX1" fmla="*/ 216149 w 393076"/>
              <a:gd name="connsiteY1" fmla="*/ 0 h 1082266"/>
              <a:gd name="connsiteX2" fmla="*/ 393076 w 393076"/>
              <a:gd name="connsiteY2" fmla="*/ 1082266 h 1082266"/>
              <a:gd name="connsiteX3" fmla="*/ 0 w 393076"/>
              <a:gd name="connsiteY3" fmla="*/ 1072644 h 1082266"/>
              <a:gd name="connsiteX0" fmla="*/ 0 w 381927"/>
              <a:gd name="connsiteY0" fmla="*/ 1070469 h 1082266"/>
              <a:gd name="connsiteX1" fmla="*/ 205000 w 381927"/>
              <a:gd name="connsiteY1" fmla="*/ 0 h 1082266"/>
              <a:gd name="connsiteX2" fmla="*/ 381927 w 381927"/>
              <a:gd name="connsiteY2" fmla="*/ 1082266 h 1082266"/>
              <a:gd name="connsiteX3" fmla="*/ 0 w 381927"/>
              <a:gd name="connsiteY3" fmla="*/ 1070469 h 108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927" h="1082266">
                <a:moveTo>
                  <a:pt x="0" y="1070469"/>
                </a:moveTo>
                <a:lnTo>
                  <a:pt x="205000" y="0"/>
                </a:lnTo>
                <a:lnTo>
                  <a:pt x="381927" y="1082266"/>
                </a:lnTo>
                <a:lnTo>
                  <a:pt x="0" y="1070469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sosceles Triangle 18">
            <a:hlinkClick r:id="rId13" action="ppaction://hlinksldjump"/>
          </p:cNvPr>
          <p:cNvSpPr/>
          <p:nvPr/>
        </p:nvSpPr>
        <p:spPr>
          <a:xfrm rot="9380637">
            <a:off x="8005914" y="2378195"/>
            <a:ext cx="235735" cy="648486"/>
          </a:xfrm>
          <a:custGeom>
            <a:avLst/>
            <a:gdLst>
              <a:gd name="connsiteX0" fmla="*/ 0 w 345423"/>
              <a:gd name="connsiteY0" fmla="*/ 775580 h 775580"/>
              <a:gd name="connsiteX1" fmla="*/ 172712 w 345423"/>
              <a:gd name="connsiteY1" fmla="*/ 0 h 775580"/>
              <a:gd name="connsiteX2" fmla="*/ 345423 w 345423"/>
              <a:gd name="connsiteY2" fmla="*/ 775580 h 775580"/>
              <a:gd name="connsiteX3" fmla="*/ 0 w 345423"/>
              <a:gd name="connsiteY3" fmla="*/ 775580 h 775580"/>
              <a:gd name="connsiteX0" fmla="*/ 0 w 345423"/>
              <a:gd name="connsiteY0" fmla="*/ 851533 h 851533"/>
              <a:gd name="connsiteX1" fmla="*/ 100609 w 345423"/>
              <a:gd name="connsiteY1" fmla="*/ 0 h 851533"/>
              <a:gd name="connsiteX2" fmla="*/ 345423 w 345423"/>
              <a:gd name="connsiteY2" fmla="*/ 851533 h 851533"/>
              <a:gd name="connsiteX3" fmla="*/ 0 w 345423"/>
              <a:gd name="connsiteY3" fmla="*/ 851533 h 851533"/>
              <a:gd name="connsiteX0" fmla="*/ 0 w 363768"/>
              <a:gd name="connsiteY0" fmla="*/ 851533 h 851533"/>
              <a:gd name="connsiteX1" fmla="*/ 100609 w 363768"/>
              <a:gd name="connsiteY1" fmla="*/ 0 h 851533"/>
              <a:gd name="connsiteX2" fmla="*/ 363768 w 363768"/>
              <a:gd name="connsiteY2" fmla="*/ 809655 h 851533"/>
              <a:gd name="connsiteX3" fmla="*/ 0 w 363768"/>
              <a:gd name="connsiteY3" fmla="*/ 851533 h 851533"/>
              <a:gd name="connsiteX0" fmla="*/ 0 w 308507"/>
              <a:gd name="connsiteY0" fmla="*/ 864648 h 864648"/>
              <a:gd name="connsiteX1" fmla="*/ 45348 w 308507"/>
              <a:gd name="connsiteY1" fmla="*/ 0 h 864648"/>
              <a:gd name="connsiteX2" fmla="*/ 308507 w 308507"/>
              <a:gd name="connsiteY2" fmla="*/ 809655 h 864648"/>
              <a:gd name="connsiteX3" fmla="*/ 0 w 308507"/>
              <a:gd name="connsiteY3" fmla="*/ 864648 h 864648"/>
              <a:gd name="connsiteX0" fmla="*/ 0 w 314313"/>
              <a:gd name="connsiteY0" fmla="*/ 864648 h 864648"/>
              <a:gd name="connsiteX1" fmla="*/ 45348 w 314313"/>
              <a:gd name="connsiteY1" fmla="*/ 0 h 864648"/>
              <a:gd name="connsiteX2" fmla="*/ 314313 w 314313"/>
              <a:gd name="connsiteY2" fmla="*/ 834382 h 864648"/>
              <a:gd name="connsiteX3" fmla="*/ 0 w 314313"/>
              <a:gd name="connsiteY3" fmla="*/ 864648 h 86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13" h="864648">
                <a:moveTo>
                  <a:pt x="0" y="864648"/>
                </a:moveTo>
                <a:lnTo>
                  <a:pt x="45348" y="0"/>
                </a:lnTo>
                <a:lnTo>
                  <a:pt x="314313" y="834382"/>
                </a:lnTo>
                <a:lnTo>
                  <a:pt x="0" y="86464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Isosceles Triangle 19">
            <a:hlinkClick r:id="rId14" action="ppaction://hlinksldjump"/>
          </p:cNvPr>
          <p:cNvSpPr/>
          <p:nvPr/>
        </p:nvSpPr>
        <p:spPr>
          <a:xfrm rot="9938310">
            <a:off x="8243066" y="2463928"/>
            <a:ext cx="169517" cy="486385"/>
          </a:xfrm>
          <a:custGeom>
            <a:avLst/>
            <a:gdLst>
              <a:gd name="connsiteX0" fmla="*/ 0 w 286575"/>
              <a:gd name="connsiteY0" fmla="*/ 634106 h 634106"/>
              <a:gd name="connsiteX1" fmla="*/ 143288 w 286575"/>
              <a:gd name="connsiteY1" fmla="*/ 0 h 634106"/>
              <a:gd name="connsiteX2" fmla="*/ 286575 w 286575"/>
              <a:gd name="connsiteY2" fmla="*/ 634106 h 634106"/>
              <a:gd name="connsiteX3" fmla="*/ 0 w 286575"/>
              <a:gd name="connsiteY3" fmla="*/ 634106 h 634106"/>
              <a:gd name="connsiteX0" fmla="*/ 0 w 286575"/>
              <a:gd name="connsiteY0" fmla="*/ 654932 h 654932"/>
              <a:gd name="connsiteX1" fmla="*/ 164352 w 286575"/>
              <a:gd name="connsiteY1" fmla="*/ 0 h 654932"/>
              <a:gd name="connsiteX2" fmla="*/ 286575 w 286575"/>
              <a:gd name="connsiteY2" fmla="*/ 654932 h 654932"/>
              <a:gd name="connsiteX3" fmla="*/ 0 w 286575"/>
              <a:gd name="connsiteY3" fmla="*/ 654932 h 654932"/>
              <a:gd name="connsiteX0" fmla="*/ 0 w 231181"/>
              <a:gd name="connsiteY0" fmla="*/ 654932 h 654932"/>
              <a:gd name="connsiteX1" fmla="*/ 164352 w 231181"/>
              <a:gd name="connsiteY1" fmla="*/ 0 h 654932"/>
              <a:gd name="connsiteX2" fmla="*/ 231181 w 231181"/>
              <a:gd name="connsiteY2" fmla="*/ 645993 h 654932"/>
              <a:gd name="connsiteX3" fmla="*/ 0 w 231181"/>
              <a:gd name="connsiteY3" fmla="*/ 654932 h 654932"/>
              <a:gd name="connsiteX0" fmla="*/ 0 w 208976"/>
              <a:gd name="connsiteY0" fmla="*/ 650130 h 650130"/>
              <a:gd name="connsiteX1" fmla="*/ 142147 w 208976"/>
              <a:gd name="connsiteY1" fmla="*/ 0 h 650130"/>
              <a:gd name="connsiteX2" fmla="*/ 208976 w 208976"/>
              <a:gd name="connsiteY2" fmla="*/ 645993 h 650130"/>
              <a:gd name="connsiteX3" fmla="*/ 0 w 208976"/>
              <a:gd name="connsiteY3" fmla="*/ 650130 h 650130"/>
              <a:gd name="connsiteX0" fmla="*/ 0 w 216179"/>
              <a:gd name="connsiteY0" fmla="*/ 616822 h 645993"/>
              <a:gd name="connsiteX1" fmla="*/ 149350 w 216179"/>
              <a:gd name="connsiteY1" fmla="*/ 0 h 645993"/>
              <a:gd name="connsiteX2" fmla="*/ 216179 w 216179"/>
              <a:gd name="connsiteY2" fmla="*/ 645993 h 645993"/>
              <a:gd name="connsiteX3" fmla="*/ 0 w 216179"/>
              <a:gd name="connsiteY3" fmla="*/ 616822 h 645993"/>
              <a:gd name="connsiteX0" fmla="*/ 0 w 226022"/>
              <a:gd name="connsiteY0" fmla="*/ 616822 h 648513"/>
              <a:gd name="connsiteX1" fmla="*/ 149350 w 226022"/>
              <a:gd name="connsiteY1" fmla="*/ 0 h 648513"/>
              <a:gd name="connsiteX2" fmla="*/ 226022 w 226022"/>
              <a:gd name="connsiteY2" fmla="*/ 648513 h 648513"/>
              <a:gd name="connsiteX3" fmla="*/ 0 w 226022"/>
              <a:gd name="connsiteY3" fmla="*/ 616822 h 64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22" h="648513">
                <a:moveTo>
                  <a:pt x="0" y="616822"/>
                </a:moveTo>
                <a:lnTo>
                  <a:pt x="149350" y="0"/>
                </a:lnTo>
                <a:lnTo>
                  <a:pt x="226022" y="648513"/>
                </a:lnTo>
                <a:lnTo>
                  <a:pt x="0" y="61682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6" name="Picture 2" descr="Image result for home ico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71" y="5491239"/>
            <a:ext cx="469839" cy="4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D5500636-B074-4219-9A70-9724BD30D71F}" type="datetime1">
              <a:rPr lang="en-US" smtClean="0"/>
              <a:t>5/2/2020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145EB7-6805-462D-9B42-8B4298A2DBE6}"/>
              </a:ext>
            </a:extLst>
          </p:cNvPr>
          <p:cNvSpPr txBox="1"/>
          <p:nvPr/>
        </p:nvSpPr>
        <p:spPr>
          <a:xfrm>
            <a:off x="1884947" y="5808120"/>
            <a:ext cx="2669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টেকসই নগর ও জনপদ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3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04321" y="304800"/>
            <a:ext cx="3962400" cy="9294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04321" y="4114800"/>
            <a:ext cx="4419600" cy="223058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মোজাম্মেল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ধনপুর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ইটনা,কিশোরগঞ্জ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০১৭১৭৭৬১৭৯২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Email:hosen09@gmail.com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6972" y="304800"/>
            <a:ext cx="3429000" cy="858857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6972" y="3858911"/>
            <a:ext cx="3932555" cy="255389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শ্রেণিঃনবম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বিষয়ঃবাংলাদেশ ও বিশ্বপরিচয়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অধ্যায়ঃদশম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সময়ঃ৪৫ মিনিট</a:t>
            </a:r>
            <a:endParaRPr lang="bn-IN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তারিখঃ০২-০৫-২০২০</a:t>
            </a:r>
          </a:p>
          <a:p>
            <a:pPr algn="ctr"/>
            <a:endParaRPr lang="en-US" sz="2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1543339" y="1294421"/>
            <a:ext cx="2604654" cy="2564490"/>
          </a:xfrm>
          <a:prstGeom prst="flowChartProcess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164" y="1221114"/>
            <a:ext cx="1962937" cy="2453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7" name="Group 16"/>
          <p:cNvGrpSpPr/>
          <p:nvPr/>
        </p:nvGrpSpPr>
        <p:grpSpPr>
          <a:xfrm>
            <a:off x="5739071" y="477897"/>
            <a:ext cx="108495" cy="5790548"/>
            <a:chOff x="5739071" y="477897"/>
            <a:chExt cx="108495" cy="5790548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5739071" y="505620"/>
              <a:ext cx="209" cy="5762825"/>
            </a:xfrm>
            <a:prstGeom prst="straightConnector1">
              <a:avLst/>
            </a:prstGeom>
            <a:ln w="25400">
              <a:solidFill>
                <a:srgbClr val="550B16">
                  <a:alpha val="31000"/>
                </a:srgbClr>
              </a:solidFill>
              <a:headEnd type="oval"/>
              <a:tailEnd type="triangle"/>
            </a:ln>
            <a:effectLst>
              <a:outerShdw blurRad="609600" dist="50800" dir="5400000" algn="ctr" rotWithShape="0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rgbClr val="00B0F0"/>
              </a:contourClr>
            </a:sp3d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5847565" y="477897"/>
              <a:ext cx="1" cy="5678573"/>
            </a:xfrm>
            <a:prstGeom prst="straightConnector1">
              <a:avLst/>
            </a:prstGeom>
            <a:ln w="25400">
              <a:solidFill>
                <a:srgbClr val="550B16">
                  <a:alpha val="31000"/>
                </a:srgbClr>
              </a:solidFill>
              <a:headEnd type="oval"/>
              <a:tailEnd type="triangle"/>
            </a:ln>
            <a:effectLst>
              <a:outerShdw blurRad="609600" dist="50800" dir="5400000" algn="ctr" rotWithShape="0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rgbClr val="00B0F0"/>
              </a:contourClr>
            </a:sp3d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753EA68-F39C-4040-9CAA-00C780EBB86B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1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57252"/>
            <a:ext cx="2204978" cy="3669029"/>
          </a:xfrm>
          <a:prstGeom prst="rect">
            <a:avLst/>
          </a:prstGeom>
          <a:solidFill>
            <a:srgbClr val="28A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/>
          <p:cNvSpPr/>
          <p:nvPr/>
        </p:nvSpPr>
        <p:spPr>
          <a:xfrm>
            <a:off x="2162357" y="3791115"/>
            <a:ext cx="1003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97.1</a:t>
            </a:r>
          </a:p>
        </p:txBody>
      </p:sp>
      <p:pic>
        <p:nvPicPr>
          <p:cNvPr id="4" name="Picture 4" descr="https://dashboards.sdgindex.org/resources/SDG%202018%20dashboards%20white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18" y="953840"/>
            <a:ext cx="2038464" cy="18366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99821" y="3136830"/>
            <a:ext cx="1302121" cy="5078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FFFFFF"/>
                </a:solidFill>
                <a:latin typeface="Bangla273"/>
              </a:rPr>
              <a:t>Score</a:t>
            </a:r>
            <a:endParaRPr lang="en-US" sz="27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848" y="1135133"/>
            <a:ext cx="4360663" cy="4148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Isosceles Triangle 7">
            <a:hlinkClick r:id="rId4" action="ppaction://hlinksldjump"/>
          </p:cNvPr>
          <p:cNvSpPr/>
          <p:nvPr/>
        </p:nvSpPr>
        <p:spPr>
          <a:xfrm rot="11435456">
            <a:off x="8327396" y="2214075"/>
            <a:ext cx="266009" cy="658882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">
            <a:hlinkClick r:id="rId5" action="ppaction://hlinksldjump"/>
          </p:cNvPr>
          <p:cNvSpPr/>
          <p:nvPr/>
        </p:nvSpPr>
        <p:spPr>
          <a:xfrm rot="12658671">
            <a:off x="8471515" y="2365932"/>
            <a:ext cx="232106" cy="605946"/>
          </a:xfrm>
          <a:custGeom>
            <a:avLst/>
            <a:gdLst>
              <a:gd name="connsiteX0" fmla="*/ 0 w 309474"/>
              <a:gd name="connsiteY0" fmla="*/ 748685 h 748685"/>
              <a:gd name="connsiteX1" fmla="*/ 154737 w 309474"/>
              <a:gd name="connsiteY1" fmla="*/ 0 h 748685"/>
              <a:gd name="connsiteX2" fmla="*/ 309474 w 309474"/>
              <a:gd name="connsiteY2" fmla="*/ 748685 h 748685"/>
              <a:gd name="connsiteX3" fmla="*/ 0 w 309474"/>
              <a:gd name="connsiteY3" fmla="*/ 748685 h 748685"/>
              <a:gd name="connsiteX0" fmla="*/ 0 w 309474"/>
              <a:gd name="connsiteY0" fmla="*/ 807928 h 807928"/>
              <a:gd name="connsiteX1" fmla="*/ 154723 w 309474"/>
              <a:gd name="connsiteY1" fmla="*/ 0 h 807928"/>
              <a:gd name="connsiteX2" fmla="*/ 309474 w 309474"/>
              <a:gd name="connsiteY2" fmla="*/ 807928 h 807928"/>
              <a:gd name="connsiteX3" fmla="*/ 0 w 309474"/>
              <a:gd name="connsiteY3" fmla="*/ 807928 h 80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74" h="807928">
                <a:moveTo>
                  <a:pt x="0" y="807928"/>
                </a:moveTo>
                <a:lnTo>
                  <a:pt x="154723" y="0"/>
                </a:lnTo>
                <a:lnTo>
                  <a:pt x="309474" y="807928"/>
                </a:lnTo>
                <a:lnTo>
                  <a:pt x="0" y="80792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Isosceles Triangle 4">
            <a:hlinkClick r:id="rId6" action="ppaction://hlinksldjump"/>
          </p:cNvPr>
          <p:cNvSpPr/>
          <p:nvPr/>
        </p:nvSpPr>
        <p:spPr>
          <a:xfrm rot="14444128">
            <a:off x="8589801" y="2314367"/>
            <a:ext cx="278273" cy="746945"/>
          </a:xfrm>
          <a:custGeom>
            <a:avLst/>
            <a:gdLst>
              <a:gd name="connsiteX0" fmla="*/ 0 w 370840"/>
              <a:gd name="connsiteY0" fmla="*/ 934720 h 934720"/>
              <a:gd name="connsiteX1" fmla="*/ 185420 w 370840"/>
              <a:gd name="connsiteY1" fmla="*/ 0 h 934720"/>
              <a:gd name="connsiteX2" fmla="*/ 370840 w 370840"/>
              <a:gd name="connsiteY2" fmla="*/ 934720 h 934720"/>
              <a:gd name="connsiteX3" fmla="*/ 0 w 370840"/>
              <a:gd name="connsiteY3" fmla="*/ 934720 h 934720"/>
              <a:gd name="connsiteX0" fmla="*/ 0 w 371031"/>
              <a:gd name="connsiteY0" fmla="*/ 987022 h 987022"/>
              <a:gd name="connsiteX1" fmla="*/ 185611 w 371031"/>
              <a:gd name="connsiteY1" fmla="*/ 0 h 987022"/>
              <a:gd name="connsiteX2" fmla="*/ 371031 w 371031"/>
              <a:gd name="connsiteY2" fmla="*/ 934720 h 987022"/>
              <a:gd name="connsiteX3" fmla="*/ 0 w 371031"/>
              <a:gd name="connsiteY3" fmla="*/ 987022 h 987022"/>
              <a:gd name="connsiteX0" fmla="*/ 0 w 371031"/>
              <a:gd name="connsiteY0" fmla="*/ 979078 h 979078"/>
              <a:gd name="connsiteX1" fmla="*/ 64695 w 371031"/>
              <a:gd name="connsiteY1" fmla="*/ 0 h 979078"/>
              <a:gd name="connsiteX2" fmla="*/ 371031 w 371031"/>
              <a:gd name="connsiteY2" fmla="*/ 926776 h 979078"/>
              <a:gd name="connsiteX3" fmla="*/ 0 w 371031"/>
              <a:gd name="connsiteY3" fmla="*/ 979078 h 979078"/>
              <a:gd name="connsiteX0" fmla="*/ 0 w 371031"/>
              <a:gd name="connsiteY0" fmla="*/ 995926 h 995926"/>
              <a:gd name="connsiteX1" fmla="*/ 45020 w 371031"/>
              <a:gd name="connsiteY1" fmla="*/ 0 h 995926"/>
              <a:gd name="connsiteX2" fmla="*/ 371031 w 371031"/>
              <a:gd name="connsiteY2" fmla="*/ 943624 h 995926"/>
              <a:gd name="connsiteX3" fmla="*/ 0 w 371031"/>
              <a:gd name="connsiteY3" fmla="*/ 995926 h 9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031" h="995926">
                <a:moveTo>
                  <a:pt x="0" y="995926"/>
                </a:moveTo>
                <a:lnTo>
                  <a:pt x="45020" y="0"/>
                </a:lnTo>
                <a:lnTo>
                  <a:pt x="371031" y="943624"/>
                </a:lnTo>
                <a:lnTo>
                  <a:pt x="0" y="99592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Isosceles Triangle 6">
            <a:hlinkClick r:id="rId7" action="ppaction://hlinksldjump"/>
          </p:cNvPr>
          <p:cNvSpPr/>
          <p:nvPr/>
        </p:nvSpPr>
        <p:spPr>
          <a:xfrm rot="15385404">
            <a:off x="8761828" y="2307484"/>
            <a:ext cx="395413" cy="1050758"/>
          </a:xfrm>
          <a:custGeom>
            <a:avLst/>
            <a:gdLst>
              <a:gd name="connsiteX0" fmla="*/ 0 w 543560"/>
              <a:gd name="connsiteY0" fmla="*/ 1259840 h 1259840"/>
              <a:gd name="connsiteX1" fmla="*/ 271780 w 543560"/>
              <a:gd name="connsiteY1" fmla="*/ 0 h 1259840"/>
              <a:gd name="connsiteX2" fmla="*/ 543560 w 543560"/>
              <a:gd name="connsiteY2" fmla="*/ 1259840 h 1259840"/>
              <a:gd name="connsiteX3" fmla="*/ 0 w 543560"/>
              <a:gd name="connsiteY3" fmla="*/ 1259840 h 1259840"/>
              <a:gd name="connsiteX0" fmla="*/ 0 w 527217"/>
              <a:gd name="connsiteY0" fmla="*/ 1300369 h 1300369"/>
              <a:gd name="connsiteX1" fmla="*/ 255437 w 527217"/>
              <a:gd name="connsiteY1" fmla="*/ 0 h 1300369"/>
              <a:gd name="connsiteX2" fmla="*/ 527217 w 527217"/>
              <a:gd name="connsiteY2" fmla="*/ 1259840 h 1300369"/>
              <a:gd name="connsiteX3" fmla="*/ 0 w 527217"/>
              <a:gd name="connsiteY3" fmla="*/ 1300369 h 1300369"/>
              <a:gd name="connsiteX0" fmla="*/ 0 w 527217"/>
              <a:gd name="connsiteY0" fmla="*/ 1401011 h 1401011"/>
              <a:gd name="connsiteX1" fmla="*/ 206577 w 527217"/>
              <a:gd name="connsiteY1" fmla="*/ 0 h 1401011"/>
              <a:gd name="connsiteX2" fmla="*/ 527217 w 527217"/>
              <a:gd name="connsiteY2" fmla="*/ 1360482 h 1401011"/>
              <a:gd name="connsiteX3" fmla="*/ 0 w 527217"/>
              <a:gd name="connsiteY3" fmla="*/ 1401011 h 140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17" h="1401011">
                <a:moveTo>
                  <a:pt x="0" y="1401011"/>
                </a:moveTo>
                <a:lnTo>
                  <a:pt x="206577" y="0"/>
                </a:lnTo>
                <a:lnTo>
                  <a:pt x="527217" y="1360482"/>
                </a:lnTo>
                <a:lnTo>
                  <a:pt x="0" y="1401011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sosceles Triangle 11">
            <a:hlinkClick r:id="rId8" action="ppaction://hlinksldjump"/>
          </p:cNvPr>
          <p:cNvSpPr/>
          <p:nvPr/>
        </p:nvSpPr>
        <p:spPr>
          <a:xfrm rot="16656475">
            <a:off x="8663732" y="2764039"/>
            <a:ext cx="214391" cy="565179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Isosceles Triangle 8">
            <a:hlinkClick r:id="rId9" action="ppaction://hlinksldjump"/>
          </p:cNvPr>
          <p:cNvSpPr/>
          <p:nvPr/>
        </p:nvSpPr>
        <p:spPr>
          <a:xfrm rot="18035027">
            <a:off x="8674461" y="2771463"/>
            <a:ext cx="317212" cy="879024"/>
          </a:xfrm>
          <a:custGeom>
            <a:avLst/>
            <a:gdLst>
              <a:gd name="connsiteX0" fmla="*/ 0 w 507241"/>
              <a:gd name="connsiteY0" fmla="*/ 792144 h 792144"/>
              <a:gd name="connsiteX1" fmla="*/ 253621 w 507241"/>
              <a:gd name="connsiteY1" fmla="*/ 0 h 792144"/>
              <a:gd name="connsiteX2" fmla="*/ 507241 w 507241"/>
              <a:gd name="connsiteY2" fmla="*/ 792144 h 792144"/>
              <a:gd name="connsiteX3" fmla="*/ 0 w 507241"/>
              <a:gd name="connsiteY3" fmla="*/ 792144 h 792144"/>
              <a:gd name="connsiteX0" fmla="*/ 0 w 392708"/>
              <a:gd name="connsiteY0" fmla="*/ 1125714 h 1125714"/>
              <a:gd name="connsiteX1" fmla="*/ 139088 w 392708"/>
              <a:gd name="connsiteY1" fmla="*/ 0 h 1125714"/>
              <a:gd name="connsiteX2" fmla="*/ 392708 w 392708"/>
              <a:gd name="connsiteY2" fmla="*/ 792144 h 1125714"/>
              <a:gd name="connsiteX3" fmla="*/ 0 w 392708"/>
              <a:gd name="connsiteY3" fmla="*/ 1125714 h 1125714"/>
              <a:gd name="connsiteX0" fmla="*/ 0 w 422949"/>
              <a:gd name="connsiteY0" fmla="*/ 1125714 h 1125714"/>
              <a:gd name="connsiteX1" fmla="*/ 139088 w 422949"/>
              <a:gd name="connsiteY1" fmla="*/ 0 h 1125714"/>
              <a:gd name="connsiteX2" fmla="*/ 422949 w 422949"/>
              <a:gd name="connsiteY2" fmla="*/ 1092919 h 1125714"/>
              <a:gd name="connsiteX3" fmla="*/ 0 w 422949"/>
              <a:gd name="connsiteY3" fmla="*/ 1125714 h 1125714"/>
              <a:gd name="connsiteX0" fmla="*/ 0 w 422949"/>
              <a:gd name="connsiteY0" fmla="*/ 1172032 h 1172032"/>
              <a:gd name="connsiteX1" fmla="*/ 117616 w 422949"/>
              <a:gd name="connsiteY1" fmla="*/ 0 h 1172032"/>
              <a:gd name="connsiteX2" fmla="*/ 422949 w 422949"/>
              <a:gd name="connsiteY2" fmla="*/ 1139237 h 1172032"/>
              <a:gd name="connsiteX3" fmla="*/ 0 w 422949"/>
              <a:gd name="connsiteY3" fmla="*/ 1172032 h 117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49" h="1172032">
                <a:moveTo>
                  <a:pt x="0" y="1172032"/>
                </a:moveTo>
                <a:lnTo>
                  <a:pt x="117616" y="0"/>
                </a:lnTo>
                <a:lnTo>
                  <a:pt x="422949" y="1139237"/>
                </a:lnTo>
                <a:lnTo>
                  <a:pt x="0" y="117203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Isosceles Triangle 9">
            <a:hlinkClick r:id="rId4" action="ppaction://hlinksldjump"/>
          </p:cNvPr>
          <p:cNvSpPr/>
          <p:nvPr/>
        </p:nvSpPr>
        <p:spPr>
          <a:xfrm rot="19341219">
            <a:off x="8570036" y="2983999"/>
            <a:ext cx="263717" cy="693332"/>
          </a:xfrm>
          <a:custGeom>
            <a:avLst/>
            <a:gdLst>
              <a:gd name="connsiteX0" fmla="*/ 0 w 386904"/>
              <a:gd name="connsiteY0" fmla="*/ 866927 h 866927"/>
              <a:gd name="connsiteX1" fmla="*/ 193452 w 386904"/>
              <a:gd name="connsiteY1" fmla="*/ 0 h 866927"/>
              <a:gd name="connsiteX2" fmla="*/ 386904 w 386904"/>
              <a:gd name="connsiteY2" fmla="*/ 866927 h 866927"/>
              <a:gd name="connsiteX3" fmla="*/ 0 w 386904"/>
              <a:gd name="connsiteY3" fmla="*/ 866927 h 866927"/>
              <a:gd name="connsiteX0" fmla="*/ 0 w 386904"/>
              <a:gd name="connsiteY0" fmla="*/ 958059 h 958059"/>
              <a:gd name="connsiteX1" fmla="*/ 141850 w 386904"/>
              <a:gd name="connsiteY1" fmla="*/ 0 h 958059"/>
              <a:gd name="connsiteX2" fmla="*/ 386904 w 386904"/>
              <a:gd name="connsiteY2" fmla="*/ 958059 h 958059"/>
              <a:gd name="connsiteX3" fmla="*/ 0 w 386904"/>
              <a:gd name="connsiteY3" fmla="*/ 958059 h 958059"/>
              <a:gd name="connsiteX0" fmla="*/ 0 w 334269"/>
              <a:gd name="connsiteY0" fmla="*/ 972998 h 972998"/>
              <a:gd name="connsiteX1" fmla="*/ 89215 w 334269"/>
              <a:gd name="connsiteY1" fmla="*/ 0 h 972998"/>
              <a:gd name="connsiteX2" fmla="*/ 334269 w 334269"/>
              <a:gd name="connsiteY2" fmla="*/ 958059 h 972998"/>
              <a:gd name="connsiteX3" fmla="*/ 0 w 334269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22" h="972998">
                <a:moveTo>
                  <a:pt x="0" y="972998"/>
                </a:moveTo>
                <a:lnTo>
                  <a:pt x="89215" y="0"/>
                </a:lnTo>
                <a:lnTo>
                  <a:pt x="351622" y="952197"/>
                </a:lnTo>
                <a:lnTo>
                  <a:pt x="0" y="97299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sosceles Triangle 10">
            <a:hlinkClick r:id="rId5" action="ppaction://hlinksldjump"/>
          </p:cNvPr>
          <p:cNvSpPr/>
          <p:nvPr/>
        </p:nvSpPr>
        <p:spPr>
          <a:xfrm rot="20733320">
            <a:off x="8451003" y="3059874"/>
            <a:ext cx="379282" cy="1023275"/>
          </a:xfrm>
          <a:custGeom>
            <a:avLst/>
            <a:gdLst>
              <a:gd name="connsiteX0" fmla="*/ 0 w 628545"/>
              <a:gd name="connsiteY0" fmla="*/ 1269254 h 1269254"/>
              <a:gd name="connsiteX1" fmla="*/ 314273 w 628545"/>
              <a:gd name="connsiteY1" fmla="*/ 0 h 1269254"/>
              <a:gd name="connsiteX2" fmla="*/ 628545 w 628545"/>
              <a:gd name="connsiteY2" fmla="*/ 1269254 h 1269254"/>
              <a:gd name="connsiteX3" fmla="*/ 0 w 628545"/>
              <a:gd name="connsiteY3" fmla="*/ 1269254 h 1269254"/>
              <a:gd name="connsiteX0" fmla="*/ 0 w 505709"/>
              <a:gd name="connsiteY0" fmla="*/ 1321878 h 1321878"/>
              <a:gd name="connsiteX1" fmla="*/ 191437 w 505709"/>
              <a:gd name="connsiteY1" fmla="*/ 0 h 1321878"/>
              <a:gd name="connsiteX2" fmla="*/ 505709 w 505709"/>
              <a:gd name="connsiteY2" fmla="*/ 1269254 h 1321878"/>
              <a:gd name="connsiteX3" fmla="*/ 0 w 505709"/>
              <a:gd name="connsiteY3" fmla="*/ 1321878 h 1321878"/>
              <a:gd name="connsiteX0" fmla="*/ 0 w 505709"/>
              <a:gd name="connsiteY0" fmla="*/ 1340886 h 1340886"/>
              <a:gd name="connsiteX1" fmla="*/ 117646 w 505709"/>
              <a:gd name="connsiteY1" fmla="*/ 0 h 1340886"/>
              <a:gd name="connsiteX2" fmla="*/ 505709 w 505709"/>
              <a:gd name="connsiteY2" fmla="*/ 1288262 h 1340886"/>
              <a:gd name="connsiteX3" fmla="*/ 0 w 505709"/>
              <a:gd name="connsiteY3" fmla="*/ 1340886 h 1340886"/>
              <a:gd name="connsiteX0" fmla="*/ 0 w 505709"/>
              <a:gd name="connsiteY0" fmla="*/ 1364366 h 1364366"/>
              <a:gd name="connsiteX1" fmla="*/ 107957 w 505709"/>
              <a:gd name="connsiteY1" fmla="*/ 0 h 1364366"/>
              <a:gd name="connsiteX2" fmla="*/ 505709 w 505709"/>
              <a:gd name="connsiteY2" fmla="*/ 1311742 h 1364366"/>
              <a:gd name="connsiteX3" fmla="*/ 0 w 505709"/>
              <a:gd name="connsiteY3" fmla="*/ 1364366 h 1364366"/>
              <a:gd name="connsiteX0" fmla="*/ 0 w 505709"/>
              <a:gd name="connsiteY0" fmla="*/ 1364366 h 1364366"/>
              <a:gd name="connsiteX1" fmla="*/ 73854 w 505709"/>
              <a:gd name="connsiteY1" fmla="*/ 361171 h 1364366"/>
              <a:gd name="connsiteX2" fmla="*/ 107957 w 505709"/>
              <a:gd name="connsiteY2" fmla="*/ 0 h 1364366"/>
              <a:gd name="connsiteX3" fmla="*/ 505709 w 505709"/>
              <a:gd name="connsiteY3" fmla="*/ 1311742 h 1364366"/>
              <a:gd name="connsiteX4" fmla="*/ 0 w 505709"/>
              <a:gd name="connsiteY4" fmla="*/ 1364366 h 136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709" h="1364366">
                <a:moveTo>
                  <a:pt x="0" y="1364366"/>
                </a:moveTo>
                <a:cubicBezTo>
                  <a:pt x="24195" y="1031607"/>
                  <a:pt x="49659" y="693930"/>
                  <a:pt x="73854" y="361171"/>
                </a:cubicBezTo>
                <a:lnTo>
                  <a:pt x="107957" y="0"/>
                </a:lnTo>
                <a:lnTo>
                  <a:pt x="505709" y="1311742"/>
                </a:lnTo>
                <a:lnTo>
                  <a:pt x="0" y="13643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Isosceles Triangle 15">
            <a:hlinkClick r:id="rId10" action="ppaction://hlinksldjump"/>
          </p:cNvPr>
          <p:cNvSpPr/>
          <p:nvPr/>
        </p:nvSpPr>
        <p:spPr>
          <a:xfrm>
            <a:off x="8343039" y="3107145"/>
            <a:ext cx="58769" cy="120684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Isosceles Triangle 12">
            <a:hlinkClick r:id="rId6" action="ppaction://hlinksldjump"/>
          </p:cNvPr>
          <p:cNvSpPr/>
          <p:nvPr/>
        </p:nvSpPr>
        <p:spPr>
          <a:xfrm rot="1220653">
            <a:off x="7965949" y="3058648"/>
            <a:ext cx="374766" cy="1005815"/>
          </a:xfrm>
          <a:custGeom>
            <a:avLst/>
            <a:gdLst>
              <a:gd name="connsiteX0" fmla="*/ 0 w 462280"/>
              <a:gd name="connsiteY0" fmla="*/ 1177000 h 1177000"/>
              <a:gd name="connsiteX1" fmla="*/ 231140 w 462280"/>
              <a:gd name="connsiteY1" fmla="*/ 0 h 1177000"/>
              <a:gd name="connsiteX2" fmla="*/ 462280 w 462280"/>
              <a:gd name="connsiteY2" fmla="*/ 1177000 h 1177000"/>
              <a:gd name="connsiteX3" fmla="*/ 0 w 462280"/>
              <a:gd name="connsiteY3" fmla="*/ 1177000 h 1177000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99314"/>
              <a:gd name="connsiteY0" fmla="*/ 1327867 h 1327867"/>
              <a:gd name="connsiteX1" fmla="*/ 272723 w 499314"/>
              <a:gd name="connsiteY1" fmla="*/ 0 h 1327867"/>
              <a:gd name="connsiteX2" fmla="*/ 499314 w 499314"/>
              <a:gd name="connsiteY2" fmla="*/ 1281628 h 1327867"/>
              <a:gd name="connsiteX3" fmla="*/ 0 w 499314"/>
              <a:gd name="connsiteY3" fmla="*/ 1327867 h 1327867"/>
              <a:gd name="connsiteX0" fmla="*/ 0 w 499688"/>
              <a:gd name="connsiteY0" fmla="*/ 1327867 h 1341086"/>
              <a:gd name="connsiteX1" fmla="*/ 272723 w 499688"/>
              <a:gd name="connsiteY1" fmla="*/ 0 h 1341086"/>
              <a:gd name="connsiteX2" fmla="*/ 499688 w 499688"/>
              <a:gd name="connsiteY2" fmla="*/ 1341086 h 1341086"/>
              <a:gd name="connsiteX3" fmla="*/ 0 w 499688"/>
              <a:gd name="connsiteY3" fmla="*/ 1327867 h 134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688" h="1341086">
                <a:moveTo>
                  <a:pt x="0" y="1327867"/>
                </a:moveTo>
                <a:lnTo>
                  <a:pt x="272723" y="0"/>
                </a:lnTo>
                <a:lnTo>
                  <a:pt x="499688" y="1341086"/>
                </a:lnTo>
                <a:lnTo>
                  <a:pt x="0" y="1327867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Isosceles Triangle 13">
            <a:hlinkClick r:id="rId7" action="ppaction://hlinksldjump"/>
          </p:cNvPr>
          <p:cNvSpPr/>
          <p:nvPr/>
        </p:nvSpPr>
        <p:spPr>
          <a:xfrm rot="2624457">
            <a:off x="7976096" y="3015969"/>
            <a:ext cx="250538" cy="635150"/>
          </a:xfrm>
          <a:custGeom>
            <a:avLst/>
            <a:gdLst>
              <a:gd name="connsiteX0" fmla="*/ 0 w 355600"/>
              <a:gd name="connsiteY0" fmla="*/ 975360 h 975360"/>
              <a:gd name="connsiteX1" fmla="*/ 177800 w 355600"/>
              <a:gd name="connsiteY1" fmla="*/ 0 h 975360"/>
              <a:gd name="connsiteX2" fmla="*/ 355600 w 355600"/>
              <a:gd name="connsiteY2" fmla="*/ 975360 h 975360"/>
              <a:gd name="connsiteX3" fmla="*/ 0 w 355600"/>
              <a:gd name="connsiteY3" fmla="*/ 975360 h 975360"/>
              <a:gd name="connsiteX0" fmla="*/ 0 w 362269"/>
              <a:gd name="connsiteY0" fmla="*/ 975360 h 975360"/>
              <a:gd name="connsiteX1" fmla="*/ 177800 w 362269"/>
              <a:gd name="connsiteY1" fmla="*/ 0 h 975360"/>
              <a:gd name="connsiteX2" fmla="*/ 362269 w 362269"/>
              <a:gd name="connsiteY2" fmla="*/ 835381 h 975360"/>
              <a:gd name="connsiteX3" fmla="*/ 0 w 362269"/>
              <a:gd name="connsiteY3" fmla="*/ 975360 h 975360"/>
              <a:gd name="connsiteX0" fmla="*/ 0 w 290641"/>
              <a:gd name="connsiteY0" fmla="*/ 822437 h 835381"/>
              <a:gd name="connsiteX1" fmla="*/ 106172 w 290641"/>
              <a:gd name="connsiteY1" fmla="*/ 0 h 835381"/>
              <a:gd name="connsiteX2" fmla="*/ 290641 w 290641"/>
              <a:gd name="connsiteY2" fmla="*/ 835381 h 835381"/>
              <a:gd name="connsiteX3" fmla="*/ 0 w 290641"/>
              <a:gd name="connsiteY3" fmla="*/ 822437 h 835381"/>
              <a:gd name="connsiteX0" fmla="*/ 0 w 334051"/>
              <a:gd name="connsiteY0" fmla="*/ 835855 h 835855"/>
              <a:gd name="connsiteX1" fmla="*/ 149582 w 334051"/>
              <a:gd name="connsiteY1" fmla="*/ 0 h 835855"/>
              <a:gd name="connsiteX2" fmla="*/ 334051 w 334051"/>
              <a:gd name="connsiteY2" fmla="*/ 835381 h 835855"/>
              <a:gd name="connsiteX3" fmla="*/ 0 w 334051"/>
              <a:gd name="connsiteY3" fmla="*/ 835855 h 835855"/>
              <a:gd name="connsiteX0" fmla="*/ 0 w 334051"/>
              <a:gd name="connsiteY0" fmla="*/ 846866 h 846866"/>
              <a:gd name="connsiteX1" fmla="*/ 139045 w 334051"/>
              <a:gd name="connsiteY1" fmla="*/ 0 h 846866"/>
              <a:gd name="connsiteX2" fmla="*/ 334051 w 334051"/>
              <a:gd name="connsiteY2" fmla="*/ 846392 h 846866"/>
              <a:gd name="connsiteX3" fmla="*/ 0 w 334051"/>
              <a:gd name="connsiteY3" fmla="*/ 846866 h 84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51" h="846866">
                <a:moveTo>
                  <a:pt x="0" y="846866"/>
                </a:moveTo>
                <a:lnTo>
                  <a:pt x="139045" y="0"/>
                </a:lnTo>
                <a:lnTo>
                  <a:pt x="334051" y="846392"/>
                </a:lnTo>
                <a:lnTo>
                  <a:pt x="0" y="8468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Isosceles Triangle 14">
            <a:hlinkClick r:id="rId8" action="ppaction://hlinksldjump"/>
          </p:cNvPr>
          <p:cNvSpPr/>
          <p:nvPr/>
        </p:nvSpPr>
        <p:spPr>
          <a:xfrm rot="4260962">
            <a:off x="7497159" y="2773838"/>
            <a:ext cx="476517" cy="1291753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356" h="1722337">
                <a:moveTo>
                  <a:pt x="0" y="1722337"/>
                </a:moveTo>
                <a:lnTo>
                  <a:pt x="101362" y="0"/>
                </a:lnTo>
                <a:lnTo>
                  <a:pt x="635356" y="1644400"/>
                </a:lnTo>
                <a:cubicBezTo>
                  <a:pt x="400589" y="1721567"/>
                  <a:pt x="211785" y="1696358"/>
                  <a:pt x="0" y="172233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Isosceles Triangle 14">
            <a:hlinkClick r:id="rId6" action="ppaction://hlinksldjump"/>
          </p:cNvPr>
          <p:cNvSpPr/>
          <p:nvPr/>
        </p:nvSpPr>
        <p:spPr>
          <a:xfrm rot="5768401">
            <a:off x="7358112" y="2540111"/>
            <a:ext cx="499394" cy="1332034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15190 w 650546"/>
              <a:gd name="connsiteY0" fmla="*/ 1760892 h 1760892"/>
              <a:gd name="connsiteX1" fmla="*/ 0 w 650546"/>
              <a:gd name="connsiteY1" fmla="*/ 0 h 1760892"/>
              <a:gd name="connsiteX2" fmla="*/ 650546 w 650546"/>
              <a:gd name="connsiteY2" fmla="*/ 1682955 h 1760892"/>
              <a:gd name="connsiteX3" fmla="*/ 15190 w 650546"/>
              <a:gd name="connsiteY3" fmla="*/ 1760892 h 1760892"/>
              <a:gd name="connsiteX0" fmla="*/ 15190 w 664772"/>
              <a:gd name="connsiteY0" fmla="*/ 1760892 h 1760892"/>
              <a:gd name="connsiteX1" fmla="*/ 0 w 664772"/>
              <a:gd name="connsiteY1" fmla="*/ 0 h 1760892"/>
              <a:gd name="connsiteX2" fmla="*/ 664772 w 664772"/>
              <a:gd name="connsiteY2" fmla="*/ 1625222 h 1760892"/>
              <a:gd name="connsiteX3" fmla="*/ 15190 w 664772"/>
              <a:gd name="connsiteY3" fmla="*/ 1760892 h 1760892"/>
              <a:gd name="connsiteX0" fmla="*/ 16820 w 664772"/>
              <a:gd name="connsiteY0" fmla="*/ 1776045 h 1776045"/>
              <a:gd name="connsiteX1" fmla="*/ 0 w 664772"/>
              <a:gd name="connsiteY1" fmla="*/ 0 h 1776045"/>
              <a:gd name="connsiteX2" fmla="*/ 664772 w 664772"/>
              <a:gd name="connsiteY2" fmla="*/ 1625222 h 1776045"/>
              <a:gd name="connsiteX3" fmla="*/ 16820 w 664772"/>
              <a:gd name="connsiteY3" fmla="*/ 1776045 h 1776045"/>
              <a:gd name="connsiteX0" fmla="*/ 16820 w 665859"/>
              <a:gd name="connsiteY0" fmla="*/ 1776045 h 1776045"/>
              <a:gd name="connsiteX1" fmla="*/ 0 w 665859"/>
              <a:gd name="connsiteY1" fmla="*/ 0 h 1776045"/>
              <a:gd name="connsiteX2" fmla="*/ 665859 w 665859"/>
              <a:gd name="connsiteY2" fmla="*/ 1635324 h 1776045"/>
              <a:gd name="connsiteX3" fmla="*/ 16820 w 665859"/>
              <a:gd name="connsiteY3" fmla="*/ 1776045 h 177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859" h="1776045">
                <a:moveTo>
                  <a:pt x="16820" y="1776045"/>
                </a:moveTo>
                <a:lnTo>
                  <a:pt x="0" y="0"/>
                </a:lnTo>
                <a:lnTo>
                  <a:pt x="665859" y="1635324"/>
                </a:lnTo>
                <a:cubicBezTo>
                  <a:pt x="431092" y="1712491"/>
                  <a:pt x="228605" y="1750066"/>
                  <a:pt x="16820" y="1776045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Isosceles Triangle 16">
            <a:hlinkClick r:id="rId11" action="ppaction://hlinksldjump"/>
          </p:cNvPr>
          <p:cNvSpPr/>
          <p:nvPr/>
        </p:nvSpPr>
        <p:spPr>
          <a:xfrm rot="6623595">
            <a:off x="7844215" y="2610990"/>
            <a:ext cx="232100" cy="652183"/>
          </a:xfrm>
          <a:custGeom>
            <a:avLst/>
            <a:gdLst>
              <a:gd name="connsiteX0" fmla="*/ 0 w 431800"/>
              <a:gd name="connsiteY0" fmla="*/ 850161 h 850161"/>
              <a:gd name="connsiteX1" fmla="*/ 215900 w 431800"/>
              <a:gd name="connsiteY1" fmla="*/ 0 h 850161"/>
              <a:gd name="connsiteX2" fmla="*/ 431800 w 431800"/>
              <a:gd name="connsiteY2" fmla="*/ 850161 h 850161"/>
              <a:gd name="connsiteX3" fmla="*/ 0 w 431800"/>
              <a:gd name="connsiteY3" fmla="*/ 850161 h 850161"/>
              <a:gd name="connsiteX0" fmla="*/ 0 w 431800"/>
              <a:gd name="connsiteY0" fmla="*/ 899547 h 899547"/>
              <a:gd name="connsiteX1" fmla="*/ 202960 w 431800"/>
              <a:gd name="connsiteY1" fmla="*/ 0 h 899547"/>
              <a:gd name="connsiteX2" fmla="*/ 431800 w 431800"/>
              <a:gd name="connsiteY2" fmla="*/ 899547 h 899547"/>
              <a:gd name="connsiteX3" fmla="*/ 0 w 431800"/>
              <a:gd name="connsiteY3" fmla="*/ 899547 h 899547"/>
              <a:gd name="connsiteX0" fmla="*/ 0 w 431800"/>
              <a:gd name="connsiteY0" fmla="*/ 866216 h 866216"/>
              <a:gd name="connsiteX1" fmla="*/ 215351 w 431800"/>
              <a:gd name="connsiteY1" fmla="*/ 0 h 866216"/>
              <a:gd name="connsiteX2" fmla="*/ 431800 w 431800"/>
              <a:gd name="connsiteY2" fmla="*/ 866216 h 866216"/>
              <a:gd name="connsiteX3" fmla="*/ 0 w 431800"/>
              <a:gd name="connsiteY3" fmla="*/ 866216 h 866216"/>
              <a:gd name="connsiteX0" fmla="*/ 0 w 455608"/>
              <a:gd name="connsiteY0" fmla="*/ 866216 h 866216"/>
              <a:gd name="connsiteX1" fmla="*/ 215351 w 455608"/>
              <a:gd name="connsiteY1" fmla="*/ 0 h 866216"/>
              <a:gd name="connsiteX2" fmla="*/ 455608 w 455608"/>
              <a:gd name="connsiteY2" fmla="*/ 857365 h 866216"/>
              <a:gd name="connsiteX3" fmla="*/ 0 w 455608"/>
              <a:gd name="connsiteY3" fmla="*/ 866216 h 866216"/>
              <a:gd name="connsiteX0" fmla="*/ 0 w 396150"/>
              <a:gd name="connsiteY0" fmla="*/ 865790 h 865790"/>
              <a:gd name="connsiteX1" fmla="*/ 155893 w 396150"/>
              <a:gd name="connsiteY1" fmla="*/ 0 h 865790"/>
              <a:gd name="connsiteX2" fmla="*/ 396150 w 396150"/>
              <a:gd name="connsiteY2" fmla="*/ 857365 h 865790"/>
              <a:gd name="connsiteX3" fmla="*/ 0 w 396150"/>
              <a:gd name="connsiteY3" fmla="*/ 865790 h 865790"/>
              <a:gd name="connsiteX0" fmla="*/ 0 w 324725"/>
              <a:gd name="connsiteY0" fmla="*/ 839237 h 857365"/>
              <a:gd name="connsiteX1" fmla="*/ 84468 w 324725"/>
              <a:gd name="connsiteY1" fmla="*/ 0 h 857365"/>
              <a:gd name="connsiteX2" fmla="*/ 324725 w 324725"/>
              <a:gd name="connsiteY2" fmla="*/ 857365 h 857365"/>
              <a:gd name="connsiteX3" fmla="*/ 0 w 324725"/>
              <a:gd name="connsiteY3" fmla="*/ 839237 h 857365"/>
              <a:gd name="connsiteX0" fmla="*/ 0 w 318866"/>
              <a:gd name="connsiteY0" fmla="*/ 869577 h 869577"/>
              <a:gd name="connsiteX1" fmla="*/ 78609 w 318866"/>
              <a:gd name="connsiteY1" fmla="*/ 0 h 869577"/>
              <a:gd name="connsiteX2" fmla="*/ 318866 w 318866"/>
              <a:gd name="connsiteY2" fmla="*/ 857365 h 869577"/>
              <a:gd name="connsiteX3" fmla="*/ 0 w 3188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66" h="869577">
                <a:moveTo>
                  <a:pt x="0" y="869577"/>
                </a:moveTo>
                <a:lnTo>
                  <a:pt x="78609" y="0"/>
                </a:lnTo>
                <a:lnTo>
                  <a:pt x="309466" y="817502"/>
                </a:lnTo>
                <a:cubicBezTo>
                  <a:pt x="174750" y="852013"/>
                  <a:pt x="103155" y="852219"/>
                  <a:pt x="0" y="86957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Isosceles Triangle 17">
            <a:hlinkClick r:id="rId12" action="ppaction://hlinksldjump"/>
          </p:cNvPr>
          <p:cNvSpPr/>
          <p:nvPr/>
        </p:nvSpPr>
        <p:spPr>
          <a:xfrm rot="7656170">
            <a:off x="7857340" y="2341373"/>
            <a:ext cx="286445" cy="811700"/>
          </a:xfrm>
          <a:custGeom>
            <a:avLst/>
            <a:gdLst>
              <a:gd name="connsiteX0" fmla="*/ 0 w 430548"/>
              <a:gd name="connsiteY0" fmla="*/ 982203 h 982203"/>
              <a:gd name="connsiteX1" fmla="*/ 215274 w 430548"/>
              <a:gd name="connsiteY1" fmla="*/ 0 h 982203"/>
              <a:gd name="connsiteX2" fmla="*/ 430548 w 430548"/>
              <a:gd name="connsiteY2" fmla="*/ 982203 h 982203"/>
              <a:gd name="connsiteX3" fmla="*/ 0 w 430548"/>
              <a:gd name="connsiteY3" fmla="*/ 982203 h 982203"/>
              <a:gd name="connsiteX0" fmla="*/ 0 w 430548"/>
              <a:gd name="connsiteY0" fmla="*/ 1072644 h 1072644"/>
              <a:gd name="connsiteX1" fmla="*/ 216149 w 430548"/>
              <a:gd name="connsiteY1" fmla="*/ 0 h 1072644"/>
              <a:gd name="connsiteX2" fmla="*/ 430548 w 430548"/>
              <a:gd name="connsiteY2" fmla="*/ 1072644 h 1072644"/>
              <a:gd name="connsiteX3" fmla="*/ 0 w 430548"/>
              <a:gd name="connsiteY3" fmla="*/ 1072644 h 1072644"/>
              <a:gd name="connsiteX0" fmla="*/ 0 w 366428"/>
              <a:gd name="connsiteY0" fmla="*/ 1072644 h 1072644"/>
              <a:gd name="connsiteX1" fmla="*/ 216149 w 366428"/>
              <a:gd name="connsiteY1" fmla="*/ 0 h 1072644"/>
              <a:gd name="connsiteX2" fmla="*/ 366428 w 366428"/>
              <a:gd name="connsiteY2" fmla="*/ 1064318 h 1072644"/>
              <a:gd name="connsiteX3" fmla="*/ 0 w 366428"/>
              <a:gd name="connsiteY3" fmla="*/ 1072644 h 1072644"/>
              <a:gd name="connsiteX0" fmla="*/ 0 w 393076"/>
              <a:gd name="connsiteY0" fmla="*/ 1072644 h 1082266"/>
              <a:gd name="connsiteX1" fmla="*/ 216149 w 393076"/>
              <a:gd name="connsiteY1" fmla="*/ 0 h 1082266"/>
              <a:gd name="connsiteX2" fmla="*/ 393076 w 393076"/>
              <a:gd name="connsiteY2" fmla="*/ 1082266 h 1082266"/>
              <a:gd name="connsiteX3" fmla="*/ 0 w 393076"/>
              <a:gd name="connsiteY3" fmla="*/ 1072644 h 1082266"/>
              <a:gd name="connsiteX0" fmla="*/ 0 w 381927"/>
              <a:gd name="connsiteY0" fmla="*/ 1070469 h 1082266"/>
              <a:gd name="connsiteX1" fmla="*/ 205000 w 381927"/>
              <a:gd name="connsiteY1" fmla="*/ 0 h 1082266"/>
              <a:gd name="connsiteX2" fmla="*/ 381927 w 381927"/>
              <a:gd name="connsiteY2" fmla="*/ 1082266 h 1082266"/>
              <a:gd name="connsiteX3" fmla="*/ 0 w 381927"/>
              <a:gd name="connsiteY3" fmla="*/ 1070469 h 108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927" h="1082266">
                <a:moveTo>
                  <a:pt x="0" y="1070469"/>
                </a:moveTo>
                <a:lnTo>
                  <a:pt x="205000" y="0"/>
                </a:lnTo>
                <a:lnTo>
                  <a:pt x="381927" y="1082266"/>
                </a:lnTo>
                <a:lnTo>
                  <a:pt x="0" y="1070469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Isosceles Triangle 18">
            <a:hlinkClick r:id="rId13" action="ppaction://hlinksldjump"/>
          </p:cNvPr>
          <p:cNvSpPr/>
          <p:nvPr/>
        </p:nvSpPr>
        <p:spPr>
          <a:xfrm rot="9380637">
            <a:off x="8005914" y="2378195"/>
            <a:ext cx="235735" cy="648486"/>
          </a:xfrm>
          <a:custGeom>
            <a:avLst/>
            <a:gdLst>
              <a:gd name="connsiteX0" fmla="*/ 0 w 345423"/>
              <a:gd name="connsiteY0" fmla="*/ 775580 h 775580"/>
              <a:gd name="connsiteX1" fmla="*/ 172712 w 345423"/>
              <a:gd name="connsiteY1" fmla="*/ 0 h 775580"/>
              <a:gd name="connsiteX2" fmla="*/ 345423 w 345423"/>
              <a:gd name="connsiteY2" fmla="*/ 775580 h 775580"/>
              <a:gd name="connsiteX3" fmla="*/ 0 w 345423"/>
              <a:gd name="connsiteY3" fmla="*/ 775580 h 775580"/>
              <a:gd name="connsiteX0" fmla="*/ 0 w 345423"/>
              <a:gd name="connsiteY0" fmla="*/ 851533 h 851533"/>
              <a:gd name="connsiteX1" fmla="*/ 100609 w 345423"/>
              <a:gd name="connsiteY1" fmla="*/ 0 h 851533"/>
              <a:gd name="connsiteX2" fmla="*/ 345423 w 345423"/>
              <a:gd name="connsiteY2" fmla="*/ 851533 h 851533"/>
              <a:gd name="connsiteX3" fmla="*/ 0 w 345423"/>
              <a:gd name="connsiteY3" fmla="*/ 851533 h 851533"/>
              <a:gd name="connsiteX0" fmla="*/ 0 w 363768"/>
              <a:gd name="connsiteY0" fmla="*/ 851533 h 851533"/>
              <a:gd name="connsiteX1" fmla="*/ 100609 w 363768"/>
              <a:gd name="connsiteY1" fmla="*/ 0 h 851533"/>
              <a:gd name="connsiteX2" fmla="*/ 363768 w 363768"/>
              <a:gd name="connsiteY2" fmla="*/ 809655 h 851533"/>
              <a:gd name="connsiteX3" fmla="*/ 0 w 363768"/>
              <a:gd name="connsiteY3" fmla="*/ 851533 h 851533"/>
              <a:gd name="connsiteX0" fmla="*/ 0 w 308507"/>
              <a:gd name="connsiteY0" fmla="*/ 864648 h 864648"/>
              <a:gd name="connsiteX1" fmla="*/ 45348 w 308507"/>
              <a:gd name="connsiteY1" fmla="*/ 0 h 864648"/>
              <a:gd name="connsiteX2" fmla="*/ 308507 w 308507"/>
              <a:gd name="connsiteY2" fmla="*/ 809655 h 864648"/>
              <a:gd name="connsiteX3" fmla="*/ 0 w 308507"/>
              <a:gd name="connsiteY3" fmla="*/ 864648 h 864648"/>
              <a:gd name="connsiteX0" fmla="*/ 0 w 314313"/>
              <a:gd name="connsiteY0" fmla="*/ 864648 h 864648"/>
              <a:gd name="connsiteX1" fmla="*/ 45348 w 314313"/>
              <a:gd name="connsiteY1" fmla="*/ 0 h 864648"/>
              <a:gd name="connsiteX2" fmla="*/ 314313 w 314313"/>
              <a:gd name="connsiteY2" fmla="*/ 834382 h 864648"/>
              <a:gd name="connsiteX3" fmla="*/ 0 w 314313"/>
              <a:gd name="connsiteY3" fmla="*/ 864648 h 86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13" h="864648">
                <a:moveTo>
                  <a:pt x="0" y="864648"/>
                </a:moveTo>
                <a:lnTo>
                  <a:pt x="45348" y="0"/>
                </a:lnTo>
                <a:lnTo>
                  <a:pt x="314313" y="834382"/>
                </a:lnTo>
                <a:lnTo>
                  <a:pt x="0" y="86464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sosceles Triangle 19">
            <a:hlinkClick r:id="rId14" action="ppaction://hlinksldjump"/>
          </p:cNvPr>
          <p:cNvSpPr/>
          <p:nvPr/>
        </p:nvSpPr>
        <p:spPr>
          <a:xfrm rot="9938310">
            <a:off x="8243066" y="2463928"/>
            <a:ext cx="169517" cy="486385"/>
          </a:xfrm>
          <a:custGeom>
            <a:avLst/>
            <a:gdLst>
              <a:gd name="connsiteX0" fmla="*/ 0 w 286575"/>
              <a:gd name="connsiteY0" fmla="*/ 634106 h 634106"/>
              <a:gd name="connsiteX1" fmla="*/ 143288 w 286575"/>
              <a:gd name="connsiteY1" fmla="*/ 0 h 634106"/>
              <a:gd name="connsiteX2" fmla="*/ 286575 w 286575"/>
              <a:gd name="connsiteY2" fmla="*/ 634106 h 634106"/>
              <a:gd name="connsiteX3" fmla="*/ 0 w 286575"/>
              <a:gd name="connsiteY3" fmla="*/ 634106 h 634106"/>
              <a:gd name="connsiteX0" fmla="*/ 0 w 286575"/>
              <a:gd name="connsiteY0" fmla="*/ 654932 h 654932"/>
              <a:gd name="connsiteX1" fmla="*/ 164352 w 286575"/>
              <a:gd name="connsiteY1" fmla="*/ 0 h 654932"/>
              <a:gd name="connsiteX2" fmla="*/ 286575 w 286575"/>
              <a:gd name="connsiteY2" fmla="*/ 654932 h 654932"/>
              <a:gd name="connsiteX3" fmla="*/ 0 w 286575"/>
              <a:gd name="connsiteY3" fmla="*/ 654932 h 654932"/>
              <a:gd name="connsiteX0" fmla="*/ 0 w 231181"/>
              <a:gd name="connsiteY0" fmla="*/ 654932 h 654932"/>
              <a:gd name="connsiteX1" fmla="*/ 164352 w 231181"/>
              <a:gd name="connsiteY1" fmla="*/ 0 h 654932"/>
              <a:gd name="connsiteX2" fmla="*/ 231181 w 231181"/>
              <a:gd name="connsiteY2" fmla="*/ 645993 h 654932"/>
              <a:gd name="connsiteX3" fmla="*/ 0 w 231181"/>
              <a:gd name="connsiteY3" fmla="*/ 654932 h 654932"/>
              <a:gd name="connsiteX0" fmla="*/ 0 w 208976"/>
              <a:gd name="connsiteY0" fmla="*/ 650130 h 650130"/>
              <a:gd name="connsiteX1" fmla="*/ 142147 w 208976"/>
              <a:gd name="connsiteY1" fmla="*/ 0 h 650130"/>
              <a:gd name="connsiteX2" fmla="*/ 208976 w 208976"/>
              <a:gd name="connsiteY2" fmla="*/ 645993 h 650130"/>
              <a:gd name="connsiteX3" fmla="*/ 0 w 208976"/>
              <a:gd name="connsiteY3" fmla="*/ 650130 h 650130"/>
              <a:gd name="connsiteX0" fmla="*/ 0 w 216179"/>
              <a:gd name="connsiteY0" fmla="*/ 616822 h 645993"/>
              <a:gd name="connsiteX1" fmla="*/ 149350 w 216179"/>
              <a:gd name="connsiteY1" fmla="*/ 0 h 645993"/>
              <a:gd name="connsiteX2" fmla="*/ 216179 w 216179"/>
              <a:gd name="connsiteY2" fmla="*/ 645993 h 645993"/>
              <a:gd name="connsiteX3" fmla="*/ 0 w 216179"/>
              <a:gd name="connsiteY3" fmla="*/ 616822 h 645993"/>
              <a:gd name="connsiteX0" fmla="*/ 0 w 226022"/>
              <a:gd name="connsiteY0" fmla="*/ 616822 h 648513"/>
              <a:gd name="connsiteX1" fmla="*/ 149350 w 226022"/>
              <a:gd name="connsiteY1" fmla="*/ 0 h 648513"/>
              <a:gd name="connsiteX2" fmla="*/ 226022 w 226022"/>
              <a:gd name="connsiteY2" fmla="*/ 648513 h 648513"/>
              <a:gd name="connsiteX3" fmla="*/ 0 w 226022"/>
              <a:gd name="connsiteY3" fmla="*/ 616822 h 64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22" h="648513">
                <a:moveTo>
                  <a:pt x="0" y="616822"/>
                </a:moveTo>
                <a:lnTo>
                  <a:pt x="149350" y="0"/>
                </a:lnTo>
                <a:lnTo>
                  <a:pt x="226022" y="648513"/>
                </a:lnTo>
                <a:lnTo>
                  <a:pt x="0" y="61682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5" name="Picture 2" descr="Image result for home ico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71" y="5491239"/>
            <a:ext cx="469839" cy="4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EDF05912-AD5D-4012-9207-440B3D0AB71C}" type="datetime1">
              <a:rPr lang="en-US" smtClean="0"/>
              <a:t>5/2/2020</a:t>
            </a:fld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D6AD3A-AE12-44EB-A9A0-86A536607098}"/>
              </a:ext>
            </a:extLst>
          </p:cNvPr>
          <p:cNvSpPr/>
          <p:nvPr/>
        </p:nvSpPr>
        <p:spPr>
          <a:xfrm>
            <a:off x="743244" y="5353203"/>
            <a:ext cx="66718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Responsible consumption and production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97D17A-DC79-4142-B78D-82099299F0FC}"/>
              </a:ext>
            </a:extLst>
          </p:cNvPr>
          <p:cNvSpPr txBox="1"/>
          <p:nvPr/>
        </p:nvSpPr>
        <p:spPr>
          <a:xfrm>
            <a:off x="2032000" y="5939184"/>
            <a:ext cx="2988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পরিমিত ভোগ ও উৎপাদন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Up Arrow 28"/>
          <p:cNvSpPr/>
          <p:nvPr/>
        </p:nvSpPr>
        <p:spPr>
          <a:xfrm rot="2768643">
            <a:off x="1907638" y="4374894"/>
            <a:ext cx="337602" cy="885215"/>
          </a:xfrm>
          <a:prstGeom prst="upArrow">
            <a:avLst>
              <a:gd name="adj1" fmla="val 50000"/>
              <a:gd name="adj2" fmla="val 62000"/>
            </a:avLst>
          </a:prstGeom>
          <a:solidFill>
            <a:srgbClr val="F2C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256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57252"/>
            <a:ext cx="2204978" cy="3497579"/>
          </a:xfrm>
          <a:prstGeom prst="rect">
            <a:avLst/>
          </a:prstGeom>
          <a:solidFill>
            <a:srgbClr val="F2C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/>
          <p:cNvSpPr/>
          <p:nvPr/>
        </p:nvSpPr>
        <p:spPr>
          <a:xfrm>
            <a:off x="2168646" y="3685691"/>
            <a:ext cx="1003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97.1</a:t>
            </a:r>
          </a:p>
        </p:txBody>
      </p:sp>
      <p:pic>
        <p:nvPicPr>
          <p:cNvPr id="4" name="Picture 6" descr="https://dashboards.sdgindex.org/resources/SDG%202018%20dashboards%20white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01" y="988653"/>
            <a:ext cx="2003777" cy="20037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p Arrow 4"/>
          <p:cNvSpPr/>
          <p:nvPr/>
        </p:nvSpPr>
        <p:spPr>
          <a:xfrm>
            <a:off x="2409463" y="4337473"/>
            <a:ext cx="434051" cy="885215"/>
          </a:xfrm>
          <a:prstGeom prst="upArrow">
            <a:avLst>
              <a:gd name="adj1" fmla="val 50000"/>
              <a:gd name="adj2" fmla="val 62000"/>
            </a:avLst>
          </a:prstGeom>
          <a:solidFill>
            <a:srgbClr val="28A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999821" y="3209160"/>
            <a:ext cx="1302121" cy="5078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FFFFFF"/>
                </a:solidFill>
                <a:latin typeface="Bangla273"/>
              </a:rPr>
              <a:t>Score</a:t>
            </a:r>
            <a:endParaRPr lang="en-US" sz="27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848" y="1135133"/>
            <a:ext cx="4360663" cy="4148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Isosceles Triangle 7">
            <a:hlinkClick r:id="rId4" action="ppaction://hlinksldjump"/>
          </p:cNvPr>
          <p:cNvSpPr/>
          <p:nvPr/>
        </p:nvSpPr>
        <p:spPr>
          <a:xfrm rot="11435456">
            <a:off x="8327396" y="2214075"/>
            <a:ext cx="266009" cy="658882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">
            <a:hlinkClick r:id="rId5" action="ppaction://hlinksldjump"/>
          </p:cNvPr>
          <p:cNvSpPr/>
          <p:nvPr/>
        </p:nvSpPr>
        <p:spPr>
          <a:xfrm rot="12658671">
            <a:off x="8471515" y="2365932"/>
            <a:ext cx="232106" cy="605946"/>
          </a:xfrm>
          <a:custGeom>
            <a:avLst/>
            <a:gdLst>
              <a:gd name="connsiteX0" fmla="*/ 0 w 309474"/>
              <a:gd name="connsiteY0" fmla="*/ 748685 h 748685"/>
              <a:gd name="connsiteX1" fmla="*/ 154737 w 309474"/>
              <a:gd name="connsiteY1" fmla="*/ 0 h 748685"/>
              <a:gd name="connsiteX2" fmla="*/ 309474 w 309474"/>
              <a:gd name="connsiteY2" fmla="*/ 748685 h 748685"/>
              <a:gd name="connsiteX3" fmla="*/ 0 w 309474"/>
              <a:gd name="connsiteY3" fmla="*/ 748685 h 748685"/>
              <a:gd name="connsiteX0" fmla="*/ 0 w 309474"/>
              <a:gd name="connsiteY0" fmla="*/ 807928 h 807928"/>
              <a:gd name="connsiteX1" fmla="*/ 154723 w 309474"/>
              <a:gd name="connsiteY1" fmla="*/ 0 h 807928"/>
              <a:gd name="connsiteX2" fmla="*/ 309474 w 309474"/>
              <a:gd name="connsiteY2" fmla="*/ 807928 h 807928"/>
              <a:gd name="connsiteX3" fmla="*/ 0 w 309474"/>
              <a:gd name="connsiteY3" fmla="*/ 807928 h 80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74" h="807928">
                <a:moveTo>
                  <a:pt x="0" y="807928"/>
                </a:moveTo>
                <a:lnTo>
                  <a:pt x="154723" y="0"/>
                </a:lnTo>
                <a:lnTo>
                  <a:pt x="309474" y="807928"/>
                </a:lnTo>
                <a:lnTo>
                  <a:pt x="0" y="80792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Isosceles Triangle 4">
            <a:hlinkClick r:id="rId6" action="ppaction://hlinksldjump"/>
          </p:cNvPr>
          <p:cNvSpPr/>
          <p:nvPr/>
        </p:nvSpPr>
        <p:spPr>
          <a:xfrm rot="14444128">
            <a:off x="8589801" y="2314367"/>
            <a:ext cx="278273" cy="746945"/>
          </a:xfrm>
          <a:custGeom>
            <a:avLst/>
            <a:gdLst>
              <a:gd name="connsiteX0" fmla="*/ 0 w 370840"/>
              <a:gd name="connsiteY0" fmla="*/ 934720 h 934720"/>
              <a:gd name="connsiteX1" fmla="*/ 185420 w 370840"/>
              <a:gd name="connsiteY1" fmla="*/ 0 h 934720"/>
              <a:gd name="connsiteX2" fmla="*/ 370840 w 370840"/>
              <a:gd name="connsiteY2" fmla="*/ 934720 h 934720"/>
              <a:gd name="connsiteX3" fmla="*/ 0 w 370840"/>
              <a:gd name="connsiteY3" fmla="*/ 934720 h 934720"/>
              <a:gd name="connsiteX0" fmla="*/ 0 w 371031"/>
              <a:gd name="connsiteY0" fmla="*/ 987022 h 987022"/>
              <a:gd name="connsiteX1" fmla="*/ 185611 w 371031"/>
              <a:gd name="connsiteY1" fmla="*/ 0 h 987022"/>
              <a:gd name="connsiteX2" fmla="*/ 371031 w 371031"/>
              <a:gd name="connsiteY2" fmla="*/ 934720 h 987022"/>
              <a:gd name="connsiteX3" fmla="*/ 0 w 371031"/>
              <a:gd name="connsiteY3" fmla="*/ 987022 h 987022"/>
              <a:gd name="connsiteX0" fmla="*/ 0 w 371031"/>
              <a:gd name="connsiteY0" fmla="*/ 979078 h 979078"/>
              <a:gd name="connsiteX1" fmla="*/ 64695 w 371031"/>
              <a:gd name="connsiteY1" fmla="*/ 0 h 979078"/>
              <a:gd name="connsiteX2" fmla="*/ 371031 w 371031"/>
              <a:gd name="connsiteY2" fmla="*/ 926776 h 979078"/>
              <a:gd name="connsiteX3" fmla="*/ 0 w 371031"/>
              <a:gd name="connsiteY3" fmla="*/ 979078 h 979078"/>
              <a:gd name="connsiteX0" fmla="*/ 0 w 371031"/>
              <a:gd name="connsiteY0" fmla="*/ 995926 h 995926"/>
              <a:gd name="connsiteX1" fmla="*/ 45020 w 371031"/>
              <a:gd name="connsiteY1" fmla="*/ 0 h 995926"/>
              <a:gd name="connsiteX2" fmla="*/ 371031 w 371031"/>
              <a:gd name="connsiteY2" fmla="*/ 943624 h 995926"/>
              <a:gd name="connsiteX3" fmla="*/ 0 w 371031"/>
              <a:gd name="connsiteY3" fmla="*/ 995926 h 9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031" h="995926">
                <a:moveTo>
                  <a:pt x="0" y="995926"/>
                </a:moveTo>
                <a:lnTo>
                  <a:pt x="45020" y="0"/>
                </a:lnTo>
                <a:lnTo>
                  <a:pt x="371031" y="943624"/>
                </a:lnTo>
                <a:lnTo>
                  <a:pt x="0" y="99592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Isosceles Triangle 6">
            <a:hlinkClick r:id="rId7" action="ppaction://hlinksldjump"/>
          </p:cNvPr>
          <p:cNvSpPr/>
          <p:nvPr/>
        </p:nvSpPr>
        <p:spPr>
          <a:xfrm rot="15385404">
            <a:off x="8761828" y="2307484"/>
            <a:ext cx="395413" cy="1050758"/>
          </a:xfrm>
          <a:custGeom>
            <a:avLst/>
            <a:gdLst>
              <a:gd name="connsiteX0" fmla="*/ 0 w 543560"/>
              <a:gd name="connsiteY0" fmla="*/ 1259840 h 1259840"/>
              <a:gd name="connsiteX1" fmla="*/ 271780 w 543560"/>
              <a:gd name="connsiteY1" fmla="*/ 0 h 1259840"/>
              <a:gd name="connsiteX2" fmla="*/ 543560 w 543560"/>
              <a:gd name="connsiteY2" fmla="*/ 1259840 h 1259840"/>
              <a:gd name="connsiteX3" fmla="*/ 0 w 543560"/>
              <a:gd name="connsiteY3" fmla="*/ 1259840 h 1259840"/>
              <a:gd name="connsiteX0" fmla="*/ 0 w 527217"/>
              <a:gd name="connsiteY0" fmla="*/ 1300369 h 1300369"/>
              <a:gd name="connsiteX1" fmla="*/ 255437 w 527217"/>
              <a:gd name="connsiteY1" fmla="*/ 0 h 1300369"/>
              <a:gd name="connsiteX2" fmla="*/ 527217 w 527217"/>
              <a:gd name="connsiteY2" fmla="*/ 1259840 h 1300369"/>
              <a:gd name="connsiteX3" fmla="*/ 0 w 527217"/>
              <a:gd name="connsiteY3" fmla="*/ 1300369 h 1300369"/>
              <a:gd name="connsiteX0" fmla="*/ 0 w 527217"/>
              <a:gd name="connsiteY0" fmla="*/ 1401011 h 1401011"/>
              <a:gd name="connsiteX1" fmla="*/ 206577 w 527217"/>
              <a:gd name="connsiteY1" fmla="*/ 0 h 1401011"/>
              <a:gd name="connsiteX2" fmla="*/ 527217 w 527217"/>
              <a:gd name="connsiteY2" fmla="*/ 1360482 h 1401011"/>
              <a:gd name="connsiteX3" fmla="*/ 0 w 527217"/>
              <a:gd name="connsiteY3" fmla="*/ 1401011 h 140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17" h="1401011">
                <a:moveTo>
                  <a:pt x="0" y="1401011"/>
                </a:moveTo>
                <a:lnTo>
                  <a:pt x="206577" y="0"/>
                </a:lnTo>
                <a:lnTo>
                  <a:pt x="527217" y="1360482"/>
                </a:lnTo>
                <a:lnTo>
                  <a:pt x="0" y="1401011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sosceles Triangle 11">
            <a:hlinkClick r:id="rId8" action="ppaction://hlinksldjump"/>
          </p:cNvPr>
          <p:cNvSpPr/>
          <p:nvPr/>
        </p:nvSpPr>
        <p:spPr>
          <a:xfrm rot="16656475">
            <a:off x="8663732" y="2764039"/>
            <a:ext cx="214391" cy="565179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Isosceles Triangle 8">
            <a:hlinkClick r:id="rId9" action="ppaction://hlinksldjump"/>
          </p:cNvPr>
          <p:cNvSpPr/>
          <p:nvPr/>
        </p:nvSpPr>
        <p:spPr>
          <a:xfrm rot="18035027">
            <a:off x="8674461" y="2771463"/>
            <a:ext cx="317212" cy="879024"/>
          </a:xfrm>
          <a:custGeom>
            <a:avLst/>
            <a:gdLst>
              <a:gd name="connsiteX0" fmla="*/ 0 w 507241"/>
              <a:gd name="connsiteY0" fmla="*/ 792144 h 792144"/>
              <a:gd name="connsiteX1" fmla="*/ 253621 w 507241"/>
              <a:gd name="connsiteY1" fmla="*/ 0 h 792144"/>
              <a:gd name="connsiteX2" fmla="*/ 507241 w 507241"/>
              <a:gd name="connsiteY2" fmla="*/ 792144 h 792144"/>
              <a:gd name="connsiteX3" fmla="*/ 0 w 507241"/>
              <a:gd name="connsiteY3" fmla="*/ 792144 h 792144"/>
              <a:gd name="connsiteX0" fmla="*/ 0 w 392708"/>
              <a:gd name="connsiteY0" fmla="*/ 1125714 h 1125714"/>
              <a:gd name="connsiteX1" fmla="*/ 139088 w 392708"/>
              <a:gd name="connsiteY1" fmla="*/ 0 h 1125714"/>
              <a:gd name="connsiteX2" fmla="*/ 392708 w 392708"/>
              <a:gd name="connsiteY2" fmla="*/ 792144 h 1125714"/>
              <a:gd name="connsiteX3" fmla="*/ 0 w 392708"/>
              <a:gd name="connsiteY3" fmla="*/ 1125714 h 1125714"/>
              <a:gd name="connsiteX0" fmla="*/ 0 w 422949"/>
              <a:gd name="connsiteY0" fmla="*/ 1125714 h 1125714"/>
              <a:gd name="connsiteX1" fmla="*/ 139088 w 422949"/>
              <a:gd name="connsiteY1" fmla="*/ 0 h 1125714"/>
              <a:gd name="connsiteX2" fmla="*/ 422949 w 422949"/>
              <a:gd name="connsiteY2" fmla="*/ 1092919 h 1125714"/>
              <a:gd name="connsiteX3" fmla="*/ 0 w 422949"/>
              <a:gd name="connsiteY3" fmla="*/ 1125714 h 1125714"/>
              <a:gd name="connsiteX0" fmla="*/ 0 w 422949"/>
              <a:gd name="connsiteY0" fmla="*/ 1172032 h 1172032"/>
              <a:gd name="connsiteX1" fmla="*/ 117616 w 422949"/>
              <a:gd name="connsiteY1" fmla="*/ 0 h 1172032"/>
              <a:gd name="connsiteX2" fmla="*/ 422949 w 422949"/>
              <a:gd name="connsiteY2" fmla="*/ 1139237 h 1172032"/>
              <a:gd name="connsiteX3" fmla="*/ 0 w 422949"/>
              <a:gd name="connsiteY3" fmla="*/ 1172032 h 117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49" h="1172032">
                <a:moveTo>
                  <a:pt x="0" y="1172032"/>
                </a:moveTo>
                <a:lnTo>
                  <a:pt x="117616" y="0"/>
                </a:lnTo>
                <a:lnTo>
                  <a:pt x="422949" y="1139237"/>
                </a:lnTo>
                <a:lnTo>
                  <a:pt x="0" y="117203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Isosceles Triangle 9">
            <a:hlinkClick r:id="rId4" action="ppaction://hlinksldjump"/>
          </p:cNvPr>
          <p:cNvSpPr/>
          <p:nvPr/>
        </p:nvSpPr>
        <p:spPr>
          <a:xfrm rot="19341219">
            <a:off x="8570036" y="2983999"/>
            <a:ext cx="263717" cy="693332"/>
          </a:xfrm>
          <a:custGeom>
            <a:avLst/>
            <a:gdLst>
              <a:gd name="connsiteX0" fmla="*/ 0 w 386904"/>
              <a:gd name="connsiteY0" fmla="*/ 866927 h 866927"/>
              <a:gd name="connsiteX1" fmla="*/ 193452 w 386904"/>
              <a:gd name="connsiteY1" fmla="*/ 0 h 866927"/>
              <a:gd name="connsiteX2" fmla="*/ 386904 w 386904"/>
              <a:gd name="connsiteY2" fmla="*/ 866927 h 866927"/>
              <a:gd name="connsiteX3" fmla="*/ 0 w 386904"/>
              <a:gd name="connsiteY3" fmla="*/ 866927 h 866927"/>
              <a:gd name="connsiteX0" fmla="*/ 0 w 386904"/>
              <a:gd name="connsiteY0" fmla="*/ 958059 h 958059"/>
              <a:gd name="connsiteX1" fmla="*/ 141850 w 386904"/>
              <a:gd name="connsiteY1" fmla="*/ 0 h 958059"/>
              <a:gd name="connsiteX2" fmla="*/ 386904 w 386904"/>
              <a:gd name="connsiteY2" fmla="*/ 958059 h 958059"/>
              <a:gd name="connsiteX3" fmla="*/ 0 w 386904"/>
              <a:gd name="connsiteY3" fmla="*/ 958059 h 958059"/>
              <a:gd name="connsiteX0" fmla="*/ 0 w 334269"/>
              <a:gd name="connsiteY0" fmla="*/ 972998 h 972998"/>
              <a:gd name="connsiteX1" fmla="*/ 89215 w 334269"/>
              <a:gd name="connsiteY1" fmla="*/ 0 h 972998"/>
              <a:gd name="connsiteX2" fmla="*/ 334269 w 334269"/>
              <a:gd name="connsiteY2" fmla="*/ 958059 h 972998"/>
              <a:gd name="connsiteX3" fmla="*/ 0 w 334269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22" h="972998">
                <a:moveTo>
                  <a:pt x="0" y="972998"/>
                </a:moveTo>
                <a:lnTo>
                  <a:pt x="89215" y="0"/>
                </a:lnTo>
                <a:lnTo>
                  <a:pt x="351622" y="952197"/>
                </a:lnTo>
                <a:lnTo>
                  <a:pt x="0" y="97299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sosceles Triangle 10">
            <a:hlinkClick r:id="rId5" action="ppaction://hlinksldjump"/>
          </p:cNvPr>
          <p:cNvSpPr/>
          <p:nvPr/>
        </p:nvSpPr>
        <p:spPr>
          <a:xfrm rot="20733320">
            <a:off x="8451003" y="3059874"/>
            <a:ext cx="379282" cy="1023275"/>
          </a:xfrm>
          <a:custGeom>
            <a:avLst/>
            <a:gdLst>
              <a:gd name="connsiteX0" fmla="*/ 0 w 628545"/>
              <a:gd name="connsiteY0" fmla="*/ 1269254 h 1269254"/>
              <a:gd name="connsiteX1" fmla="*/ 314273 w 628545"/>
              <a:gd name="connsiteY1" fmla="*/ 0 h 1269254"/>
              <a:gd name="connsiteX2" fmla="*/ 628545 w 628545"/>
              <a:gd name="connsiteY2" fmla="*/ 1269254 h 1269254"/>
              <a:gd name="connsiteX3" fmla="*/ 0 w 628545"/>
              <a:gd name="connsiteY3" fmla="*/ 1269254 h 1269254"/>
              <a:gd name="connsiteX0" fmla="*/ 0 w 505709"/>
              <a:gd name="connsiteY0" fmla="*/ 1321878 h 1321878"/>
              <a:gd name="connsiteX1" fmla="*/ 191437 w 505709"/>
              <a:gd name="connsiteY1" fmla="*/ 0 h 1321878"/>
              <a:gd name="connsiteX2" fmla="*/ 505709 w 505709"/>
              <a:gd name="connsiteY2" fmla="*/ 1269254 h 1321878"/>
              <a:gd name="connsiteX3" fmla="*/ 0 w 505709"/>
              <a:gd name="connsiteY3" fmla="*/ 1321878 h 1321878"/>
              <a:gd name="connsiteX0" fmla="*/ 0 w 505709"/>
              <a:gd name="connsiteY0" fmla="*/ 1340886 h 1340886"/>
              <a:gd name="connsiteX1" fmla="*/ 117646 w 505709"/>
              <a:gd name="connsiteY1" fmla="*/ 0 h 1340886"/>
              <a:gd name="connsiteX2" fmla="*/ 505709 w 505709"/>
              <a:gd name="connsiteY2" fmla="*/ 1288262 h 1340886"/>
              <a:gd name="connsiteX3" fmla="*/ 0 w 505709"/>
              <a:gd name="connsiteY3" fmla="*/ 1340886 h 1340886"/>
              <a:gd name="connsiteX0" fmla="*/ 0 w 505709"/>
              <a:gd name="connsiteY0" fmla="*/ 1364366 h 1364366"/>
              <a:gd name="connsiteX1" fmla="*/ 107957 w 505709"/>
              <a:gd name="connsiteY1" fmla="*/ 0 h 1364366"/>
              <a:gd name="connsiteX2" fmla="*/ 505709 w 505709"/>
              <a:gd name="connsiteY2" fmla="*/ 1311742 h 1364366"/>
              <a:gd name="connsiteX3" fmla="*/ 0 w 505709"/>
              <a:gd name="connsiteY3" fmla="*/ 1364366 h 1364366"/>
              <a:gd name="connsiteX0" fmla="*/ 0 w 505709"/>
              <a:gd name="connsiteY0" fmla="*/ 1364366 h 1364366"/>
              <a:gd name="connsiteX1" fmla="*/ 73854 w 505709"/>
              <a:gd name="connsiteY1" fmla="*/ 361171 h 1364366"/>
              <a:gd name="connsiteX2" fmla="*/ 107957 w 505709"/>
              <a:gd name="connsiteY2" fmla="*/ 0 h 1364366"/>
              <a:gd name="connsiteX3" fmla="*/ 505709 w 505709"/>
              <a:gd name="connsiteY3" fmla="*/ 1311742 h 1364366"/>
              <a:gd name="connsiteX4" fmla="*/ 0 w 505709"/>
              <a:gd name="connsiteY4" fmla="*/ 1364366 h 136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709" h="1364366">
                <a:moveTo>
                  <a:pt x="0" y="1364366"/>
                </a:moveTo>
                <a:cubicBezTo>
                  <a:pt x="24195" y="1031607"/>
                  <a:pt x="49659" y="693930"/>
                  <a:pt x="73854" y="361171"/>
                </a:cubicBezTo>
                <a:lnTo>
                  <a:pt x="107957" y="0"/>
                </a:lnTo>
                <a:lnTo>
                  <a:pt x="505709" y="1311742"/>
                </a:lnTo>
                <a:lnTo>
                  <a:pt x="0" y="13643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Isosceles Triangle 15">
            <a:hlinkClick r:id="rId10" action="ppaction://hlinksldjump"/>
          </p:cNvPr>
          <p:cNvSpPr/>
          <p:nvPr/>
        </p:nvSpPr>
        <p:spPr>
          <a:xfrm>
            <a:off x="8343039" y="3107145"/>
            <a:ext cx="58769" cy="120684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Isosceles Triangle 12">
            <a:hlinkClick r:id="rId6" action="ppaction://hlinksldjump"/>
          </p:cNvPr>
          <p:cNvSpPr/>
          <p:nvPr/>
        </p:nvSpPr>
        <p:spPr>
          <a:xfrm rot="1220653">
            <a:off x="7965949" y="3058648"/>
            <a:ext cx="374766" cy="1005815"/>
          </a:xfrm>
          <a:custGeom>
            <a:avLst/>
            <a:gdLst>
              <a:gd name="connsiteX0" fmla="*/ 0 w 462280"/>
              <a:gd name="connsiteY0" fmla="*/ 1177000 h 1177000"/>
              <a:gd name="connsiteX1" fmla="*/ 231140 w 462280"/>
              <a:gd name="connsiteY1" fmla="*/ 0 h 1177000"/>
              <a:gd name="connsiteX2" fmla="*/ 462280 w 462280"/>
              <a:gd name="connsiteY2" fmla="*/ 1177000 h 1177000"/>
              <a:gd name="connsiteX3" fmla="*/ 0 w 462280"/>
              <a:gd name="connsiteY3" fmla="*/ 1177000 h 1177000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99314"/>
              <a:gd name="connsiteY0" fmla="*/ 1327867 h 1327867"/>
              <a:gd name="connsiteX1" fmla="*/ 272723 w 499314"/>
              <a:gd name="connsiteY1" fmla="*/ 0 h 1327867"/>
              <a:gd name="connsiteX2" fmla="*/ 499314 w 499314"/>
              <a:gd name="connsiteY2" fmla="*/ 1281628 h 1327867"/>
              <a:gd name="connsiteX3" fmla="*/ 0 w 499314"/>
              <a:gd name="connsiteY3" fmla="*/ 1327867 h 1327867"/>
              <a:gd name="connsiteX0" fmla="*/ 0 w 499688"/>
              <a:gd name="connsiteY0" fmla="*/ 1327867 h 1341086"/>
              <a:gd name="connsiteX1" fmla="*/ 272723 w 499688"/>
              <a:gd name="connsiteY1" fmla="*/ 0 h 1341086"/>
              <a:gd name="connsiteX2" fmla="*/ 499688 w 499688"/>
              <a:gd name="connsiteY2" fmla="*/ 1341086 h 1341086"/>
              <a:gd name="connsiteX3" fmla="*/ 0 w 499688"/>
              <a:gd name="connsiteY3" fmla="*/ 1327867 h 134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688" h="1341086">
                <a:moveTo>
                  <a:pt x="0" y="1327867"/>
                </a:moveTo>
                <a:lnTo>
                  <a:pt x="272723" y="0"/>
                </a:lnTo>
                <a:lnTo>
                  <a:pt x="499688" y="1341086"/>
                </a:lnTo>
                <a:lnTo>
                  <a:pt x="0" y="1327867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Isosceles Triangle 13">
            <a:hlinkClick r:id="rId7" action="ppaction://hlinksldjump"/>
          </p:cNvPr>
          <p:cNvSpPr/>
          <p:nvPr/>
        </p:nvSpPr>
        <p:spPr>
          <a:xfrm rot="2624457">
            <a:off x="7976096" y="3015969"/>
            <a:ext cx="250538" cy="635150"/>
          </a:xfrm>
          <a:custGeom>
            <a:avLst/>
            <a:gdLst>
              <a:gd name="connsiteX0" fmla="*/ 0 w 355600"/>
              <a:gd name="connsiteY0" fmla="*/ 975360 h 975360"/>
              <a:gd name="connsiteX1" fmla="*/ 177800 w 355600"/>
              <a:gd name="connsiteY1" fmla="*/ 0 h 975360"/>
              <a:gd name="connsiteX2" fmla="*/ 355600 w 355600"/>
              <a:gd name="connsiteY2" fmla="*/ 975360 h 975360"/>
              <a:gd name="connsiteX3" fmla="*/ 0 w 355600"/>
              <a:gd name="connsiteY3" fmla="*/ 975360 h 975360"/>
              <a:gd name="connsiteX0" fmla="*/ 0 w 362269"/>
              <a:gd name="connsiteY0" fmla="*/ 975360 h 975360"/>
              <a:gd name="connsiteX1" fmla="*/ 177800 w 362269"/>
              <a:gd name="connsiteY1" fmla="*/ 0 h 975360"/>
              <a:gd name="connsiteX2" fmla="*/ 362269 w 362269"/>
              <a:gd name="connsiteY2" fmla="*/ 835381 h 975360"/>
              <a:gd name="connsiteX3" fmla="*/ 0 w 362269"/>
              <a:gd name="connsiteY3" fmla="*/ 975360 h 975360"/>
              <a:gd name="connsiteX0" fmla="*/ 0 w 290641"/>
              <a:gd name="connsiteY0" fmla="*/ 822437 h 835381"/>
              <a:gd name="connsiteX1" fmla="*/ 106172 w 290641"/>
              <a:gd name="connsiteY1" fmla="*/ 0 h 835381"/>
              <a:gd name="connsiteX2" fmla="*/ 290641 w 290641"/>
              <a:gd name="connsiteY2" fmla="*/ 835381 h 835381"/>
              <a:gd name="connsiteX3" fmla="*/ 0 w 290641"/>
              <a:gd name="connsiteY3" fmla="*/ 822437 h 835381"/>
              <a:gd name="connsiteX0" fmla="*/ 0 w 334051"/>
              <a:gd name="connsiteY0" fmla="*/ 835855 h 835855"/>
              <a:gd name="connsiteX1" fmla="*/ 149582 w 334051"/>
              <a:gd name="connsiteY1" fmla="*/ 0 h 835855"/>
              <a:gd name="connsiteX2" fmla="*/ 334051 w 334051"/>
              <a:gd name="connsiteY2" fmla="*/ 835381 h 835855"/>
              <a:gd name="connsiteX3" fmla="*/ 0 w 334051"/>
              <a:gd name="connsiteY3" fmla="*/ 835855 h 835855"/>
              <a:gd name="connsiteX0" fmla="*/ 0 w 334051"/>
              <a:gd name="connsiteY0" fmla="*/ 846866 h 846866"/>
              <a:gd name="connsiteX1" fmla="*/ 139045 w 334051"/>
              <a:gd name="connsiteY1" fmla="*/ 0 h 846866"/>
              <a:gd name="connsiteX2" fmla="*/ 334051 w 334051"/>
              <a:gd name="connsiteY2" fmla="*/ 846392 h 846866"/>
              <a:gd name="connsiteX3" fmla="*/ 0 w 334051"/>
              <a:gd name="connsiteY3" fmla="*/ 846866 h 84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51" h="846866">
                <a:moveTo>
                  <a:pt x="0" y="846866"/>
                </a:moveTo>
                <a:lnTo>
                  <a:pt x="139045" y="0"/>
                </a:lnTo>
                <a:lnTo>
                  <a:pt x="334051" y="846392"/>
                </a:lnTo>
                <a:lnTo>
                  <a:pt x="0" y="8468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Isosceles Triangle 14">
            <a:hlinkClick r:id="rId8" action="ppaction://hlinksldjump"/>
          </p:cNvPr>
          <p:cNvSpPr/>
          <p:nvPr/>
        </p:nvSpPr>
        <p:spPr>
          <a:xfrm rot="4260962">
            <a:off x="7497159" y="2773838"/>
            <a:ext cx="476517" cy="1291753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356" h="1722337">
                <a:moveTo>
                  <a:pt x="0" y="1722337"/>
                </a:moveTo>
                <a:lnTo>
                  <a:pt x="101362" y="0"/>
                </a:lnTo>
                <a:lnTo>
                  <a:pt x="635356" y="1644400"/>
                </a:lnTo>
                <a:cubicBezTo>
                  <a:pt x="400589" y="1721567"/>
                  <a:pt x="211785" y="1696358"/>
                  <a:pt x="0" y="172233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Isosceles Triangle 14">
            <a:hlinkClick r:id="rId6" action="ppaction://hlinksldjump"/>
          </p:cNvPr>
          <p:cNvSpPr/>
          <p:nvPr/>
        </p:nvSpPr>
        <p:spPr>
          <a:xfrm rot="5768401">
            <a:off x="7358112" y="2540111"/>
            <a:ext cx="499394" cy="1332034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15190 w 650546"/>
              <a:gd name="connsiteY0" fmla="*/ 1760892 h 1760892"/>
              <a:gd name="connsiteX1" fmla="*/ 0 w 650546"/>
              <a:gd name="connsiteY1" fmla="*/ 0 h 1760892"/>
              <a:gd name="connsiteX2" fmla="*/ 650546 w 650546"/>
              <a:gd name="connsiteY2" fmla="*/ 1682955 h 1760892"/>
              <a:gd name="connsiteX3" fmla="*/ 15190 w 650546"/>
              <a:gd name="connsiteY3" fmla="*/ 1760892 h 1760892"/>
              <a:gd name="connsiteX0" fmla="*/ 15190 w 664772"/>
              <a:gd name="connsiteY0" fmla="*/ 1760892 h 1760892"/>
              <a:gd name="connsiteX1" fmla="*/ 0 w 664772"/>
              <a:gd name="connsiteY1" fmla="*/ 0 h 1760892"/>
              <a:gd name="connsiteX2" fmla="*/ 664772 w 664772"/>
              <a:gd name="connsiteY2" fmla="*/ 1625222 h 1760892"/>
              <a:gd name="connsiteX3" fmla="*/ 15190 w 664772"/>
              <a:gd name="connsiteY3" fmla="*/ 1760892 h 1760892"/>
              <a:gd name="connsiteX0" fmla="*/ 16820 w 664772"/>
              <a:gd name="connsiteY0" fmla="*/ 1776045 h 1776045"/>
              <a:gd name="connsiteX1" fmla="*/ 0 w 664772"/>
              <a:gd name="connsiteY1" fmla="*/ 0 h 1776045"/>
              <a:gd name="connsiteX2" fmla="*/ 664772 w 664772"/>
              <a:gd name="connsiteY2" fmla="*/ 1625222 h 1776045"/>
              <a:gd name="connsiteX3" fmla="*/ 16820 w 664772"/>
              <a:gd name="connsiteY3" fmla="*/ 1776045 h 1776045"/>
              <a:gd name="connsiteX0" fmla="*/ 16820 w 665859"/>
              <a:gd name="connsiteY0" fmla="*/ 1776045 h 1776045"/>
              <a:gd name="connsiteX1" fmla="*/ 0 w 665859"/>
              <a:gd name="connsiteY1" fmla="*/ 0 h 1776045"/>
              <a:gd name="connsiteX2" fmla="*/ 665859 w 665859"/>
              <a:gd name="connsiteY2" fmla="*/ 1635324 h 1776045"/>
              <a:gd name="connsiteX3" fmla="*/ 16820 w 665859"/>
              <a:gd name="connsiteY3" fmla="*/ 1776045 h 177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859" h="1776045">
                <a:moveTo>
                  <a:pt x="16820" y="1776045"/>
                </a:moveTo>
                <a:lnTo>
                  <a:pt x="0" y="0"/>
                </a:lnTo>
                <a:lnTo>
                  <a:pt x="665859" y="1635324"/>
                </a:lnTo>
                <a:cubicBezTo>
                  <a:pt x="431092" y="1712491"/>
                  <a:pt x="228605" y="1750066"/>
                  <a:pt x="16820" y="1776045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Isosceles Triangle 16">
            <a:hlinkClick r:id="rId11" action="ppaction://hlinksldjump"/>
          </p:cNvPr>
          <p:cNvSpPr/>
          <p:nvPr/>
        </p:nvSpPr>
        <p:spPr>
          <a:xfrm rot="6623595">
            <a:off x="7844215" y="2610990"/>
            <a:ext cx="232100" cy="652183"/>
          </a:xfrm>
          <a:custGeom>
            <a:avLst/>
            <a:gdLst>
              <a:gd name="connsiteX0" fmla="*/ 0 w 431800"/>
              <a:gd name="connsiteY0" fmla="*/ 850161 h 850161"/>
              <a:gd name="connsiteX1" fmla="*/ 215900 w 431800"/>
              <a:gd name="connsiteY1" fmla="*/ 0 h 850161"/>
              <a:gd name="connsiteX2" fmla="*/ 431800 w 431800"/>
              <a:gd name="connsiteY2" fmla="*/ 850161 h 850161"/>
              <a:gd name="connsiteX3" fmla="*/ 0 w 431800"/>
              <a:gd name="connsiteY3" fmla="*/ 850161 h 850161"/>
              <a:gd name="connsiteX0" fmla="*/ 0 w 431800"/>
              <a:gd name="connsiteY0" fmla="*/ 899547 h 899547"/>
              <a:gd name="connsiteX1" fmla="*/ 202960 w 431800"/>
              <a:gd name="connsiteY1" fmla="*/ 0 h 899547"/>
              <a:gd name="connsiteX2" fmla="*/ 431800 w 431800"/>
              <a:gd name="connsiteY2" fmla="*/ 899547 h 899547"/>
              <a:gd name="connsiteX3" fmla="*/ 0 w 431800"/>
              <a:gd name="connsiteY3" fmla="*/ 899547 h 899547"/>
              <a:gd name="connsiteX0" fmla="*/ 0 w 431800"/>
              <a:gd name="connsiteY0" fmla="*/ 866216 h 866216"/>
              <a:gd name="connsiteX1" fmla="*/ 215351 w 431800"/>
              <a:gd name="connsiteY1" fmla="*/ 0 h 866216"/>
              <a:gd name="connsiteX2" fmla="*/ 431800 w 431800"/>
              <a:gd name="connsiteY2" fmla="*/ 866216 h 866216"/>
              <a:gd name="connsiteX3" fmla="*/ 0 w 431800"/>
              <a:gd name="connsiteY3" fmla="*/ 866216 h 866216"/>
              <a:gd name="connsiteX0" fmla="*/ 0 w 455608"/>
              <a:gd name="connsiteY0" fmla="*/ 866216 h 866216"/>
              <a:gd name="connsiteX1" fmla="*/ 215351 w 455608"/>
              <a:gd name="connsiteY1" fmla="*/ 0 h 866216"/>
              <a:gd name="connsiteX2" fmla="*/ 455608 w 455608"/>
              <a:gd name="connsiteY2" fmla="*/ 857365 h 866216"/>
              <a:gd name="connsiteX3" fmla="*/ 0 w 455608"/>
              <a:gd name="connsiteY3" fmla="*/ 866216 h 866216"/>
              <a:gd name="connsiteX0" fmla="*/ 0 w 396150"/>
              <a:gd name="connsiteY0" fmla="*/ 865790 h 865790"/>
              <a:gd name="connsiteX1" fmla="*/ 155893 w 396150"/>
              <a:gd name="connsiteY1" fmla="*/ 0 h 865790"/>
              <a:gd name="connsiteX2" fmla="*/ 396150 w 396150"/>
              <a:gd name="connsiteY2" fmla="*/ 857365 h 865790"/>
              <a:gd name="connsiteX3" fmla="*/ 0 w 396150"/>
              <a:gd name="connsiteY3" fmla="*/ 865790 h 865790"/>
              <a:gd name="connsiteX0" fmla="*/ 0 w 324725"/>
              <a:gd name="connsiteY0" fmla="*/ 839237 h 857365"/>
              <a:gd name="connsiteX1" fmla="*/ 84468 w 324725"/>
              <a:gd name="connsiteY1" fmla="*/ 0 h 857365"/>
              <a:gd name="connsiteX2" fmla="*/ 324725 w 324725"/>
              <a:gd name="connsiteY2" fmla="*/ 857365 h 857365"/>
              <a:gd name="connsiteX3" fmla="*/ 0 w 324725"/>
              <a:gd name="connsiteY3" fmla="*/ 839237 h 857365"/>
              <a:gd name="connsiteX0" fmla="*/ 0 w 318866"/>
              <a:gd name="connsiteY0" fmla="*/ 869577 h 869577"/>
              <a:gd name="connsiteX1" fmla="*/ 78609 w 318866"/>
              <a:gd name="connsiteY1" fmla="*/ 0 h 869577"/>
              <a:gd name="connsiteX2" fmla="*/ 318866 w 318866"/>
              <a:gd name="connsiteY2" fmla="*/ 857365 h 869577"/>
              <a:gd name="connsiteX3" fmla="*/ 0 w 3188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66" h="869577">
                <a:moveTo>
                  <a:pt x="0" y="869577"/>
                </a:moveTo>
                <a:lnTo>
                  <a:pt x="78609" y="0"/>
                </a:lnTo>
                <a:lnTo>
                  <a:pt x="309466" y="817502"/>
                </a:lnTo>
                <a:cubicBezTo>
                  <a:pt x="174750" y="852013"/>
                  <a:pt x="103155" y="852219"/>
                  <a:pt x="0" y="86957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Isosceles Triangle 17">
            <a:hlinkClick r:id="rId12" action="ppaction://hlinksldjump"/>
          </p:cNvPr>
          <p:cNvSpPr/>
          <p:nvPr/>
        </p:nvSpPr>
        <p:spPr>
          <a:xfrm rot="7656170">
            <a:off x="7857340" y="2341373"/>
            <a:ext cx="286445" cy="811700"/>
          </a:xfrm>
          <a:custGeom>
            <a:avLst/>
            <a:gdLst>
              <a:gd name="connsiteX0" fmla="*/ 0 w 430548"/>
              <a:gd name="connsiteY0" fmla="*/ 982203 h 982203"/>
              <a:gd name="connsiteX1" fmla="*/ 215274 w 430548"/>
              <a:gd name="connsiteY1" fmla="*/ 0 h 982203"/>
              <a:gd name="connsiteX2" fmla="*/ 430548 w 430548"/>
              <a:gd name="connsiteY2" fmla="*/ 982203 h 982203"/>
              <a:gd name="connsiteX3" fmla="*/ 0 w 430548"/>
              <a:gd name="connsiteY3" fmla="*/ 982203 h 982203"/>
              <a:gd name="connsiteX0" fmla="*/ 0 w 430548"/>
              <a:gd name="connsiteY0" fmla="*/ 1072644 h 1072644"/>
              <a:gd name="connsiteX1" fmla="*/ 216149 w 430548"/>
              <a:gd name="connsiteY1" fmla="*/ 0 h 1072644"/>
              <a:gd name="connsiteX2" fmla="*/ 430548 w 430548"/>
              <a:gd name="connsiteY2" fmla="*/ 1072644 h 1072644"/>
              <a:gd name="connsiteX3" fmla="*/ 0 w 430548"/>
              <a:gd name="connsiteY3" fmla="*/ 1072644 h 1072644"/>
              <a:gd name="connsiteX0" fmla="*/ 0 w 366428"/>
              <a:gd name="connsiteY0" fmla="*/ 1072644 h 1072644"/>
              <a:gd name="connsiteX1" fmla="*/ 216149 w 366428"/>
              <a:gd name="connsiteY1" fmla="*/ 0 h 1072644"/>
              <a:gd name="connsiteX2" fmla="*/ 366428 w 366428"/>
              <a:gd name="connsiteY2" fmla="*/ 1064318 h 1072644"/>
              <a:gd name="connsiteX3" fmla="*/ 0 w 366428"/>
              <a:gd name="connsiteY3" fmla="*/ 1072644 h 1072644"/>
              <a:gd name="connsiteX0" fmla="*/ 0 w 393076"/>
              <a:gd name="connsiteY0" fmla="*/ 1072644 h 1082266"/>
              <a:gd name="connsiteX1" fmla="*/ 216149 w 393076"/>
              <a:gd name="connsiteY1" fmla="*/ 0 h 1082266"/>
              <a:gd name="connsiteX2" fmla="*/ 393076 w 393076"/>
              <a:gd name="connsiteY2" fmla="*/ 1082266 h 1082266"/>
              <a:gd name="connsiteX3" fmla="*/ 0 w 393076"/>
              <a:gd name="connsiteY3" fmla="*/ 1072644 h 1082266"/>
              <a:gd name="connsiteX0" fmla="*/ 0 w 381927"/>
              <a:gd name="connsiteY0" fmla="*/ 1070469 h 1082266"/>
              <a:gd name="connsiteX1" fmla="*/ 205000 w 381927"/>
              <a:gd name="connsiteY1" fmla="*/ 0 h 1082266"/>
              <a:gd name="connsiteX2" fmla="*/ 381927 w 381927"/>
              <a:gd name="connsiteY2" fmla="*/ 1082266 h 1082266"/>
              <a:gd name="connsiteX3" fmla="*/ 0 w 381927"/>
              <a:gd name="connsiteY3" fmla="*/ 1070469 h 108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927" h="1082266">
                <a:moveTo>
                  <a:pt x="0" y="1070469"/>
                </a:moveTo>
                <a:lnTo>
                  <a:pt x="205000" y="0"/>
                </a:lnTo>
                <a:lnTo>
                  <a:pt x="381927" y="1082266"/>
                </a:lnTo>
                <a:lnTo>
                  <a:pt x="0" y="1070469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Isosceles Triangle 18">
            <a:hlinkClick r:id="rId13" action="ppaction://hlinksldjump"/>
          </p:cNvPr>
          <p:cNvSpPr/>
          <p:nvPr/>
        </p:nvSpPr>
        <p:spPr>
          <a:xfrm rot="9380637">
            <a:off x="8005914" y="2378195"/>
            <a:ext cx="235735" cy="648486"/>
          </a:xfrm>
          <a:custGeom>
            <a:avLst/>
            <a:gdLst>
              <a:gd name="connsiteX0" fmla="*/ 0 w 345423"/>
              <a:gd name="connsiteY0" fmla="*/ 775580 h 775580"/>
              <a:gd name="connsiteX1" fmla="*/ 172712 w 345423"/>
              <a:gd name="connsiteY1" fmla="*/ 0 h 775580"/>
              <a:gd name="connsiteX2" fmla="*/ 345423 w 345423"/>
              <a:gd name="connsiteY2" fmla="*/ 775580 h 775580"/>
              <a:gd name="connsiteX3" fmla="*/ 0 w 345423"/>
              <a:gd name="connsiteY3" fmla="*/ 775580 h 775580"/>
              <a:gd name="connsiteX0" fmla="*/ 0 w 345423"/>
              <a:gd name="connsiteY0" fmla="*/ 851533 h 851533"/>
              <a:gd name="connsiteX1" fmla="*/ 100609 w 345423"/>
              <a:gd name="connsiteY1" fmla="*/ 0 h 851533"/>
              <a:gd name="connsiteX2" fmla="*/ 345423 w 345423"/>
              <a:gd name="connsiteY2" fmla="*/ 851533 h 851533"/>
              <a:gd name="connsiteX3" fmla="*/ 0 w 345423"/>
              <a:gd name="connsiteY3" fmla="*/ 851533 h 851533"/>
              <a:gd name="connsiteX0" fmla="*/ 0 w 363768"/>
              <a:gd name="connsiteY0" fmla="*/ 851533 h 851533"/>
              <a:gd name="connsiteX1" fmla="*/ 100609 w 363768"/>
              <a:gd name="connsiteY1" fmla="*/ 0 h 851533"/>
              <a:gd name="connsiteX2" fmla="*/ 363768 w 363768"/>
              <a:gd name="connsiteY2" fmla="*/ 809655 h 851533"/>
              <a:gd name="connsiteX3" fmla="*/ 0 w 363768"/>
              <a:gd name="connsiteY3" fmla="*/ 851533 h 851533"/>
              <a:gd name="connsiteX0" fmla="*/ 0 w 308507"/>
              <a:gd name="connsiteY0" fmla="*/ 864648 h 864648"/>
              <a:gd name="connsiteX1" fmla="*/ 45348 w 308507"/>
              <a:gd name="connsiteY1" fmla="*/ 0 h 864648"/>
              <a:gd name="connsiteX2" fmla="*/ 308507 w 308507"/>
              <a:gd name="connsiteY2" fmla="*/ 809655 h 864648"/>
              <a:gd name="connsiteX3" fmla="*/ 0 w 308507"/>
              <a:gd name="connsiteY3" fmla="*/ 864648 h 864648"/>
              <a:gd name="connsiteX0" fmla="*/ 0 w 314313"/>
              <a:gd name="connsiteY0" fmla="*/ 864648 h 864648"/>
              <a:gd name="connsiteX1" fmla="*/ 45348 w 314313"/>
              <a:gd name="connsiteY1" fmla="*/ 0 h 864648"/>
              <a:gd name="connsiteX2" fmla="*/ 314313 w 314313"/>
              <a:gd name="connsiteY2" fmla="*/ 834382 h 864648"/>
              <a:gd name="connsiteX3" fmla="*/ 0 w 314313"/>
              <a:gd name="connsiteY3" fmla="*/ 864648 h 86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13" h="864648">
                <a:moveTo>
                  <a:pt x="0" y="864648"/>
                </a:moveTo>
                <a:lnTo>
                  <a:pt x="45348" y="0"/>
                </a:lnTo>
                <a:lnTo>
                  <a:pt x="314313" y="834382"/>
                </a:lnTo>
                <a:lnTo>
                  <a:pt x="0" y="86464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sosceles Triangle 19">
            <a:hlinkClick r:id="rId14" action="ppaction://hlinksldjump"/>
          </p:cNvPr>
          <p:cNvSpPr/>
          <p:nvPr/>
        </p:nvSpPr>
        <p:spPr>
          <a:xfrm rot="9938310">
            <a:off x="8243066" y="2463928"/>
            <a:ext cx="169517" cy="486385"/>
          </a:xfrm>
          <a:custGeom>
            <a:avLst/>
            <a:gdLst>
              <a:gd name="connsiteX0" fmla="*/ 0 w 286575"/>
              <a:gd name="connsiteY0" fmla="*/ 634106 h 634106"/>
              <a:gd name="connsiteX1" fmla="*/ 143288 w 286575"/>
              <a:gd name="connsiteY1" fmla="*/ 0 h 634106"/>
              <a:gd name="connsiteX2" fmla="*/ 286575 w 286575"/>
              <a:gd name="connsiteY2" fmla="*/ 634106 h 634106"/>
              <a:gd name="connsiteX3" fmla="*/ 0 w 286575"/>
              <a:gd name="connsiteY3" fmla="*/ 634106 h 634106"/>
              <a:gd name="connsiteX0" fmla="*/ 0 w 286575"/>
              <a:gd name="connsiteY0" fmla="*/ 654932 h 654932"/>
              <a:gd name="connsiteX1" fmla="*/ 164352 w 286575"/>
              <a:gd name="connsiteY1" fmla="*/ 0 h 654932"/>
              <a:gd name="connsiteX2" fmla="*/ 286575 w 286575"/>
              <a:gd name="connsiteY2" fmla="*/ 654932 h 654932"/>
              <a:gd name="connsiteX3" fmla="*/ 0 w 286575"/>
              <a:gd name="connsiteY3" fmla="*/ 654932 h 654932"/>
              <a:gd name="connsiteX0" fmla="*/ 0 w 231181"/>
              <a:gd name="connsiteY0" fmla="*/ 654932 h 654932"/>
              <a:gd name="connsiteX1" fmla="*/ 164352 w 231181"/>
              <a:gd name="connsiteY1" fmla="*/ 0 h 654932"/>
              <a:gd name="connsiteX2" fmla="*/ 231181 w 231181"/>
              <a:gd name="connsiteY2" fmla="*/ 645993 h 654932"/>
              <a:gd name="connsiteX3" fmla="*/ 0 w 231181"/>
              <a:gd name="connsiteY3" fmla="*/ 654932 h 654932"/>
              <a:gd name="connsiteX0" fmla="*/ 0 w 208976"/>
              <a:gd name="connsiteY0" fmla="*/ 650130 h 650130"/>
              <a:gd name="connsiteX1" fmla="*/ 142147 w 208976"/>
              <a:gd name="connsiteY1" fmla="*/ 0 h 650130"/>
              <a:gd name="connsiteX2" fmla="*/ 208976 w 208976"/>
              <a:gd name="connsiteY2" fmla="*/ 645993 h 650130"/>
              <a:gd name="connsiteX3" fmla="*/ 0 w 208976"/>
              <a:gd name="connsiteY3" fmla="*/ 650130 h 650130"/>
              <a:gd name="connsiteX0" fmla="*/ 0 w 216179"/>
              <a:gd name="connsiteY0" fmla="*/ 616822 h 645993"/>
              <a:gd name="connsiteX1" fmla="*/ 149350 w 216179"/>
              <a:gd name="connsiteY1" fmla="*/ 0 h 645993"/>
              <a:gd name="connsiteX2" fmla="*/ 216179 w 216179"/>
              <a:gd name="connsiteY2" fmla="*/ 645993 h 645993"/>
              <a:gd name="connsiteX3" fmla="*/ 0 w 216179"/>
              <a:gd name="connsiteY3" fmla="*/ 616822 h 645993"/>
              <a:gd name="connsiteX0" fmla="*/ 0 w 226022"/>
              <a:gd name="connsiteY0" fmla="*/ 616822 h 648513"/>
              <a:gd name="connsiteX1" fmla="*/ 149350 w 226022"/>
              <a:gd name="connsiteY1" fmla="*/ 0 h 648513"/>
              <a:gd name="connsiteX2" fmla="*/ 226022 w 226022"/>
              <a:gd name="connsiteY2" fmla="*/ 648513 h 648513"/>
              <a:gd name="connsiteX3" fmla="*/ 0 w 226022"/>
              <a:gd name="connsiteY3" fmla="*/ 616822 h 64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22" h="648513">
                <a:moveTo>
                  <a:pt x="0" y="616822"/>
                </a:moveTo>
                <a:lnTo>
                  <a:pt x="149350" y="0"/>
                </a:lnTo>
                <a:lnTo>
                  <a:pt x="226022" y="648513"/>
                </a:lnTo>
                <a:lnTo>
                  <a:pt x="0" y="61682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5" name="Picture 2" descr="Image result for home ico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71" y="5491239"/>
            <a:ext cx="469839" cy="4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1D8E3A97-FE4C-43BB-A80B-6F47324797EF}" type="datetime1">
              <a:rPr lang="en-US" smtClean="0"/>
              <a:t>5/2/2020</a:t>
            </a:fld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A93788-CB8F-4C19-ABE9-712F7256AE57}"/>
              </a:ext>
            </a:extLst>
          </p:cNvPr>
          <p:cNvSpPr/>
          <p:nvPr/>
        </p:nvSpPr>
        <p:spPr>
          <a:xfrm>
            <a:off x="1317315" y="5040007"/>
            <a:ext cx="3210366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50" dirty="0"/>
              <a:t>Climate action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C7751C-F63A-42FC-81D5-14445A15C3F6}"/>
              </a:ext>
            </a:extLst>
          </p:cNvPr>
          <p:cNvSpPr txBox="1"/>
          <p:nvPr/>
        </p:nvSpPr>
        <p:spPr>
          <a:xfrm>
            <a:off x="1916018" y="5592618"/>
            <a:ext cx="195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কার্যক্রম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4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57252"/>
            <a:ext cx="2204978" cy="3611879"/>
          </a:xfrm>
          <a:prstGeom prst="rect">
            <a:avLst/>
          </a:prstGeom>
          <a:solidFill>
            <a:srgbClr val="E98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/>
          <p:cNvSpPr/>
          <p:nvPr/>
        </p:nvSpPr>
        <p:spPr>
          <a:xfrm>
            <a:off x="1442336" y="5133448"/>
            <a:ext cx="3670428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50" dirty="0"/>
              <a:t>Life below water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7568" y="3487679"/>
            <a:ext cx="1003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51.9</a:t>
            </a:r>
          </a:p>
        </p:txBody>
      </p:sp>
      <p:sp>
        <p:nvSpPr>
          <p:cNvPr id="5" name="Up Arrow 4"/>
          <p:cNvSpPr/>
          <p:nvPr/>
        </p:nvSpPr>
        <p:spPr>
          <a:xfrm rot="1833427">
            <a:off x="1970542" y="4430435"/>
            <a:ext cx="434051" cy="885215"/>
          </a:xfrm>
          <a:prstGeom prst="upArrow">
            <a:avLst>
              <a:gd name="adj1" fmla="val 47366"/>
              <a:gd name="adj2" fmla="val 62000"/>
            </a:avLst>
          </a:prstGeom>
          <a:solidFill>
            <a:srgbClr val="E98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2" descr="https://dashboards.sdgindex.org/resources/SDG%202018%20dashboards%20white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31" y="941098"/>
            <a:ext cx="1929319" cy="19293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75429" y="3040515"/>
            <a:ext cx="1302121" cy="5078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FFFFFF"/>
                </a:solidFill>
                <a:latin typeface="Bangla273"/>
              </a:rPr>
              <a:t>Score</a:t>
            </a:r>
            <a:endParaRPr lang="en-US" sz="2700" b="1" dirty="0"/>
          </a:p>
        </p:txBody>
      </p:sp>
      <p:sp>
        <p:nvSpPr>
          <p:cNvPr id="9" name="Isosceles Triangle 8">
            <a:hlinkClick r:id="rId3" action="ppaction://hlinksldjump"/>
          </p:cNvPr>
          <p:cNvSpPr/>
          <p:nvPr/>
        </p:nvSpPr>
        <p:spPr>
          <a:xfrm rot="11435456">
            <a:off x="8327396" y="2214075"/>
            <a:ext cx="266009" cy="658882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Isosceles Triangle 3">
            <a:hlinkClick r:id="rId4" action="ppaction://hlinksldjump"/>
          </p:cNvPr>
          <p:cNvSpPr/>
          <p:nvPr/>
        </p:nvSpPr>
        <p:spPr>
          <a:xfrm rot="12658671">
            <a:off x="8471515" y="2365932"/>
            <a:ext cx="232106" cy="605946"/>
          </a:xfrm>
          <a:custGeom>
            <a:avLst/>
            <a:gdLst>
              <a:gd name="connsiteX0" fmla="*/ 0 w 309474"/>
              <a:gd name="connsiteY0" fmla="*/ 748685 h 748685"/>
              <a:gd name="connsiteX1" fmla="*/ 154737 w 309474"/>
              <a:gd name="connsiteY1" fmla="*/ 0 h 748685"/>
              <a:gd name="connsiteX2" fmla="*/ 309474 w 309474"/>
              <a:gd name="connsiteY2" fmla="*/ 748685 h 748685"/>
              <a:gd name="connsiteX3" fmla="*/ 0 w 309474"/>
              <a:gd name="connsiteY3" fmla="*/ 748685 h 748685"/>
              <a:gd name="connsiteX0" fmla="*/ 0 w 309474"/>
              <a:gd name="connsiteY0" fmla="*/ 807928 h 807928"/>
              <a:gd name="connsiteX1" fmla="*/ 154723 w 309474"/>
              <a:gd name="connsiteY1" fmla="*/ 0 h 807928"/>
              <a:gd name="connsiteX2" fmla="*/ 309474 w 309474"/>
              <a:gd name="connsiteY2" fmla="*/ 807928 h 807928"/>
              <a:gd name="connsiteX3" fmla="*/ 0 w 309474"/>
              <a:gd name="connsiteY3" fmla="*/ 807928 h 80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74" h="807928">
                <a:moveTo>
                  <a:pt x="0" y="807928"/>
                </a:moveTo>
                <a:lnTo>
                  <a:pt x="154723" y="0"/>
                </a:lnTo>
                <a:lnTo>
                  <a:pt x="309474" y="807928"/>
                </a:lnTo>
                <a:lnTo>
                  <a:pt x="0" y="80792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Isosceles Triangle 4">
            <a:hlinkClick r:id="rId5" action="ppaction://hlinksldjump"/>
          </p:cNvPr>
          <p:cNvSpPr/>
          <p:nvPr/>
        </p:nvSpPr>
        <p:spPr>
          <a:xfrm rot="14444128">
            <a:off x="8589801" y="2314367"/>
            <a:ext cx="278273" cy="746945"/>
          </a:xfrm>
          <a:custGeom>
            <a:avLst/>
            <a:gdLst>
              <a:gd name="connsiteX0" fmla="*/ 0 w 370840"/>
              <a:gd name="connsiteY0" fmla="*/ 934720 h 934720"/>
              <a:gd name="connsiteX1" fmla="*/ 185420 w 370840"/>
              <a:gd name="connsiteY1" fmla="*/ 0 h 934720"/>
              <a:gd name="connsiteX2" fmla="*/ 370840 w 370840"/>
              <a:gd name="connsiteY2" fmla="*/ 934720 h 934720"/>
              <a:gd name="connsiteX3" fmla="*/ 0 w 370840"/>
              <a:gd name="connsiteY3" fmla="*/ 934720 h 934720"/>
              <a:gd name="connsiteX0" fmla="*/ 0 w 371031"/>
              <a:gd name="connsiteY0" fmla="*/ 987022 h 987022"/>
              <a:gd name="connsiteX1" fmla="*/ 185611 w 371031"/>
              <a:gd name="connsiteY1" fmla="*/ 0 h 987022"/>
              <a:gd name="connsiteX2" fmla="*/ 371031 w 371031"/>
              <a:gd name="connsiteY2" fmla="*/ 934720 h 987022"/>
              <a:gd name="connsiteX3" fmla="*/ 0 w 371031"/>
              <a:gd name="connsiteY3" fmla="*/ 987022 h 987022"/>
              <a:gd name="connsiteX0" fmla="*/ 0 w 371031"/>
              <a:gd name="connsiteY0" fmla="*/ 979078 h 979078"/>
              <a:gd name="connsiteX1" fmla="*/ 64695 w 371031"/>
              <a:gd name="connsiteY1" fmla="*/ 0 h 979078"/>
              <a:gd name="connsiteX2" fmla="*/ 371031 w 371031"/>
              <a:gd name="connsiteY2" fmla="*/ 926776 h 979078"/>
              <a:gd name="connsiteX3" fmla="*/ 0 w 371031"/>
              <a:gd name="connsiteY3" fmla="*/ 979078 h 979078"/>
              <a:gd name="connsiteX0" fmla="*/ 0 w 371031"/>
              <a:gd name="connsiteY0" fmla="*/ 995926 h 995926"/>
              <a:gd name="connsiteX1" fmla="*/ 45020 w 371031"/>
              <a:gd name="connsiteY1" fmla="*/ 0 h 995926"/>
              <a:gd name="connsiteX2" fmla="*/ 371031 w 371031"/>
              <a:gd name="connsiteY2" fmla="*/ 943624 h 995926"/>
              <a:gd name="connsiteX3" fmla="*/ 0 w 371031"/>
              <a:gd name="connsiteY3" fmla="*/ 995926 h 9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031" h="995926">
                <a:moveTo>
                  <a:pt x="0" y="995926"/>
                </a:moveTo>
                <a:lnTo>
                  <a:pt x="45020" y="0"/>
                </a:lnTo>
                <a:lnTo>
                  <a:pt x="371031" y="943624"/>
                </a:lnTo>
                <a:lnTo>
                  <a:pt x="0" y="99592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sosceles Triangle 6">
            <a:hlinkClick r:id="rId6" action="ppaction://hlinksldjump"/>
          </p:cNvPr>
          <p:cNvSpPr/>
          <p:nvPr/>
        </p:nvSpPr>
        <p:spPr>
          <a:xfrm rot="15385404">
            <a:off x="8761828" y="2307484"/>
            <a:ext cx="395413" cy="1050758"/>
          </a:xfrm>
          <a:custGeom>
            <a:avLst/>
            <a:gdLst>
              <a:gd name="connsiteX0" fmla="*/ 0 w 543560"/>
              <a:gd name="connsiteY0" fmla="*/ 1259840 h 1259840"/>
              <a:gd name="connsiteX1" fmla="*/ 271780 w 543560"/>
              <a:gd name="connsiteY1" fmla="*/ 0 h 1259840"/>
              <a:gd name="connsiteX2" fmla="*/ 543560 w 543560"/>
              <a:gd name="connsiteY2" fmla="*/ 1259840 h 1259840"/>
              <a:gd name="connsiteX3" fmla="*/ 0 w 543560"/>
              <a:gd name="connsiteY3" fmla="*/ 1259840 h 1259840"/>
              <a:gd name="connsiteX0" fmla="*/ 0 w 527217"/>
              <a:gd name="connsiteY0" fmla="*/ 1300369 h 1300369"/>
              <a:gd name="connsiteX1" fmla="*/ 255437 w 527217"/>
              <a:gd name="connsiteY1" fmla="*/ 0 h 1300369"/>
              <a:gd name="connsiteX2" fmla="*/ 527217 w 527217"/>
              <a:gd name="connsiteY2" fmla="*/ 1259840 h 1300369"/>
              <a:gd name="connsiteX3" fmla="*/ 0 w 527217"/>
              <a:gd name="connsiteY3" fmla="*/ 1300369 h 1300369"/>
              <a:gd name="connsiteX0" fmla="*/ 0 w 527217"/>
              <a:gd name="connsiteY0" fmla="*/ 1401011 h 1401011"/>
              <a:gd name="connsiteX1" fmla="*/ 206577 w 527217"/>
              <a:gd name="connsiteY1" fmla="*/ 0 h 1401011"/>
              <a:gd name="connsiteX2" fmla="*/ 527217 w 527217"/>
              <a:gd name="connsiteY2" fmla="*/ 1360482 h 1401011"/>
              <a:gd name="connsiteX3" fmla="*/ 0 w 527217"/>
              <a:gd name="connsiteY3" fmla="*/ 1401011 h 140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17" h="1401011">
                <a:moveTo>
                  <a:pt x="0" y="1401011"/>
                </a:moveTo>
                <a:lnTo>
                  <a:pt x="206577" y="0"/>
                </a:lnTo>
                <a:lnTo>
                  <a:pt x="527217" y="1360482"/>
                </a:lnTo>
                <a:lnTo>
                  <a:pt x="0" y="1401011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Isosceles Triangle 12">
            <a:hlinkClick r:id="rId7" action="ppaction://hlinksldjump"/>
          </p:cNvPr>
          <p:cNvSpPr/>
          <p:nvPr/>
        </p:nvSpPr>
        <p:spPr>
          <a:xfrm rot="16656475">
            <a:off x="8663732" y="2764039"/>
            <a:ext cx="214391" cy="565179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Isosceles Triangle 8">
            <a:hlinkClick r:id="rId8" action="ppaction://hlinksldjump"/>
          </p:cNvPr>
          <p:cNvSpPr/>
          <p:nvPr/>
        </p:nvSpPr>
        <p:spPr>
          <a:xfrm rot="18035027">
            <a:off x="8674461" y="2771463"/>
            <a:ext cx="317212" cy="879024"/>
          </a:xfrm>
          <a:custGeom>
            <a:avLst/>
            <a:gdLst>
              <a:gd name="connsiteX0" fmla="*/ 0 w 507241"/>
              <a:gd name="connsiteY0" fmla="*/ 792144 h 792144"/>
              <a:gd name="connsiteX1" fmla="*/ 253621 w 507241"/>
              <a:gd name="connsiteY1" fmla="*/ 0 h 792144"/>
              <a:gd name="connsiteX2" fmla="*/ 507241 w 507241"/>
              <a:gd name="connsiteY2" fmla="*/ 792144 h 792144"/>
              <a:gd name="connsiteX3" fmla="*/ 0 w 507241"/>
              <a:gd name="connsiteY3" fmla="*/ 792144 h 792144"/>
              <a:gd name="connsiteX0" fmla="*/ 0 w 392708"/>
              <a:gd name="connsiteY0" fmla="*/ 1125714 h 1125714"/>
              <a:gd name="connsiteX1" fmla="*/ 139088 w 392708"/>
              <a:gd name="connsiteY1" fmla="*/ 0 h 1125714"/>
              <a:gd name="connsiteX2" fmla="*/ 392708 w 392708"/>
              <a:gd name="connsiteY2" fmla="*/ 792144 h 1125714"/>
              <a:gd name="connsiteX3" fmla="*/ 0 w 392708"/>
              <a:gd name="connsiteY3" fmla="*/ 1125714 h 1125714"/>
              <a:gd name="connsiteX0" fmla="*/ 0 w 422949"/>
              <a:gd name="connsiteY0" fmla="*/ 1125714 h 1125714"/>
              <a:gd name="connsiteX1" fmla="*/ 139088 w 422949"/>
              <a:gd name="connsiteY1" fmla="*/ 0 h 1125714"/>
              <a:gd name="connsiteX2" fmla="*/ 422949 w 422949"/>
              <a:gd name="connsiteY2" fmla="*/ 1092919 h 1125714"/>
              <a:gd name="connsiteX3" fmla="*/ 0 w 422949"/>
              <a:gd name="connsiteY3" fmla="*/ 1125714 h 1125714"/>
              <a:gd name="connsiteX0" fmla="*/ 0 w 422949"/>
              <a:gd name="connsiteY0" fmla="*/ 1172032 h 1172032"/>
              <a:gd name="connsiteX1" fmla="*/ 117616 w 422949"/>
              <a:gd name="connsiteY1" fmla="*/ 0 h 1172032"/>
              <a:gd name="connsiteX2" fmla="*/ 422949 w 422949"/>
              <a:gd name="connsiteY2" fmla="*/ 1139237 h 1172032"/>
              <a:gd name="connsiteX3" fmla="*/ 0 w 422949"/>
              <a:gd name="connsiteY3" fmla="*/ 1172032 h 117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49" h="1172032">
                <a:moveTo>
                  <a:pt x="0" y="1172032"/>
                </a:moveTo>
                <a:lnTo>
                  <a:pt x="117616" y="0"/>
                </a:lnTo>
                <a:lnTo>
                  <a:pt x="422949" y="1139237"/>
                </a:lnTo>
                <a:lnTo>
                  <a:pt x="0" y="117203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sosceles Triangle 9">
            <a:hlinkClick r:id="rId3" action="ppaction://hlinksldjump"/>
          </p:cNvPr>
          <p:cNvSpPr/>
          <p:nvPr/>
        </p:nvSpPr>
        <p:spPr>
          <a:xfrm rot="19341219">
            <a:off x="8570036" y="2983999"/>
            <a:ext cx="263717" cy="693332"/>
          </a:xfrm>
          <a:custGeom>
            <a:avLst/>
            <a:gdLst>
              <a:gd name="connsiteX0" fmla="*/ 0 w 386904"/>
              <a:gd name="connsiteY0" fmla="*/ 866927 h 866927"/>
              <a:gd name="connsiteX1" fmla="*/ 193452 w 386904"/>
              <a:gd name="connsiteY1" fmla="*/ 0 h 866927"/>
              <a:gd name="connsiteX2" fmla="*/ 386904 w 386904"/>
              <a:gd name="connsiteY2" fmla="*/ 866927 h 866927"/>
              <a:gd name="connsiteX3" fmla="*/ 0 w 386904"/>
              <a:gd name="connsiteY3" fmla="*/ 866927 h 866927"/>
              <a:gd name="connsiteX0" fmla="*/ 0 w 386904"/>
              <a:gd name="connsiteY0" fmla="*/ 958059 h 958059"/>
              <a:gd name="connsiteX1" fmla="*/ 141850 w 386904"/>
              <a:gd name="connsiteY1" fmla="*/ 0 h 958059"/>
              <a:gd name="connsiteX2" fmla="*/ 386904 w 386904"/>
              <a:gd name="connsiteY2" fmla="*/ 958059 h 958059"/>
              <a:gd name="connsiteX3" fmla="*/ 0 w 386904"/>
              <a:gd name="connsiteY3" fmla="*/ 958059 h 958059"/>
              <a:gd name="connsiteX0" fmla="*/ 0 w 334269"/>
              <a:gd name="connsiteY0" fmla="*/ 972998 h 972998"/>
              <a:gd name="connsiteX1" fmla="*/ 89215 w 334269"/>
              <a:gd name="connsiteY1" fmla="*/ 0 h 972998"/>
              <a:gd name="connsiteX2" fmla="*/ 334269 w 334269"/>
              <a:gd name="connsiteY2" fmla="*/ 958059 h 972998"/>
              <a:gd name="connsiteX3" fmla="*/ 0 w 334269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22" h="972998">
                <a:moveTo>
                  <a:pt x="0" y="972998"/>
                </a:moveTo>
                <a:lnTo>
                  <a:pt x="89215" y="0"/>
                </a:lnTo>
                <a:lnTo>
                  <a:pt x="351622" y="952197"/>
                </a:lnTo>
                <a:lnTo>
                  <a:pt x="0" y="97299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Isosceles Triangle 10">
            <a:hlinkClick r:id="rId4" action="ppaction://hlinksldjump"/>
          </p:cNvPr>
          <p:cNvSpPr/>
          <p:nvPr/>
        </p:nvSpPr>
        <p:spPr>
          <a:xfrm rot="20733320">
            <a:off x="8451003" y="3059874"/>
            <a:ext cx="379282" cy="1023275"/>
          </a:xfrm>
          <a:custGeom>
            <a:avLst/>
            <a:gdLst>
              <a:gd name="connsiteX0" fmla="*/ 0 w 628545"/>
              <a:gd name="connsiteY0" fmla="*/ 1269254 h 1269254"/>
              <a:gd name="connsiteX1" fmla="*/ 314273 w 628545"/>
              <a:gd name="connsiteY1" fmla="*/ 0 h 1269254"/>
              <a:gd name="connsiteX2" fmla="*/ 628545 w 628545"/>
              <a:gd name="connsiteY2" fmla="*/ 1269254 h 1269254"/>
              <a:gd name="connsiteX3" fmla="*/ 0 w 628545"/>
              <a:gd name="connsiteY3" fmla="*/ 1269254 h 1269254"/>
              <a:gd name="connsiteX0" fmla="*/ 0 w 505709"/>
              <a:gd name="connsiteY0" fmla="*/ 1321878 h 1321878"/>
              <a:gd name="connsiteX1" fmla="*/ 191437 w 505709"/>
              <a:gd name="connsiteY1" fmla="*/ 0 h 1321878"/>
              <a:gd name="connsiteX2" fmla="*/ 505709 w 505709"/>
              <a:gd name="connsiteY2" fmla="*/ 1269254 h 1321878"/>
              <a:gd name="connsiteX3" fmla="*/ 0 w 505709"/>
              <a:gd name="connsiteY3" fmla="*/ 1321878 h 1321878"/>
              <a:gd name="connsiteX0" fmla="*/ 0 w 505709"/>
              <a:gd name="connsiteY0" fmla="*/ 1340886 h 1340886"/>
              <a:gd name="connsiteX1" fmla="*/ 117646 w 505709"/>
              <a:gd name="connsiteY1" fmla="*/ 0 h 1340886"/>
              <a:gd name="connsiteX2" fmla="*/ 505709 w 505709"/>
              <a:gd name="connsiteY2" fmla="*/ 1288262 h 1340886"/>
              <a:gd name="connsiteX3" fmla="*/ 0 w 505709"/>
              <a:gd name="connsiteY3" fmla="*/ 1340886 h 1340886"/>
              <a:gd name="connsiteX0" fmla="*/ 0 w 505709"/>
              <a:gd name="connsiteY0" fmla="*/ 1364366 h 1364366"/>
              <a:gd name="connsiteX1" fmla="*/ 107957 w 505709"/>
              <a:gd name="connsiteY1" fmla="*/ 0 h 1364366"/>
              <a:gd name="connsiteX2" fmla="*/ 505709 w 505709"/>
              <a:gd name="connsiteY2" fmla="*/ 1311742 h 1364366"/>
              <a:gd name="connsiteX3" fmla="*/ 0 w 505709"/>
              <a:gd name="connsiteY3" fmla="*/ 1364366 h 1364366"/>
              <a:gd name="connsiteX0" fmla="*/ 0 w 505709"/>
              <a:gd name="connsiteY0" fmla="*/ 1364366 h 1364366"/>
              <a:gd name="connsiteX1" fmla="*/ 73854 w 505709"/>
              <a:gd name="connsiteY1" fmla="*/ 361171 h 1364366"/>
              <a:gd name="connsiteX2" fmla="*/ 107957 w 505709"/>
              <a:gd name="connsiteY2" fmla="*/ 0 h 1364366"/>
              <a:gd name="connsiteX3" fmla="*/ 505709 w 505709"/>
              <a:gd name="connsiteY3" fmla="*/ 1311742 h 1364366"/>
              <a:gd name="connsiteX4" fmla="*/ 0 w 505709"/>
              <a:gd name="connsiteY4" fmla="*/ 1364366 h 136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709" h="1364366">
                <a:moveTo>
                  <a:pt x="0" y="1364366"/>
                </a:moveTo>
                <a:cubicBezTo>
                  <a:pt x="24195" y="1031607"/>
                  <a:pt x="49659" y="693930"/>
                  <a:pt x="73854" y="361171"/>
                </a:cubicBezTo>
                <a:lnTo>
                  <a:pt x="107957" y="0"/>
                </a:lnTo>
                <a:lnTo>
                  <a:pt x="505709" y="1311742"/>
                </a:lnTo>
                <a:lnTo>
                  <a:pt x="0" y="13643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Isosceles Triangle 16">
            <a:hlinkClick r:id="rId9" action="ppaction://hlinksldjump"/>
          </p:cNvPr>
          <p:cNvSpPr/>
          <p:nvPr/>
        </p:nvSpPr>
        <p:spPr>
          <a:xfrm>
            <a:off x="8343039" y="3107145"/>
            <a:ext cx="58769" cy="120684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Isosceles Triangle 12">
            <a:hlinkClick r:id="rId5" action="ppaction://hlinksldjump"/>
          </p:cNvPr>
          <p:cNvSpPr/>
          <p:nvPr/>
        </p:nvSpPr>
        <p:spPr>
          <a:xfrm rot="1220653">
            <a:off x="7965949" y="3058648"/>
            <a:ext cx="374766" cy="1005815"/>
          </a:xfrm>
          <a:custGeom>
            <a:avLst/>
            <a:gdLst>
              <a:gd name="connsiteX0" fmla="*/ 0 w 462280"/>
              <a:gd name="connsiteY0" fmla="*/ 1177000 h 1177000"/>
              <a:gd name="connsiteX1" fmla="*/ 231140 w 462280"/>
              <a:gd name="connsiteY1" fmla="*/ 0 h 1177000"/>
              <a:gd name="connsiteX2" fmla="*/ 462280 w 462280"/>
              <a:gd name="connsiteY2" fmla="*/ 1177000 h 1177000"/>
              <a:gd name="connsiteX3" fmla="*/ 0 w 462280"/>
              <a:gd name="connsiteY3" fmla="*/ 1177000 h 1177000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99314"/>
              <a:gd name="connsiteY0" fmla="*/ 1327867 h 1327867"/>
              <a:gd name="connsiteX1" fmla="*/ 272723 w 499314"/>
              <a:gd name="connsiteY1" fmla="*/ 0 h 1327867"/>
              <a:gd name="connsiteX2" fmla="*/ 499314 w 499314"/>
              <a:gd name="connsiteY2" fmla="*/ 1281628 h 1327867"/>
              <a:gd name="connsiteX3" fmla="*/ 0 w 499314"/>
              <a:gd name="connsiteY3" fmla="*/ 1327867 h 1327867"/>
              <a:gd name="connsiteX0" fmla="*/ 0 w 499688"/>
              <a:gd name="connsiteY0" fmla="*/ 1327867 h 1341086"/>
              <a:gd name="connsiteX1" fmla="*/ 272723 w 499688"/>
              <a:gd name="connsiteY1" fmla="*/ 0 h 1341086"/>
              <a:gd name="connsiteX2" fmla="*/ 499688 w 499688"/>
              <a:gd name="connsiteY2" fmla="*/ 1341086 h 1341086"/>
              <a:gd name="connsiteX3" fmla="*/ 0 w 499688"/>
              <a:gd name="connsiteY3" fmla="*/ 1327867 h 134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688" h="1341086">
                <a:moveTo>
                  <a:pt x="0" y="1327867"/>
                </a:moveTo>
                <a:lnTo>
                  <a:pt x="272723" y="0"/>
                </a:lnTo>
                <a:lnTo>
                  <a:pt x="499688" y="1341086"/>
                </a:lnTo>
                <a:lnTo>
                  <a:pt x="0" y="1327867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Isosceles Triangle 13">
            <a:hlinkClick r:id="rId6" action="ppaction://hlinksldjump"/>
          </p:cNvPr>
          <p:cNvSpPr/>
          <p:nvPr/>
        </p:nvSpPr>
        <p:spPr>
          <a:xfrm rot="2624457">
            <a:off x="7976096" y="3015969"/>
            <a:ext cx="250538" cy="635150"/>
          </a:xfrm>
          <a:custGeom>
            <a:avLst/>
            <a:gdLst>
              <a:gd name="connsiteX0" fmla="*/ 0 w 355600"/>
              <a:gd name="connsiteY0" fmla="*/ 975360 h 975360"/>
              <a:gd name="connsiteX1" fmla="*/ 177800 w 355600"/>
              <a:gd name="connsiteY1" fmla="*/ 0 h 975360"/>
              <a:gd name="connsiteX2" fmla="*/ 355600 w 355600"/>
              <a:gd name="connsiteY2" fmla="*/ 975360 h 975360"/>
              <a:gd name="connsiteX3" fmla="*/ 0 w 355600"/>
              <a:gd name="connsiteY3" fmla="*/ 975360 h 975360"/>
              <a:gd name="connsiteX0" fmla="*/ 0 w 362269"/>
              <a:gd name="connsiteY0" fmla="*/ 975360 h 975360"/>
              <a:gd name="connsiteX1" fmla="*/ 177800 w 362269"/>
              <a:gd name="connsiteY1" fmla="*/ 0 h 975360"/>
              <a:gd name="connsiteX2" fmla="*/ 362269 w 362269"/>
              <a:gd name="connsiteY2" fmla="*/ 835381 h 975360"/>
              <a:gd name="connsiteX3" fmla="*/ 0 w 362269"/>
              <a:gd name="connsiteY3" fmla="*/ 975360 h 975360"/>
              <a:gd name="connsiteX0" fmla="*/ 0 w 290641"/>
              <a:gd name="connsiteY0" fmla="*/ 822437 h 835381"/>
              <a:gd name="connsiteX1" fmla="*/ 106172 w 290641"/>
              <a:gd name="connsiteY1" fmla="*/ 0 h 835381"/>
              <a:gd name="connsiteX2" fmla="*/ 290641 w 290641"/>
              <a:gd name="connsiteY2" fmla="*/ 835381 h 835381"/>
              <a:gd name="connsiteX3" fmla="*/ 0 w 290641"/>
              <a:gd name="connsiteY3" fmla="*/ 822437 h 835381"/>
              <a:gd name="connsiteX0" fmla="*/ 0 w 334051"/>
              <a:gd name="connsiteY0" fmla="*/ 835855 h 835855"/>
              <a:gd name="connsiteX1" fmla="*/ 149582 w 334051"/>
              <a:gd name="connsiteY1" fmla="*/ 0 h 835855"/>
              <a:gd name="connsiteX2" fmla="*/ 334051 w 334051"/>
              <a:gd name="connsiteY2" fmla="*/ 835381 h 835855"/>
              <a:gd name="connsiteX3" fmla="*/ 0 w 334051"/>
              <a:gd name="connsiteY3" fmla="*/ 835855 h 835855"/>
              <a:gd name="connsiteX0" fmla="*/ 0 w 334051"/>
              <a:gd name="connsiteY0" fmla="*/ 846866 h 846866"/>
              <a:gd name="connsiteX1" fmla="*/ 139045 w 334051"/>
              <a:gd name="connsiteY1" fmla="*/ 0 h 846866"/>
              <a:gd name="connsiteX2" fmla="*/ 334051 w 334051"/>
              <a:gd name="connsiteY2" fmla="*/ 846392 h 846866"/>
              <a:gd name="connsiteX3" fmla="*/ 0 w 334051"/>
              <a:gd name="connsiteY3" fmla="*/ 846866 h 84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51" h="846866">
                <a:moveTo>
                  <a:pt x="0" y="846866"/>
                </a:moveTo>
                <a:lnTo>
                  <a:pt x="139045" y="0"/>
                </a:lnTo>
                <a:lnTo>
                  <a:pt x="334051" y="846392"/>
                </a:lnTo>
                <a:lnTo>
                  <a:pt x="0" y="8468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Isosceles Triangle 14">
            <a:hlinkClick r:id="rId7" action="ppaction://hlinksldjump"/>
          </p:cNvPr>
          <p:cNvSpPr/>
          <p:nvPr/>
        </p:nvSpPr>
        <p:spPr>
          <a:xfrm rot="4260962">
            <a:off x="7497159" y="2773838"/>
            <a:ext cx="476517" cy="1291753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356" h="1722337">
                <a:moveTo>
                  <a:pt x="0" y="1722337"/>
                </a:moveTo>
                <a:lnTo>
                  <a:pt x="101362" y="0"/>
                </a:lnTo>
                <a:lnTo>
                  <a:pt x="635356" y="1644400"/>
                </a:lnTo>
                <a:cubicBezTo>
                  <a:pt x="400589" y="1721567"/>
                  <a:pt x="211785" y="1696358"/>
                  <a:pt x="0" y="172233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Isosceles Triangle 14">
            <a:hlinkClick r:id="rId5" action="ppaction://hlinksldjump"/>
          </p:cNvPr>
          <p:cNvSpPr/>
          <p:nvPr/>
        </p:nvSpPr>
        <p:spPr>
          <a:xfrm rot="5768401">
            <a:off x="7358112" y="2540111"/>
            <a:ext cx="499394" cy="1332034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15190 w 650546"/>
              <a:gd name="connsiteY0" fmla="*/ 1760892 h 1760892"/>
              <a:gd name="connsiteX1" fmla="*/ 0 w 650546"/>
              <a:gd name="connsiteY1" fmla="*/ 0 h 1760892"/>
              <a:gd name="connsiteX2" fmla="*/ 650546 w 650546"/>
              <a:gd name="connsiteY2" fmla="*/ 1682955 h 1760892"/>
              <a:gd name="connsiteX3" fmla="*/ 15190 w 650546"/>
              <a:gd name="connsiteY3" fmla="*/ 1760892 h 1760892"/>
              <a:gd name="connsiteX0" fmla="*/ 15190 w 664772"/>
              <a:gd name="connsiteY0" fmla="*/ 1760892 h 1760892"/>
              <a:gd name="connsiteX1" fmla="*/ 0 w 664772"/>
              <a:gd name="connsiteY1" fmla="*/ 0 h 1760892"/>
              <a:gd name="connsiteX2" fmla="*/ 664772 w 664772"/>
              <a:gd name="connsiteY2" fmla="*/ 1625222 h 1760892"/>
              <a:gd name="connsiteX3" fmla="*/ 15190 w 664772"/>
              <a:gd name="connsiteY3" fmla="*/ 1760892 h 1760892"/>
              <a:gd name="connsiteX0" fmla="*/ 16820 w 664772"/>
              <a:gd name="connsiteY0" fmla="*/ 1776045 h 1776045"/>
              <a:gd name="connsiteX1" fmla="*/ 0 w 664772"/>
              <a:gd name="connsiteY1" fmla="*/ 0 h 1776045"/>
              <a:gd name="connsiteX2" fmla="*/ 664772 w 664772"/>
              <a:gd name="connsiteY2" fmla="*/ 1625222 h 1776045"/>
              <a:gd name="connsiteX3" fmla="*/ 16820 w 664772"/>
              <a:gd name="connsiteY3" fmla="*/ 1776045 h 1776045"/>
              <a:gd name="connsiteX0" fmla="*/ 16820 w 665859"/>
              <a:gd name="connsiteY0" fmla="*/ 1776045 h 1776045"/>
              <a:gd name="connsiteX1" fmla="*/ 0 w 665859"/>
              <a:gd name="connsiteY1" fmla="*/ 0 h 1776045"/>
              <a:gd name="connsiteX2" fmla="*/ 665859 w 665859"/>
              <a:gd name="connsiteY2" fmla="*/ 1635324 h 1776045"/>
              <a:gd name="connsiteX3" fmla="*/ 16820 w 665859"/>
              <a:gd name="connsiteY3" fmla="*/ 1776045 h 177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859" h="1776045">
                <a:moveTo>
                  <a:pt x="16820" y="1776045"/>
                </a:moveTo>
                <a:lnTo>
                  <a:pt x="0" y="0"/>
                </a:lnTo>
                <a:lnTo>
                  <a:pt x="665859" y="1635324"/>
                </a:lnTo>
                <a:cubicBezTo>
                  <a:pt x="431092" y="1712491"/>
                  <a:pt x="228605" y="1750066"/>
                  <a:pt x="16820" y="1776045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Isosceles Triangle 16">
            <a:hlinkClick r:id="rId10" action="ppaction://hlinksldjump"/>
          </p:cNvPr>
          <p:cNvSpPr/>
          <p:nvPr/>
        </p:nvSpPr>
        <p:spPr>
          <a:xfrm rot="6623595">
            <a:off x="7844215" y="2610990"/>
            <a:ext cx="232100" cy="652183"/>
          </a:xfrm>
          <a:custGeom>
            <a:avLst/>
            <a:gdLst>
              <a:gd name="connsiteX0" fmla="*/ 0 w 431800"/>
              <a:gd name="connsiteY0" fmla="*/ 850161 h 850161"/>
              <a:gd name="connsiteX1" fmla="*/ 215900 w 431800"/>
              <a:gd name="connsiteY1" fmla="*/ 0 h 850161"/>
              <a:gd name="connsiteX2" fmla="*/ 431800 w 431800"/>
              <a:gd name="connsiteY2" fmla="*/ 850161 h 850161"/>
              <a:gd name="connsiteX3" fmla="*/ 0 w 431800"/>
              <a:gd name="connsiteY3" fmla="*/ 850161 h 850161"/>
              <a:gd name="connsiteX0" fmla="*/ 0 w 431800"/>
              <a:gd name="connsiteY0" fmla="*/ 899547 h 899547"/>
              <a:gd name="connsiteX1" fmla="*/ 202960 w 431800"/>
              <a:gd name="connsiteY1" fmla="*/ 0 h 899547"/>
              <a:gd name="connsiteX2" fmla="*/ 431800 w 431800"/>
              <a:gd name="connsiteY2" fmla="*/ 899547 h 899547"/>
              <a:gd name="connsiteX3" fmla="*/ 0 w 431800"/>
              <a:gd name="connsiteY3" fmla="*/ 899547 h 899547"/>
              <a:gd name="connsiteX0" fmla="*/ 0 w 431800"/>
              <a:gd name="connsiteY0" fmla="*/ 866216 h 866216"/>
              <a:gd name="connsiteX1" fmla="*/ 215351 w 431800"/>
              <a:gd name="connsiteY1" fmla="*/ 0 h 866216"/>
              <a:gd name="connsiteX2" fmla="*/ 431800 w 431800"/>
              <a:gd name="connsiteY2" fmla="*/ 866216 h 866216"/>
              <a:gd name="connsiteX3" fmla="*/ 0 w 431800"/>
              <a:gd name="connsiteY3" fmla="*/ 866216 h 866216"/>
              <a:gd name="connsiteX0" fmla="*/ 0 w 455608"/>
              <a:gd name="connsiteY0" fmla="*/ 866216 h 866216"/>
              <a:gd name="connsiteX1" fmla="*/ 215351 w 455608"/>
              <a:gd name="connsiteY1" fmla="*/ 0 h 866216"/>
              <a:gd name="connsiteX2" fmla="*/ 455608 w 455608"/>
              <a:gd name="connsiteY2" fmla="*/ 857365 h 866216"/>
              <a:gd name="connsiteX3" fmla="*/ 0 w 455608"/>
              <a:gd name="connsiteY3" fmla="*/ 866216 h 866216"/>
              <a:gd name="connsiteX0" fmla="*/ 0 w 396150"/>
              <a:gd name="connsiteY0" fmla="*/ 865790 h 865790"/>
              <a:gd name="connsiteX1" fmla="*/ 155893 w 396150"/>
              <a:gd name="connsiteY1" fmla="*/ 0 h 865790"/>
              <a:gd name="connsiteX2" fmla="*/ 396150 w 396150"/>
              <a:gd name="connsiteY2" fmla="*/ 857365 h 865790"/>
              <a:gd name="connsiteX3" fmla="*/ 0 w 396150"/>
              <a:gd name="connsiteY3" fmla="*/ 865790 h 865790"/>
              <a:gd name="connsiteX0" fmla="*/ 0 w 324725"/>
              <a:gd name="connsiteY0" fmla="*/ 839237 h 857365"/>
              <a:gd name="connsiteX1" fmla="*/ 84468 w 324725"/>
              <a:gd name="connsiteY1" fmla="*/ 0 h 857365"/>
              <a:gd name="connsiteX2" fmla="*/ 324725 w 324725"/>
              <a:gd name="connsiteY2" fmla="*/ 857365 h 857365"/>
              <a:gd name="connsiteX3" fmla="*/ 0 w 324725"/>
              <a:gd name="connsiteY3" fmla="*/ 839237 h 857365"/>
              <a:gd name="connsiteX0" fmla="*/ 0 w 318866"/>
              <a:gd name="connsiteY0" fmla="*/ 869577 h 869577"/>
              <a:gd name="connsiteX1" fmla="*/ 78609 w 318866"/>
              <a:gd name="connsiteY1" fmla="*/ 0 h 869577"/>
              <a:gd name="connsiteX2" fmla="*/ 318866 w 318866"/>
              <a:gd name="connsiteY2" fmla="*/ 857365 h 869577"/>
              <a:gd name="connsiteX3" fmla="*/ 0 w 3188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66" h="869577">
                <a:moveTo>
                  <a:pt x="0" y="869577"/>
                </a:moveTo>
                <a:lnTo>
                  <a:pt x="78609" y="0"/>
                </a:lnTo>
                <a:lnTo>
                  <a:pt x="309466" y="817502"/>
                </a:lnTo>
                <a:cubicBezTo>
                  <a:pt x="174750" y="852013"/>
                  <a:pt x="103155" y="852219"/>
                  <a:pt x="0" y="86957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Isosceles Triangle 17">
            <a:hlinkClick r:id="rId11" action="ppaction://hlinksldjump"/>
          </p:cNvPr>
          <p:cNvSpPr/>
          <p:nvPr/>
        </p:nvSpPr>
        <p:spPr>
          <a:xfrm rot="7656170">
            <a:off x="7857340" y="2341373"/>
            <a:ext cx="286445" cy="811700"/>
          </a:xfrm>
          <a:custGeom>
            <a:avLst/>
            <a:gdLst>
              <a:gd name="connsiteX0" fmla="*/ 0 w 430548"/>
              <a:gd name="connsiteY0" fmla="*/ 982203 h 982203"/>
              <a:gd name="connsiteX1" fmla="*/ 215274 w 430548"/>
              <a:gd name="connsiteY1" fmla="*/ 0 h 982203"/>
              <a:gd name="connsiteX2" fmla="*/ 430548 w 430548"/>
              <a:gd name="connsiteY2" fmla="*/ 982203 h 982203"/>
              <a:gd name="connsiteX3" fmla="*/ 0 w 430548"/>
              <a:gd name="connsiteY3" fmla="*/ 982203 h 982203"/>
              <a:gd name="connsiteX0" fmla="*/ 0 w 430548"/>
              <a:gd name="connsiteY0" fmla="*/ 1072644 h 1072644"/>
              <a:gd name="connsiteX1" fmla="*/ 216149 w 430548"/>
              <a:gd name="connsiteY1" fmla="*/ 0 h 1072644"/>
              <a:gd name="connsiteX2" fmla="*/ 430548 w 430548"/>
              <a:gd name="connsiteY2" fmla="*/ 1072644 h 1072644"/>
              <a:gd name="connsiteX3" fmla="*/ 0 w 430548"/>
              <a:gd name="connsiteY3" fmla="*/ 1072644 h 1072644"/>
              <a:gd name="connsiteX0" fmla="*/ 0 w 366428"/>
              <a:gd name="connsiteY0" fmla="*/ 1072644 h 1072644"/>
              <a:gd name="connsiteX1" fmla="*/ 216149 w 366428"/>
              <a:gd name="connsiteY1" fmla="*/ 0 h 1072644"/>
              <a:gd name="connsiteX2" fmla="*/ 366428 w 366428"/>
              <a:gd name="connsiteY2" fmla="*/ 1064318 h 1072644"/>
              <a:gd name="connsiteX3" fmla="*/ 0 w 366428"/>
              <a:gd name="connsiteY3" fmla="*/ 1072644 h 1072644"/>
              <a:gd name="connsiteX0" fmla="*/ 0 w 393076"/>
              <a:gd name="connsiteY0" fmla="*/ 1072644 h 1082266"/>
              <a:gd name="connsiteX1" fmla="*/ 216149 w 393076"/>
              <a:gd name="connsiteY1" fmla="*/ 0 h 1082266"/>
              <a:gd name="connsiteX2" fmla="*/ 393076 w 393076"/>
              <a:gd name="connsiteY2" fmla="*/ 1082266 h 1082266"/>
              <a:gd name="connsiteX3" fmla="*/ 0 w 393076"/>
              <a:gd name="connsiteY3" fmla="*/ 1072644 h 1082266"/>
              <a:gd name="connsiteX0" fmla="*/ 0 w 381927"/>
              <a:gd name="connsiteY0" fmla="*/ 1070469 h 1082266"/>
              <a:gd name="connsiteX1" fmla="*/ 205000 w 381927"/>
              <a:gd name="connsiteY1" fmla="*/ 0 h 1082266"/>
              <a:gd name="connsiteX2" fmla="*/ 381927 w 381927"/>
              <a:gd name="connsiteY2" fmla="*/ 1082266 h 1082266"/>
              <a:gd name="connsiteX3" fmla="*/ 0 w 381927"/>
              <a:gd name="connsiteY3" fmla="*/ 1070469 h 108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927" h="1082266">
                <a:moveTo>
                  <a:pt x="0" y="1070469"/>
                </a:moveTo>
                <a:lnTo>
                  <a:pt x="205000" y="0"/>
                </a:lnTo>
                <a:lnTo>
                  <a:pt x="381927" y="1082266"/>
                </a:lnTo>
                <a:lnTo>
                  <a:pt x="0" y="1070469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sosceles Triangle 18">
            <a:hlinkClick r:id="rId12" action="ppaction://hlinksldjump"/>
          </p:cNvPr>
          <p:cNvSpPr/>
          <p:nvPr/>
        </p:nvSpPr>
        <p:spPr>
          <a:xfrm rot="9380637">
            <a:off x="8005914" y="2378195"/>
            <a:ext cx="235735" cy="648486"/>
          </a:xfrm>
          <a:custGeom>
            <a:avLst/>
            <a:gdLst>
              <a:gd name="connsiteX0" fmla="*/ 0 w 345423"/>
              <a:gd name="connsiteY0" fmla="*/ 775580 h 775580"/>
              <a:gd name="connsiteX1" fmla="*/ 172712 w 345423"/>
              <a:gd name="connsiteY1" fmla="*/ 0 h 775580"/>
              <a:gd name="connsiteX2" fmla="*/ 345423 w 345423"/>
              <a:gd name="connsiteY2" fmla="*/ 775580 h 775580"/>
              <a:gd name="connsiteX3" fmla="*/ 0 w 345423"/>
              <a:gd name="connsiteY3" fmla="*/ 775580 h 775580"/>
              <a:gd name="connsiteX0" fmla="*/ 0 w 345423"/>
              <a:gd name="connsiteY0" fmla="*/ 851533 h 851533"/>
              <a:gd name="connsiteX1" fmla="*/ 100609 w 345423"/>
              <a:gd name="connsiteY1" fmla="*/ 0 h 851533"/>
              <a:gd name="connsiteX2" fmla="*/ 345423 w 345423"/>
              <a:gd name="connsiteY2" fmla="*/ 851533 h 851533"/>
              <a:gd name="connsiteX3" fmla="*/ 0 w 345423"/>
              <a:gd name="connsiteY3" fmla="*/ 851533 h 851533"/>
              <a:gd name="connsiteX0" fmla="*/ 0 w 363768"/>
              <a:gd name="connsiteY0" fmla="*/ 851533 h 851533"/>
              <a:gd name="connsiteX1" fmla="*/ 100609 w 363768"/>
              <a:gd name="connsiteY1" fmla="*/ 0 h 851533"/>
              <a:gd name="connsiteX2" fmla="*/ 363768 w 363768"/>
              <a:gd name="connsiteY2" fmla="*/ 809655 h 851533"/>
              <a:gd name="connsiteX3" fmla="*/ 0 w 363768"/>
              <a:gd name="connsiteY3" fmla="*/ 851533 h 851533"/>
              <a:gd name="connsiteX0" fmla="*/ 0 w 308507"/>
              <a:gd name="connsiteY0" fmla="*/ 864648 h 864648"/>
              <a:gd name="connsiteX1" fmla="*/ 45348 w 308507"/>
              <a:gd name="connsiteY1" fmla="*/ 0 h 864648"/>
              <a:gd name="connsiteX2" fmla="*/ 308507 w 308507"/>
              <a:gd name="connsiteY2" fmla="*/ 809655 h 864648"/>
              <a:gd name="connsiteX3" fmla="*/ 0 w 308507"/>
              <a:gd name="connsiteY3" fmla="*/ 864648 h 864648"/>
              <a:gd name="connsiteX0" fmla="*/ 0 w 314313"/>
              <a:gd name="connsiteY0" fmla="*/ 864648 h 864648"/>
              <a:gd name="connsiteX1" fmla="*/ 45348 w 314313"/>
              <a:gd name="connsiteY1" fmla="*/ 0 h 864648"/>
              <a:gd name="connsiteX2" fmla="*/ 314313 w 314313"/>
              <a:gd name="connsiteY2" fmla="*/ 834382 h 864648"/>
              <a:gd name="connsiteX3" fmla="*/ 0 w 314313"/>
              <a:gd name="connsiteY3" fmla="*/ 864648 h 86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13" h="864648">
                <a:moveTo>
                  <a:pt x="0" y="864648"/>
                </a:moveTo>
                <a:lnTo>
                  <a:pt x="45348" y="0"/>
                </a:lnTo>
                <a:lnTo>
                  <a:pt x="314313" y="834382"/>
                </a:lnTo>
                <a:lnTo>
                  <a:pt x="0" y="86464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Isosceles Triangle 19">
            <a:hlinkClick r:id="rId13" action="ppaction://hlinksldjump"/>
          </p:cNvPr>
          <p:cNvSpPr/>
          <p:nvPr/>
        </p:nvSpPr>
        <p:spPr>
          <a:xfrm rot="9938310">
            <a:off x="8243066" y="2463928"/>
            <a:ext cx="169517" cy="486385"/>
          </a:xfrm>
          <a:custGeom>
            <a:avLst/>
            <a:gdLst>
              <a:gd name="connsiteX0" fmla="*/ 0 w 286575"/>
              <a:gd name="connsiteY0" fmla="*/ 634106 h 634106"/>
              <a:gd name="connsiteX1" fmla="*/ 143288 w 286575"/>
              <a:gd name="connsiteY1" fmla="*/ 0 h 634106"/>
              <a:gd name="connsiteX2" fmla="*/ 286575 w 286575"/>
              <a:gd name="connsiteY2" fmla="*/ 634106 h 634106"/>
              <a:gd name="connsiteX3" fmla="*/ 0 w 286575"/>
              <a:gd name="connsiteY3" fmla="*/ 634106 h 634106"/>
              <a:gd name="connsiteX0" fmla="*/ 0 w 286575"/>
              <a:gd name="connsiteY0" fmla="*/ 654932 h 654932"/>
              <a:gd name="connsiteX1" fmla="*/ 164352 w 286575"/>
              <a:gd name="connsiteY1" fmla="*/ 0 h 654932"/>
              <a:gd name="connsiteX2" fmla="*/ 286575 w 286575"/>
              <a:gd name="connsiteY2" fmla="*/ 654932 h 654932"/>
              <a:gd name="connsiteX3" fmla="*/ 0 w 286575"/>
              <a:gd name="connsiteY3" fmla="*/ 654932 h 654932"/>
              <a:gd name="connsiteX0" fmla="*/ 0 w 231181"/>
              <a:gd name="connsiteY0" fmla="*/ 654932 h 654932"/>
              <a:gd name="connsiteX1" fmla="*/ 164352 w 231181"/>
              <a:gd name="connsiteY1" fmla="*/ 0 h 654932"/>
              <a:gd name="connsiteX2" fmla="*/ 231181 w 231181"/>
              <a:gd name="connsiteY2" fmla="*/ 645993 h 654932"/>
              <a:gd name="connsiteX3" fmla="*/ 0 w 231181"/>
              <a:gd name="connsiteY3" fmla="*/ 654932 h 654932"/>
              <a:gd name="connsiteX0" fmla="*/ 0 w 208976"/>
              <a:gd name="connsiteY0" fmla="*/ 650130 h 650130"/>
              <a:gd name="connsiteX1" fmla="*/ 142147 w 208976"/>
              <a:gd name="connsiteY1" fmla="*/ 0 h 650130"/>
              <a:gd name="connsiteX2" fmla="*/ 208976 w 208976"/>
              <a:gd name="connsiteY2" fmla="*/ 645993 h 650130"/>
              <a:gd name="connsiteX3" fmla="*/ 0 w 208976"/>
              <a:gd name="connsiteY3" fmla="*/ 650130 h 650130"/>
              <a:gd name="connsiteX0" fmla="*/ 0 w 216179"/>
              <a:gd name="connsiteY0" fmla="*/ 616822 h 645993"/>
              <a:gd name="connsiteX1" fmla="*/ 149350 w 216179"/>
              <a:gd name="connsiteY1" fmla="*/ 0 h 645993"/>
              <a:gd name="connsiteX2" fmla="*/ 216179 w 216179"/>
              <a:gd name="connsiteY2" fmla="*/ 645993 h 645993"/>
              <a:gd name="connsiteX3" fmla="*/ 0 w 216179"/>
              <a:gd name="connsiteY3" fmla="*/ 616822 h 645993"/>
              <a:gd name="connsiteX0" fmla="*/ 0 w 226022"/>
              <a:gd name="connsiteY0" fmla="*/ 616822 h 648513"/>
              <a:gd name="connsiteX1" fmla="*/ 149350 w 226022"/>
              <a:gd name="connsiteY1" fmla="*/ 0 h 648513"/>
              <a:gd name="connsiteX2" fmla="*/ 226022 w 226022"/>
              <a:gd name="connsiteY2" fmla="*/ 648513 h 648513"/>
              <a:gd name="connsiteX3" fmla="*/ 0 w 226022"/>
              <a:gd name="connsiteY3" fmla="*/ 616822 h 64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22" h="648513">
                <a:moveTo>
                  <a:pt x="0" y="616822"/>
                </a:moveTo>
                <a:lnTo>
                  <a:pt x="149350" y="0"/>
                </a:lnTo>
                <a:lnTo>
                  <a:pt x="226022" y="648513"/>
                </a:lnTo>
                <a:lnTo>
                  <a:pt x="0" y="61682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6" name="Picture 2" descr="Image result for home ico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71" y="5491239"/>
            <a:ext cx="469839" cy="4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AE39B07-D487-48C7-96C7-CC72E807B93A}" type="datetime1">
              <a:rPr lang="en-US" smtClean="0"/>
              <a:t>5/2/2020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DFD21C-4D4F-43D9-8DB3-197D5911C9AF}"/>
              </a:ext>
            </a:extLst>
          </p:cNvPr>
          <p:cNvSpPr txBox="1"/>
          <p:nvPr/>
        </p:nvSpPr>
        <p:spPr>
          <a:xfrm>
            <a:off x="2527184" y="5726158"/>
            <a:ext cx="150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জলজ জীবন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35640" y="842352"/>
            <a:ext cx="4360663" cy="4148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53416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57252"/>
            <a:ext cx="2204978" cy="3566159"/>
          </a:xfrm>
          <a:prstGeom prst="rect">
            <a:avLst/>
          </a:prstGeom>
          <a:solidFill>
            <a:srgbClr val="E98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/>
          <p:cNvSpPr/>
          <p:nvPr/>
        </p:nvSpPr>
        <p:spPr>
          <a:xfrm>
            <a:off x="1805572" y="4974241"/>
            <a:ext cx="316484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950" dirty="0"/>
              <a:t>Life on land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7568" y="3652625"/>
            <a:ext cx="1003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60.9</a:t>
            </a:r>
          </a:p>
        </p:txBody>
      </p:sp>
      <p:sp>
        <p:nvSpPr>
          <p:cNvPr id="5" name="Up Arrow 4"/>
          <p:cNvSpPr/>
          <p:nvPr/>
        </p:nvSpPr>
        <p:spPr>
          <a:xfrm rot="1441326">
            <a:off x="2057907" y="4356332"/>
            <a:ext cx="434051" cy="700236"/>
          </a:xfrm>
          <a:prstGeom prst="upArrow">
            <a:avLst>
              <a:gd name="adj1" fmla="val 47366"/>
              <a:gd name="adj2" fmla="val 62000"/>
            </a:avLst>
          </a:prstGeom>
          <a:solidFill>
            <a:srgbClr val="DC3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2" descr="https://dashboards.sdgindex.org/resources/SDG%202018%20dashboards%20white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58" y="881504"/>
            <a:ext cx="2034065" cy="20340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15725" y="3152521"/>
            <a:ext cx="1302121" cy="5078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FFFFFF"/>
                </a:solidFill>
                <a:latin typeface="Bangla273"/>
              </a:rPr>
              <a:t>Score</a:t>
            </a:r>
            <a:endParaRPr lang="en-US" sz="27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848" y="1135133"/>
            <a:ext cx="4360663" cy="4148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Isosceles Triangle 8">
            <a:hlinkClick r:id="rId4" action="ppaction://hlinksldjump"/>
          </p:cNvPr>
          <p:cNvSpPr/>
          <p:nvPr/>
        </p:nvSpPr>
        <p:spPr>
          <a:xfrm rot="11435456">
            <a:off x="8327396" y="2214075"/>
            <a:ext cx="266009" cy="658882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Isosceles Triangle 3">
            <a:hlinkClick r:id="rId5" action="ppaction://hlinksldjump"/>
          </p:cNvPr>
          <p:cNvSpPr/>
          <p:nvPr/>
        </p:nvSpPr>
        <p:spPr>
          <a:xfrm rot="12658671">
            <a:off x="8471515" y="2365932"/>
            <a:ext cx="232106" cy="605946"/>
          </a:xfrm>
          <a:custGeom>
            <a:avLst/>
            <a:gdLst>
              <a:gd name="connsiteX0" fmla="*/ 0 w 309474"/>
              <a:gd name="connsiteY0" fmla="*/ 748685 h 748685"/>
              <a:gd name="connsiteX1" fmla="*/ 154737 w 309474"/>
              <a:gd name="connsiteY1" fmla="*/ 0 h 748685"/>
              <a:gd name="connsiteX2" fmla="*/ 309474 w 309474"/>
              <a:gd name="connsiteY2" fmla="*/ 748685 h 748685"/>
              <a:gd name="connsiteX3" fmla="*/ 0 w 309474"/>
              <a:gd name="connsiteY3" fmla="*/ 748685 h 748685"/>
              <a:gd name="connsiteX0" fmla="*/ 0 w 309474"/>
              <a:gd name="connsiteY0" fmla="*/ 807928 h 807928"/>
              <a:gd name="connsiteX1" fmla="*/ 154723 w 309474"/>
              <a:gd name="connsiteY1" fmla="*/ 0 h 807928"/>
              <a:gd name="connsiteX2" fmla="*/ 309474 w 309474"/>
              <a:gd name="connsiteY2" fmla="*/ 807928 h 807928"/>
              <a:gd name="connsiteX3" fmla="*/ 0 w 309474"/>
              <a:gd name="connsiteY3" fmla="*/ 807928 h 80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74" h="807928">
                <a:moveTo>
                  <a:pt x="0" y="807928"/>
                </a:moveTo>
                <a:lnTo>
                  <a:pt x="154723" y="0"/>
                </a:lnTo>
                <a:lnTo>
                  <a:pt x="309474" y="807928"/>
                </a:lnTo>
                <a:lnTo>
                  <a:pt x="0" y="80792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Isosceles Triangle 4">
            <a:hlinkClick r:id="rId6" action="ppaction://hlinksldjump"/>
          </p:cNvPr>
          <p:cNvSpPr/>
          <p:nvPr/>
        </p:nvSpPr>
        <p:spPr>
          <a:xfrm rot="14444128">
            <a:off x="8589801" y="2314367"/>
            <a:ext cx="278273" cy="746945"/>
          </a:xfrm>
          <a:custGeom>
            <a:avLst/>
            <a:gdLst>
              <a:gd name="connsiteX0" fmla="*/ 0 w 370840"/>
              <a:gd name="connsiteY0" fmla="*/ 934720 h 934720"/>
              <a:gd name="connsiteX1" fmla="*/ 185420 w 370840"/>
              <a:gd name="connsiteY1" fmla="*/ 0 h 934720"/>
              <a:gd name="connsiteX2" fmla="*/ 370840 w 370840"/>
              <a:gd name="connsiteY2" fmla="*/ 934720 h 934720"/>
              <a:gd name="connsiteX3" fmla="*/ 0 w 370840"/>
              <a:gd name="connsiteY3" fmla="*/ 934720 h 934720"/>
              <a:gd name="connsiteX0" fmla="*/ 0 w 371031"/>
              <a:gd name="connsiteY0" fmla="*/ 987022 h 987022"/>
              <a:gd name="connsiteX1" fmla="*/ 185611 w 371031"/>
              <a:gd name="connsiteY1" fmla="*/ 0 h 987022"/>
              <a:gd name="connsiteX2" fmla="*/ 371031 w 371031"/>
              <a:gd name="connsiteY2" fmla="*/ 934720 h 987022"/>
              <a:gd name="connsiteX3" fmla="*/ 0 w 371031"/>
              <a:gd name="connsiteY3" fmla="*/ 987022 h 987022"/>
              <a:gd name="connsiteX0" fmla="*/ 0 w 371031"/>
              <a:gd name="connsiteY0" fmla="*/ 979078 h 979078"/>
              <a:gd name="connsiteX1" fmla="*/ 64695 w 371031"/>
              <a:gd name="connsiteY1" fmla="*/ 0 h 979078"/>
              <a:gd name="connsiteX2" fmla="*/ 371031 w 371031"/>
              <a:gd name="connsiteY2" fmla="*/ 926776 h 979078"/>
              <a:gd name="connsiteX3" fmla="*/ 0 w 371031"/>
              <a:gd name="connsiteY3" fmla="*/ 979078 h 979078"/>
              <a:gd name="connsiteX0" fmla="*/ 0 w 371031"/>
              <a:gd name="connsiteY0" fmla="*/ 995926 h 995926"/>
              <a:gd name="connsiteX1" fmla="*/ 45020 w 371031"/>
              <a:gd name="connsiteY1" fmla="*/ 0 h 995926"/>
              <a:gd name="connsiteX2" fmla="*/ 371031 w 371031"/>
              <a:gd name="connsiteY2" fmla="*/ 943624 h 995926"/>
              <a:gd name="connsiteX3" fmla="*/ 0 w 371031"/>
              <a:gd name="connsiteY3" fmla="*/ 995926 h 9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031" h="995926">
                <a:moveTo>
                  <a:pt x="0" y="995926"/>
                </a:moveTo>
                <a:lnTo>
                  <a:pt x="45020" y="0"/>
                </a:lnTo>
                <a:lnTo>
                  <a:pt x="371031" y="943624"/>
                </a:lnTo>
                <a:lnTo>
                  <a:pt x="0" y="99592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sosceles Triangle 6">
            <a:hlinkClick r:id="rId7" action="ppaction://hlinksldjump"/>
          </p:cNvPr>
          <p:cNvSpPr/>
          <p:nvPr/>
        </p:nvSpPr>
        <p:spPr>
          <a:xfrm rot="15385404">
            <a:off x="8761828" y="2307484"/>
            <a:ext cx="395413" cy="1050758"/>
          </a:xfrm>
          <a:custGeom>
            <a:avLst/>
            <a:gdLst>
              <a:gd name="connsiteX0" fmla="*/ 0 w 543560"/>
              <a:gd name="connsiteY0" fmla="*/ 1259840 h 1259840"/>
              <a:gd name="connsiteX1" fmla="*/ 271780 w 543560"/>
              <a:gd name="connsiteY1" fmla="*/ 0 h 1259840"/>
              <a:gd name="connsiteX2" fmla="*/ 543560 w 543560"/>
              <a:gd name="connsiteY2" fmla="*/ 1259840 h 1259840"/>
              <a:gd name="connsiteX3" fmla="*/ 0 w 543560"/>
              <a:gd name="connsiteY3" fmla="*/ 1259840 h 1259840"/>
              <a:gd name="connsiteX0" fmla="*/ 0 w 527217"/>
              <a:gd name="connsiteY0" fmla="*/ 1300369 h 1300369"/>
              <a:gd name="connsiteX1" fmla="*/ 255437 w 527217"/>
              <a:gd name="connsiteY1" fmla="*/ 0 h 1300369"/>
              <a:gd name="connsiteX2" fmla="*/ 527217 w 527217"/>
              <a:gd name="connsiteY2" fmla="*/ 1259840 h 1300369"/>
              <a:gd name="connsiteX3" fmla="*/ 0 w 527217"/>
              <a:gd name="connsiteY3" fmla="*/ 1300369 h 1300369"/>
              <a:gd name="connsiteX0" fmla="*/ 0 w 527217"/>
              <a:gd name="connsiteY0" fmla="*/ 1401011 h 1401011"/>
              <a:gd name="connsiteX1" fmla="*/ 206577 w 527217"/>
              <a:gd name="connsiteY1" fmla="*/ 0 h 1401011"/>
              <a:gd name="connsiteX2" fmla="*/ 527217 w 527217"/>
              <a:gd name="connsiteY2" fmla="*/ 1360482 h 1401011"/>
              <a:gd name="connsiteX3" fmla="*/ 0 w 527217"/>
              <a:gd name="connsiteY3" fmla="*/ 1401011 h 140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17" h="1401011">
                <a:moveTo>
                  <a:pt x="0" y="1401011"/>
                </a:moveTo>
                <a:lnTo>
                  <a:pt x="206577" y="0"/>
                </a:lnTo>
                <a:lnTo>
                  <a:pt x="527217" y="1360482"/>
                </a:lnTo>
                <a:lnTo>
                  <a:pt x="0" y="1401011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Isosceles Triangle 12">
            <a:hlinkClick r:id="rId8" action="ppaction://hlinksldjump"/>
          </p:cNvPr>
          <p:cNvSpPr/>
          <p:nvPr/>
        </p:nvSpPr>
        <p:spPr>
          <a:xfrm rot="16656475">
            <a:off x="8663732" y="2764039"/>
            <a:ext cx="214391" cy="565179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Isosceles Triangle 8">
            <a:hlinkClick r:id="rId9" action="ppaction://hlinksldjump"/>
          </p:cNvPr>
          <p:cNvSpPr/>
          <p:nvPr/>
        </p:nvSpPr>
        <p:spPr>
          <a:xfrm rot="18035027">
            <a:off x="8674461" y="2771463"/>
            <a:ext cx="317212" cy="879024"/>
          </a:xfrm>
          <a:custGeom>
            <a:avLst/>
            <a:gdLst>
              <a:gd name="connsiteX0" fmla="*/ 0 w 507241"/>
              <a:gd name="connsiteY0" fmla="*/ 792144 h 792144"/>
              <a:gd name="connsiteX1" fmla="*/ 253621 w 507241"/>
              <a:gd name="connsiteY1" fmla="*/ 0 h 792144"/>
              <a:gd name="connsiteX2" fmla="*/ 507241 w 507241"/>
              <a:gd name="connsiteY2" fmla="*/ 792144 h 792144"/>
              <a:gd name="connsiteX3" fmla="*/ 0 w 507241"/>
              <a:gd name="connsiteY3" fmla="*/ 792144 h 792144"/>
              <a:gd name="connsiteX0" fmla="*/ 0 w 392708"/>
              <a:gd name="connsiteY0" fmla="*/ 1125714 h 1125714"/>
              <a:gd name="connsiteX1" fmla="*/ 139088 w 392708"/>
              <a:gd name="connsiteY1" fmla="*/ 0 h 1125714"/>
              <a:gd name="connsiteX2" fmla="*/ 392708 w 392708"/>
              <a:gd name="connsiteY2" fmla="*/ 792144 h 1125714"/>
              <a:gd name="connsiteX3" fmla="*/ 0 w 392708"/>
              <a:gd name="connsiteY3" fmla="*/ 1125714 h 1125714"/>
              <a:gd name="connsiteX0" fmla="*/ 0 w 422949"/>
              <a:gd name="connsiteY0" fmla="*/ 1125714 h 1125714"/>
              <a:gd name="connsiteX1" fmla="*/ 139088 w 422949"/>
              <a:gd name="connsiteY1" fmla="*/ 0 h 1125714"/>
              <a:gd name="connsiteX2" fmla="*/ 422949 w 422949"/>
              <a:gd name="connsiteY2" fmla="*/ 1092919 h 1125714"/>
              <a:gd name="connsiteX3" fmla="*/ 0 w 422949"/>
              <a:gd name="connsiteY3" fmla="*/ 1125714 h 1125714"/>
              <a:gd name="connsiteX0" fmla="*/ 0 w 422949"/>
              <a:gd name="connsiteY0" fmla="*/ 1172032 h 1172032"/>
              <a:gd name="connsiteX1" fmla="*/ 117616 w 422949"/>
              <a:gd name="connsiteY1" fmla="*/ 0 h 1172032"/>
              <a:gd name="connsiteX2" fmla="*/ 422949 w 422949"/>
              <a:gd name="connsiteY2" fmla="*/ 1139237 h 1172032"/>
              <a:gd name="connsiteX3" fmla="*/ 0 w 422949"/>
              <a:gd name="connsiteY3" fmla="*/ 1172032 h 117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49" h="1172032">
                <a:moveTo>
                  <a:pt x="0" y="1172032"/>
                </a:moveTo>
                <a:lnTo>
                  <a:pt x="117616" y="0"/>
                </a:lnTo>
                <a:lnTo>
                  <a:pt x="422949" y="1139237"/>
                </a:lnTo>
                <a:lnTo>
                  <a:pt x="0" y="117203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sosceles Triangle 9">
            <a:hlinkClick r:id="rId4" action="ppaction://hlinksldjump"/>
          </p:cNvPr>
          <p:cNvSpPr/>
          <p:nvPr/>
        </p:nvSpPr>
        <p:spPr>
          <a:xfrm rot="19341219">
            <a:off x="8570036" y="2983999"/>
            <a:ext cx="263717" cy="693332"/>
          </a:xfrm>
          <a:custGeom>
            <a:avLst/>
            <a:gdLst>
              <a:gd name="connsiteX0" fmla="*/ 0 w 386904"/>
              <a:gd name="connsiteY0" fmla="*/ 866927 h 866927"/>
              <a:gd name="connsiteX1" fmla="*/ 193452 w 386904"/>
              <a:gd name="connsiteY1" fmla="*/ 0 h 866927"/>
              <a:gd name="connsiteX2" fmla="*/ 386904 w 386904"/>
              <a:gd name="connsiteY2" fmla="*/ 866927 h 866927"/>
              <a:gd name="connsiteX3" fmla="*/ 0 w 386904"/>
              <a:gd name="connsiteY3" fmla="*/ 866927 h 866927"/>
              <a:gd name="connsiteX0" fmla="*/ 0 w 386904"/>
              <a:gd name="connsiteY0" fmla="*/ 958059 h 958059"/>
              <a:gd name="connsiteX1" fmla="*/ 141850 w 386904"/>
              <a:gd name="connsiteY1" fmla="*/ 0 h 958059"/>
              <a:gd name="connsiteX2" fmla="*/ 386904 w 386904"/>
              <a:gd name="connsiteY2" fmla="*/ 958059 h 958059"/>
              <a:gd name="connsiteX3" fmla="*/ 0 w 386904"/>
              <a:gd name="connsiteY3" fmla="*/ 958059 h 958059"/>
              <a:gd name="connsiteX0" fmla="*/ 0 w 334269"/>
              <a:gd name="connsiteY0" fmla="*/ 972998 h 972998"/>
              <a:gd name="connsiteX1" fmla="*/ 89215 w 334269"/>
              <a:gd name="connsiteY1" fmla="*/ 0 h 972998"/>
              <a:gd name="connsiteX2" fmla="*/ 334269 w 334269"/>
              <a:gd name="connsiteY2" fmla="*/ 958059 h 972998"/>
              <a:gd name="connsiteX3" fmla="*/ 0 w 334269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22" h="972998">
                <a:moveTo>
                  <a:pt x="0" y="972998"/>
                </a:moveTo>
                <a:lnTo>
                  <a:pt x="89215" y="0"/>
                </a:lnTo>
                <a:lnTo>
                  <a:pt x="351622" y="952197"/>
                </a:lnTo>
                <a:lnTo>
                  <a:pt x="0" y="97299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Isosceles Triangle 10">
            <a:hlinkClick r:id="rId5" action="ppaction://hlinksldjump"/>
          </p:cNvPr>
          <p:cNvSpPr/>
          <p:nvPr/>
        </p:nvSpPr>
        <p:spPr>
          <a:xfrm rot="20733320">
            <a:off x="8451003" y="3059874"/>
            <a:ext cx="379282" cy="1023275"/>
          </a:xfrm>
          <a:custGeom>
            <a:avLst/>
            <a:gdLst>
              <a:gd name="connsiteX0" fmla="*/ 0 w 628545"/>
              <a:gd name="connsiteY0" fmla="*/ 1269254 h 1269254"/>
              <a:gd name="connsiteX1" fmla="*/ 314273 w 628545"/>
              <a:gd name="connsiteY1" fmla="*/ 0 h 1269254"/>
              <a:gd name="connsiteX2" fmla="*/ 628545 w 628545"/>
              <a:gd name="connsiteY2" fmla="*/ 1269254 h 1269254"/>
              <a:gd name="connsiteX3" fmla="*/ 0 w 628545"/>
              <a:gd name="connsiteY3" fmla="*/ 1269254 h 1269254"/>
              <a:gd name="connsiteX0" fmla="*/ 0 w 505709"/>
              <a:gd name="connsiteY0" fmla="*/ 1321878 h 1321878"/>
              <a:gd name="connsiteX1" fmla="*/ 191437 w 505709"/>
              <a:gd name="connsiteY1" fmla="*/ 0 h 1321878"/>
              <a:gd name="connsiteX2" fmla="*/ 505709 w 505709"/>
              <a:gd name="connsiteY2" fmla="*/ 1269254 h 1321878"/>
              <a:gd name="connsiteX3" fmla="*/ 0 w 505709"/>
              <a:gd name="connsiteY3" fmla="*/ 1321878 h 1321878"/>
              <a:gd name="connsiteX0" fmla="*/ 0 w 505709"/>
              <a:gd name="connsiteY0" fmla="*/ 1340886 h 1340886"/>
              <a:gd name="connsiteX1" fmla="*/ 117646 w 505709"/>
              <a:gd name="connsiteY1" fmla="*/ 0 h 1340886"/>
              <a:gd name="connsiteX2" fmla="*/ 505709 w 505709"/>
              <a:gd name="connsiteY2" fmla="*/ 1288262 h 1340886"/>
              <a:gd name="connsiteX3" fmla="*/ 0 w 505709"/>
              <a:gd name="connsiteY3" fmla="*/ 1340886 h 1340886"/>
              <a:gd name="connsiteX0" fmla="*/ 0 w 505709"/>
              <a:gd name="connsiteY0" fmla="*/ 1364366 h 1364366"/>
              <a:gd name="connsiteX1" fmla="*/ 107957 w 505709"/>
              <a:gd name="connsiteY1" fmla="*/ 0 h 1364366"/>
              <a:gd name="connsiteX2" fmla="*/ 505709 w 505709"/>
              <a:gd name="connsiteY2" fmla="*/ 1311742 h 1364366"/>
              <a:gd name="connsiteX3" fmla="*/ 0 w 505709"/>
              <a:gd name="connsiteY3" fmla="*/ 1364366 h 1364366"/>
              <a:gd name="connsiteX0" fmla="*/ 0 w 505709"/>
              <a:gd name="connsiteY0" fmla="*/ 1364366 h 1364366"/>
              <a:gd name="connsiteX1" fmla="*/ 73854 w 505709"/>
              <a:gd name="connsiteY1" fmla="*/ 361171 h 1364366"/>
              <a:gd name="connsiteX2" fmla="*/ 107957 w 505709"/>
              <a:gd name="connsiteY2" fmla="*/ 0 h 1364366"/>
              <a:gd name="connsiteX3" fmla="*/ 505709 w 505709"/>
              <a:gd name="connsiteY3" fmla="*/ 1311742 h 1364366"/>
              <a:gd name="connsiteX4" fmla="*/ 0 w 505709"/>
              <a:gd name="connsiteY4" fmla="*/ 1364366 h 136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709" h="1364366">
                <a:moveTo>
                  <a:pt x="0" y="1364366"/>
                </a:moveTo>
                <a:cubicBezTo>
                  <a:pt x="24195" y="1031607"/>
                  <a:pt x="49659" y="693930"/>
                  <a:pt x="73854" y="361171"/>
                </a:cubicBezTo>
                <a:lnTo>
                  <a:pt x="107957" y="0"/>
                </a:lnTo>
                <a:lnTo>
                  <a:pt x="505709" y="1311742"/>
                </a:lnTo>
                <a:lnTo>
                  <a:pt x="0" y="13643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Isosceles Triangle 16">
            <a:hlinkClick r:id="rId10" action="ppaction://hlinksldjump"/>
          </p:cNvPr>
          <p:cNvSpPr/>
          <p:nvPr/>
        </p:nvSpPr>
        <p:spPr>
          <a:xfrm>
            <a:off x="8343039" y="3107145"/>
            <a:ext cx="58769" cy="120684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Isosceles Triangle 12">
            <a:hlinkClick r:id="rId6" action="ppaction://hlinksldjump"/>
          </p:cNvPr>
          <p:cNvSpPr/>
          <p:nvPr/>
        </p:nvSpPr>
        <p:spPr>
          <a:xfrm rot="1220653">
            <a:off x="7965949" y="3058648"/>
            <a:ext cx="374766" cy="1005815"/>
          </a:xfrm>
          <a:custGeom>
            <a:avLst/>
            <a:gdLst>
              <a:gd name="connsiteX0" fmla="*/ 0 w 462280"/>
              <a:gd name="connsiteY0" fmla="*/ 1177000 h 1177000"/>
              <a:gd name="connsiteX1" fmla="*/ 231140 w 462280"/>
              <a:gd name="connsiteY1" fmla="*/ 0 h 1177000"/>
              <a:gd name="connsiteX2" fmla="*/ 462280 w 462280"/>
              <a:gd name="connsiteY2" fmla="*/ 1177000 h 1177000"/>
              <a:gd name="connsiteX3" fmla="*/ 0 w 462280"/>
              <a:gd name="connsiteY3" fmla="*/ 1177000 h 1177000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99314"/>
              <a:gd name="connsiteY0" fmla="*/ 1327867 h 1327867"/>
              <a:gd name="connsiteX1" fmla="*/ 272723 w 499314"/>
              <a:gd name="connsiteY1" fmla="*/ 0 h 1327867"/>
              <a:gd name="connsiteX2" fmla="*/ 499314 w 499314"/>
              <a:gd name="connsiteY2" fmla="*/ 1281628 h 1327867"/>
              <a:gd name="connsiteX3" fmla="*/ 0 w 499314"/>
              <a:gd name="connsiteY3" fmla="*/ 1327867 h 1327867"/>
              <a:gd name="connsiteX0" fmla="*/ 0 w 499688"/>
              <a:gd name="connsiteY0" fmla="*/ 1327867 h 1341086"/>
              <a:gd name="connsiteX1" fmla="*/ 272723 w 499688"/>
              <a:gd name="connsiteY1" fmla="*/ 0 h 1341086"/>
              <a:gd name="connsiteX2" fmla="*/ 499688 w 499688"/>
              <a:gd name="connsiteY2" fmla="*/ 1341086 h 1341086"/>
              <a:gd name="connsiteX3" fmla="*/ 0 w 499688"/>
              <a:gd name="connsiteY3" fmla="*/ 1327867 h 134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688" h="1341086">
                <a:moveTo>
                  <a:pt x="0" y="1327867"/>
                </a:moveTo>
                <a:lnTo>
                  <a:pt x="272723" y="0"/>
                </a:lnTo>
                <a:lnTo>
                  <a:pt x="499688" y="1341086"/>
                </a:lnTo>
                <a:lnTo>
                  <a:pt x="0" y="1327867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Isosceles Triangle 13">
            <a:hlinkClick r:id="rId7" action="ppaction://hlinksldjump"/>
          </p:cNvPr>
          <p:cNvSpPr/>
          <p:nvPr/>
        </p:nvSpPr>
        <p:spPr>
          <a:xfrm rot="2624457">
            <a:off x="7976096" y="3015969"/>
            <a:ext cx="250538" cy="635150"/>
          </a:xfrm>
          <a:custGeom>
            <a:avLst/>
            <a:gdLst>
              <a:gd name="connsiteX0" fmla="*/ 0 w 355600"/>
              <a:gd name="connsiteY0" fmla="*/ 975360 h 975360"/>
              <a:gd name="connsiteX1" fmla="*/ 177800 w 355600"/>
              <a:gd name="connsiteY1" fmla="*/ 0 h 975360"/>
              <a:gd name="connsiteX2" fmla="*/ 355600 w 355600"/>
              <a:gd name="connsiteY2" fmla="*/ 975360 h 975360"/>
              <a:gd name="connsiteX3" fmla="*/ 0 w 355600"/>
              <a:gd name="connsiteY3" fmla="*/ 975360 h 975360"/>
              <a:gd name="connsiteX0" fmla="*/ 0 w 362269"/>
              <a:gd name="connsiteY0" fmla="*/ 975360 h 975360"/>
              <a:gd name="connsiteX1" fmla="*/ 177800 w 362269"/>
              <a:gd name="connsiteY1" fmla="*/ 0 h 975360"/>
              <a:gd name="connsiteX2" fmla="*/ 362269 w 362269"/>
              <a:gd name="connsiteY2" fmla="*/ 835381 h 975360"/>
              <a:gd name="connsiteX3" fmla="*/ 0 w 362269"/>
              <a:gd name="connsiteY3" fmla="*/ 975360 h 975360"/>
              <a:gd name="connsiteX0" fmla="*/ 0 w 290641"/>
              <a:gd name="connsiteY0" fmla="*/ 822437 h 835381"/>
              <a:gd name="connsiteX1" fmla="*/ 106172 w 290641"/>
              <a:gd name="connsiteY1" fmla="*/ 0 h 835381"/>
              <a:gd name="connsiteX2" fmla="*/ 290641 w 290641"/>
              <a:gd name="connsiteY2" fmla="*/ 835381 h 835381"/>
              <a:gd name="connsiteX3" fmla="*/ 0 w 290641"/>
              <a:gd name="connsiteY3" fmla="*/ 822437 h 835381"/>
              <a:gd name="connsiteX0" fmla="*/ 0 w 334051"/>
              <a:gd name="connsiteY0" fmla="*/ 835855 h 835855"/>
              <a:gd name="connsiteX1" fmla="*/ 149582 w 334051"/>
              <a:gd name="connsiteY1" fmla="*/ 0 h 835855"/>
              <a:gd name="connsiteX2" fmla="*/ 334051 w 334051"/>
              <a:gd name="connsiteY2" fmla="*/ 835381 h 835855"/>
              <a:gd name="connsiteX3" fmla="*/ 0 w 334051"/>
              <a:gd name="connsiteY3" fmla="*/ 835855 h 835855"/>
              <a:gd name="connsiteX0" fmla="*/ 0 w 334051"/>
              <a:gd name="connsiteY0" fmla="*/ 846866 h 846866"/>
              <a:gd name="connsiteX1" fmla="*/ 139045 w 334051"/>
              <a:gd name="connsiteY1" fmla="*/ 0 h 846866"/>
              <a:gd name="connsiteX2" fmla="*/ 334051 w 334051"/>
              <a:gd name="connsiteY2" fmla="*/ 846392 h 846866"/>
              <a:gd name="connsiteX3" fmla="*/ 0 w 334051"/>
              <a:gd name="connsiteY3" fmla="*/ 846866 h 84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51" h="846866">
                <a:moveTo>
                  <a:pt x="0" y="846866"/>
                </a:moveTo>
                <a:lnTo>
                  <a:pt x="139045" y="0"/>
                </a:lnTo>
                <a:lnTo>
                  <a:pt x="334051" y="846392"/>
                </a:lnTo>
                <a:lnTo>
                  <a:pt x="0" y="8468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Isosceles Triangle 14">
            <a:hlinkClick r:id="rId8" action="ppaction://hlinksldjump"/>
          </p:cNvPr>
          <p:cNvSpPr/>
          <p:nvPr/>
        </p:nvSpPr>
        <p:spPr>
          <a:xfrm rot="4260962">
            <a:off x="7497159" y="2773838"/>
            <a:ext cx="476517" cy="1291753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356" h="1722337">
                <a:moveTo>
                  <a:pt x="0" y="1722337"/>
                </a:moveTo>
                <a:lnTo>
                  <a:pt x="101362" y="0"/>
                </a:lnTo>
                <a:lnTo>
                  <a:pt x="635356" y="1644400"/>
                </a:lnTo>
                <a:cubicBezTo>
                  <a:pt x="400589" y="1721567"/>
                  <a:pt x="211785" y="1696358"/>
                  <a:pt x="0" y="172233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Isosceles Triangle 14">
            <a:hlinkClick r:id="rId6" action="ppaction://hlinksldjump"/>
          </p:cNvPr>
          <p:cNvSpPr/>
          <p:nvPr/>
        </p:nvSpPr>
        <p:spPr>
          <a:xfrm rot="5768401">
            <a:off x="7358112" y="2540111"/>
            <a:ext cx="499394" cy="1332034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15190 w 650546"/>
              <a:gd name="connsiteY0" fmla="*/ 1760892 h 1760892"/>
              <a:gd name="connsiteX1" fmla="*/ 0 w 650546"/>
              <a:gd name="connsiteY1" fmla="*/ 0 h 1760892"/>
              <a:gd name="connsiteX2" fmla="*/ 650546 w 650546"/>
              <a:gd name="connsiteY2" fmla="*/ 1682955 h 1760892"/>
              <a:gd name="connsiteX3" fmla="*/ 15190 w 650546"/>
              <a:gd name="connsiteY3" fmla="*/ 1760892 h 1760892"/>
              <a:gd name="connsiteX0" fmla="*/ 15190 w 664772"/>
              <a:gd name="connsiteY0" fmla="*/ 1760892 h 1760892"/>
              <a:gd name="connsiteX1" fmla="*/ 0 w 664772"/>
              <a:gd name="connsiteY1" fmla="*/ 0 h 1760892"/>
              <a:gd name="connsiteX2" fmla="*/ 664772 w 664772"/>
              <a:gd name="connsiteY2" fmla="*/ 1625222 h 1760892"/>
              <a:gd name="connsiteX3" fmla="*/ 15190 w 664772"/>
              <a:gd name="connsiteY3" fmla="*/ 1760892 h 1760892"/>
              <a:gd name="connsiteX0" fmla="*/ 16820 w 664772"/>
              <a:gd name="connsiteY0" fmla="*/ 1776045 h 1776045"/>
              <a:gd name="connsiteX1" fmla="*/ 0 w 664772"/>
              <a:gd name="connsiteY1" fmla="*/ 0 h 1776045"/>
              <a:gd name="connsiteX2" fmla="*/ 664772 w 664772"/>
              <a:gd name="connsiteY2" fmla="*/ 1625222 h 1776045"/>
              <a:gd name="connsiteX3" fmla="*/ 16820 w 664772"/>
              <a:gd name="connsiteY3" fmla="*/ 1776045 h 1776045"/>
              <a:gd name="connsiteX0" fmla="*/ 16820 w 665859"/>
              <a:gd name="connsiteY0" fmla="*/ 1776045 h 1776045"/>
              <a:gd name="connsiteX1" fmla="*/ 0 w 665859"/>
              <a:gd name="connsiteY1" fmla="*/ 0 h 1776045"/>
              <a:gd name="connsiteX2" fmla="*/ 665859 w 665859"/>
              <a:gd name="connsiteY2" fmla="*/ 1635324 h 1776045"/>
              <a:gd name="connsiteX3" fmla="*/ 16820 w 665859"/>
              <a:gd name="connsiteY3" fmla="*/ 1776045 h 177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859" h="1776045">
                <a:moveTo>
                  <a:pt x="16820" y="1776045"/>
                </a:moveTo>
                <a:lnTo>
                  <a:pt x="0" y="0"/>
                </a:lnTo>
                <a:lnTo>
                  <a:pt x="665859" y="1635324"/>
                </a:lnTo>
                <a:cubicBezTo>
                  <a:pt x="431092" y="1712491"/>
                  <a:pt x="228605" y="1750066"/>
                  <a:pt x="16820" y="1776045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Isosceles Triangle 16">
            <a:hlinkClick r:id="rId11" action="ppaction://hlinksldjump"/>
          </p:cNvPr>
          <p:cNvSpPr/>
          <p:nvPr/>
        </p:nvSpPr>
        <p:spPr>
          <a:xfrm rot="6623595">
            <a:off x="7844215" y="2610990"/>
            <a:ext cx="232100" cy="652183"/>
          </a:xfrm>
          <a:custGeom>
            <a:avLst/>
            <a:gdLst>
              <a:gd name="connsiteX0" fmla="*/ 0 w 431800"/>
              <a:gd name="connsiteY0" fmla="*/ 850161 h 850161"/>
              <a:gd name="connsiteX1" fmla="*/ 215900 w 431800"/>
              <a:gd name="connsiteY1" fmla="*/ 0 h 850161"/>
              <a:gd name="connsiteX2" fmla="*/ 431800 w 431800"/>
              <a:gd name="connsiteY2" fmla="*/ 850161 h 850161"/>
              <a:gd name="connsiteX3" fmla="*/ 0 w 431800"/>
              <a:gd name="connsiteY3" fmla="*/ 850161 h 850161"/>
              <a:gd name="connsiteX0" fmla="*/ 0 w 431800"/>
              <a:gd name="connsiteY0" fmla="*/ 899547 h 899547"/>
              <a:gd name="connsiteX1" fmla="*/ 202960 w 431800"/>
              <a:gd name="connsiteY1" fmla="*/ 0 h 899547"/>
              <a:gd name="connsiteX2" fmla="*/ 431800 w 431800"/>
              <a:gd name="connsiteY2" fmla="*/ 899547 h 899547"/>
              <a:gd name="connsiteX3" fmla="*/ 0 w 431800"/>
              <a:gd name="connsiteY3" fmla="*/ 899547 h 899547"/>
              <a:gd name="connsiteX0" fmla="*/ 0 w 431800"/>
              <a:gd name="connsiteY0" fmla="*/ 866216 h 866216"/>
              <a:gd name="connsiteX1" fmla="*/ 215351 w 431800"/>
              <a:gd name="connsiteY1" fmla="*/ 0 h 866216"/>
              <a:gd name="connsiteX2" fmla="*/ 431800 w 431800"/>
              <a:gd name="connsiteY2" fmla="*/ 866216 h 866216"/>
              <a:gd name="connsiteX3" fmla="*/ 0 w 431800"/>
              <a:gd name="connsiteY3" fmla="*/ 866216 h 866216"/>
              <a:gd name="connsiteX0" fmla="*/ 0 w 455608"/>
              <a:gd name="connsiteY0" fmla="*/ 866216 h 866216"/>
              <a:gd name="connsiteX1" fmla="*/ 215351 w 455608"/>
              <a:gd name="connsiteY1" fmla="*/ 0 h 866216"/>
              <a:gd name="connsiteX2" fmla="*/ 455608 w 455608"/>
              <a:gd name="connsiteY2" fmla="*/ 857365 h 866216"/>
              <a:gd name="connsiteX3" fmla="*/ 0 w 455608"/>
              <a:gd name="connsiteY3" fmla="*/ 866216 h 866216"/>
              <a:gd name="connsiteX0" fmla="*/ 0 w 396150"/>
              <a:gd name="connsiteY0" fmla="*/ 865790 h 865790"/>
              <a:gd name="connsiteX1" fmla="*/ 155893 w 396150"/>
              <a:gd name="connsiteY1" fmla="*/ 0 h 865790"/>
              <a:gd name="connsiteX2" fmla="*/ 396150 w 396150"/>
              <a:gd name="connsiteY2" fmla="*/ 857365 h 865790"/>
              <a:gd name="connsiteX3" fmla="*/ 0 w 396150"/>
              <a:gd name="connsiteY3" fmla="*/ 865790 h 865790"/>
              <a:gd name="connsiteX0" fmla="*/ 0 w 324725"/>
              <a:gd name="connsiteY0" fmla="*/ 839237 h 857365"/>
              <a:gd name="connsiteX1" fmla="*/ 84468 w 324725"/>
              <a:gd name="connsiteY1" fmla="*/ 0 h 857365"/>
              <a:gd name="connsiteX2" fmla="*/ 324725 w 324725"/>
              <a:gd name="connsiteY2" fmla="*/ 857365 h 857365"/>
              <a:gd name="connsiteX3" fmla="*/ 0 w 324725"/>
              <a:gd name="connsiteY3" fmla="*/ 839237 h 857365"/>
              <a:gd name="connsiteX0" fmla="*/ 0 w 318866"/>
              <a:gd name="connsiteY0" fmla="*/ 869577 h 869577"/>
              <a:gd name="connsiteX1" fmla="*/ 78609 w 318866"/>
              <a:gd name="connsiteY1" fmla="*/ 0 h 869577"/>
              <a:gd name="connsiteX2" fmla="*/ 318866 w 318866"/>
              <a:gd name="connsiteY2" fmla="*/ 857365 h 869577"/>
              <a:gd name="connsiteX3" fmla="*/ 0 w 3188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66" h="869577">
                <a:moveTo>
                  <a:pt x="0" y="869577"/>
                </a:moveTo>
                <a:lnTo>
                  <a:pt x="78609" y="0"/>
                </a:lnTo>
                <a:lnTo>
                  <a:pt x="309466" y="817502"/>
                </a:lnTo>
                <a:cubicBezTo>
                  <a:pt x="174750" y="852013"/>
                  <a:pt x="103155" y="852219"/>
                  <a:pt x="0" y="86957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Isosceles Triangle 17">
            <a:hlinkClick r:id="rId12" action="ppaction://hlinksldjump"/>
          </p:cNvPr>
          <p:cNvSpPr/>
          <p:nvPr/>
        </p:nvSpPr>
        <p:spPr>
          <a:xfrm rot="7656170">
            <a:off x="7857340" y="2341373"/>
            <a:ext cx="286445" cy="811700"/>
          </a:xfrm>
          <a:custGeom>
            <a:avLst/>
            <a:gdLst>
              <a:gd name="connsiteX0" fmla="*/ 0 w 430548"/>
              <a:gd name="connsiteY0" fmla="*/ 982203 h 982203"/>
              <a:gd name="connsiteX1" fmla="*/ 215274 w 430548"/>
              <a:gd name="connsiteY1" fmla="*/ 0 h 982203"/>
              <a:gd name="connsiteX2" fmla="*/ 430548 w 430548"/>
              <a:gd name="connsiteY2" fmla="*/ 982203 h 982203"/>
              <a:gd name="connsiteX3" fmla="*/ 0 w 430548"/>
              <a:gd name="connsiteY3" fmla="*/ 982203 h 982203"/>
              <a:gd name="connsiteX0" fmla="*/ 0 w 430548"/>
              <a:gd name="connsiteY0" fmla="*/ 1072644 h 1072644"/>
              <a:gd name="connsiteX1" fmla="*/ 216149 w 430548"/>
              <a:gd name="connsiteY1" fmla="*/ 0 h 1072644"/>
              <a:gd name="connsiteX2" fmla="*/ 430548 w 430548"/>
              <a:gd name="connsiteY2" fmla="*/ 1072644 h 1072644"/>
              <a:gd name="connsiteX3" fmla="*/ 0 w 430548"/>
              <a:gd name="connsiteY3" fmla="*/ 1072644 h 1072644"/>
              <a:gd name="connsiteX0" fmla="*/ 0 w 366428"/>
              <a:gd name="connsiteY0" fmla="*/ 1072644 h 1072644"/>
              <a:gd name="connsiteX1" fmla="*/ 216149 w 366428"/>
              <a:gd name="connsiteY1" fmla="*/ 0 h 1072644"/>
              <a:gd name="connsiteX2" fmla="*/ 366428 w 366428"/>
              <a:gd name="connsiteY2" fmla="*/ 1064318 h 1072644"/>
              <a:gd name="connsiteX3" fmla="*/ 0 w 366428"/>
              <a:gd name="connsiteY3" fmla="*/ 1072644 h 1072644"/>
              <a:gd name="connsiteX0" fmla="*/ 0 w 393076"/>
              <a:gd name="connsiteY0" fmla="*/ 1072644 h 1082266"/>
              <a:gd name="connsiteX1" fmla="*/ 216149 w 393076"/>
              <a:gd name="connsiteY1" fmla="*/ 0 h 1082266"/>
              <a:gd name="connsiteX2" fmla="*/ 393076 w 393076"/>
              <a:gd name="connsiteY2" fmla="*/ 1082266 h 1082266"/>
              <a:gd name="connsiteX3" fmla="*/ 0 w 393076"/>
              <a:gd name="connsiteY3" fmla="*/ 1072644 h 1082266"/>
              <a:gd name="connsiteX0" fmla="*/ 0 w 381927"/>
              <a:gd name="connsiteY0" fmla="*/ 1070469 h 1082266"/>
              <a:gd name="connsiteX1" fmla="*/ 205000 w 381927"/>
              <a:gd name="connsiteY1" fmla="*/ 0 h 1082266"/>
              <a:gd name="connsiteX2" fmla="*/ 381927 w 381927"/>
              <a:gd name="connsiteY2" fmla="*/ 1082266 h 1082266"/>
              <a:gd name="connsiteX3" fmla="*/ 0 w 381927"/>
              <a:gd name="connsiteY3" fmla="*/ 1070469 h 108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927" h="1082266">
                <a:moveTo>
                  <a:pt x="0" y="1070469"/>
                </a:moveTo>
                <a:lnTo>
                  <a:pt x="205000" y="0"/>
                </a:lnTo>
                <a:lnTo>
                  <a:pt x="381927" y="1082266"/>
                </a:lnTo>
                <a:lnTo>
                  <a:pt x="0" y="1070469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sosceles Triangle 18">
            <a:hlinkClick r:id="rId13" action="ppaction://hlinksldjump"/>
          </p:cNvPr>
          <p:cNvSpPr/>
          <p:nvPr/>
        </p:nvSpPr>
        <p:spPr>
          <a:xfrm rot="9380637">
            <a:off x="8005914" y="2378195"/>
            <a:ext cx="235735" cy="648486"/>
          </a:xfrm>
          <a:custGeom>
            <a:avLst/>
            <a:gdLst>
              <a:gd name="connsiteX0" fmla="*/ 0 w 345423"/>
              <a:gd name="connsiteY0" fmla="*/ 775580 h 775580"/>
              <a:gd name="connsiteX1" fmla="*/ 172712 w 345423"/>
              <a:gd name="connsiteY1" fmla="*/ 0 h 775580"/>
              <a:gd name="connsiteX2" fmla="*/ 345423 w 345423"/>
              <a:gd name="connsiteY2" fmla="*/ 775580 h 775580"/>
              <a:gd name="connsiteX3" fmla="*/ 0 w 345423"/>
              <a:gd name="connsiteY3" fmla="*/ 775580 h 775580"/>
              <a:gd name="connsiteX0" fmla="*/ 0 w 345423"/>
              <a:gd name="connsiteY0" fmla="*/ 851533 h 851533"/>
              <a:gd name="connsiteX1" fmla="*/ 100609 w 345423"/>
              <a:gd name="connsiteY1" fmla="*/ 0 h 851533"/>
              <a:gd name="connsiteX2" fmla="*/ 345423 w 345423"/>
              <a:gd name="connsiteY2" fmla="*/ 851533 h 851533"/>
              <a:gd name="connsiteX3" fmla="*/ 0 w 345423"/>
              <a:gd name="connsiteY3" fmla="*/ 851533 h 851533"/>
              <a:gd name="connsiteX0" fmla="*/ 0 w 363768"/>
              <a:gd name="connsiteY0" fmla="*/ 851533 h 851533"/>
              <a:gd name="connsiteX1" fmla="*/ 100609 w 363768"/>
              <a:gd name="connsiteY1" fmla="*/ 0 h 851533"/>
              <a:gd name="connsiteX2" fmla="*/ 363768 w 363768"/>
              <a:gd name="connsiteY2" fmla="*/ 809655 h 851533"/>
              <a:gd name="connsiteX3" fmla="*/ 0 w 363768"/>
              <a:gd name="connsiteY3" fmla="*/ 851533 h 851533"/>
              <a:gd name="connsiteX0" fmla="*/ 0 w 308507"/>
              <a:gd name="connsiteY0" fmla="*/ 864648 h 864648"/>
              <a:gd name="connsiteX1" fmla="*/ 45348 w 308507"/>
              <a:gd name="connsiteY1" fmla="*/ 0 h 864648"/>
              <a:gd name="connsiteX2" fmla="*/ 308507 w 308507"/>
              <a:gd name="connsiteY2" fmla="*/ 809655 h 864648"/>
              <a:gd name="connsiteX3" fmla="*/ 0 w 308507"/>
              <a:gd name="connsiteY3" fmla="*/ 864648 h 864648"/>
              <a:gd name="connsiteX0" fmla="*/ 0 w 314313"/>
              <a:gd name="connsiteY0" fmla="*/ 864648 h 864648"/>
              <a:gd name="connsiteX1" fmla="*/ 45348 w 314313"/>
              <a:gd name="connsiteY1" fmla="*/ 0 h 864648"/>
              <a:gd name="connsiteX2" fmla="*/ 314313 w 314313"/>
              <a:gd name="connsiteY2" fmla="*/ 834382 h 864648"/>
              <a:gd name="connsiteX3" fmla="*/ 0 w 314313"/>
              <a:gd name="connsiteY3" fmla="*/ 864648 h 86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13" h="864648">
                <a:moveTo>
                  <a:pt x="0" y="864648"/>
                </a:moveTo>
                <a:lnTo>
                  <a:pt x="45348" y="0"/>
                </a:lnTo>
                <a:lnTo>
                  <a:pt x="314313" y="834382"/>
                </a:lnTo>
                <a:lnTo>
                  <a:pt x="0" y="86464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Isosceles Triangle 19">
            <a:hlinkClick r:id="rId14" action="ppaction://hlinksldjump"/>
          </p:cNvPr>
          <p:cNvSpPr/>
          <p:nvPr/>
        </p:nvSpPr>
        <p:spPr>
          <a:xfrm rot="9938310">
            <a:off x="8243066" y="2463928"/>
            <a:ext cx="169517" cy="486385"/>
          </a:xfrm>
          <a:custGeom>
            <a:avLst/>
            <a:gdLst>
              <a:gd name="connsiteX0" fmla="*/ 0 w 286575"/>
              <a:gd name="connsiteY0" fmla="*/ 634106 h 634106"/>
              <a:gd name="connsiteX1" fmla="*/ 143288 w 286575"/>
              <a:gd name="connsiteY1" fmla="*/ 0 h 634106"/>
              <a:gd name="connsiteX2" fmla="*/ 286575 w 286575"/>
              <a:gd name="connsiteY2" fmla="*/ 634106 h 634106"/>
              <a:gd name="connsiteX3" fmla="*/ 0 w 286575"/>
              <a:gd name="connsiteY3" fmla="*/ 634106 h 634106"/>
              <a:gd name="connsiteX0" fmla="*/ 0 w 286575"/>
              <a:gd name="connsiteY0" fmla="*/ 654932 h 654932"/>
              <a:gd name="connsiteX1" fmla="*/ 164352 w 286575"/>
              <a:gd name="connsiteY1" fmla="*/ 0 h 654932"/>
              <a:gd name="connsiteX2" fmla="*/ 286575 w 286575"/>
              <a:gd name="connsiteY2" fmla="*/ 654932 h 654932"/>
              <a:gd name="connsiteX3" fmla="*/ 0 w 286575"/>
              <a:gd name="connsiteY3" fmla="*/ 654932 h 654932"/>
              <a:gd name="connsiteX0" fmla="*/ 0 w 231181"/>
              <a:gd name="connsiteY0" fmla="*/ 654932 h 654932"/>
              <a:gd name="connsiteX1" fmla="*/ 164352 w 231181"/>
              <a:gd name="connsiteY1" fmla="*/ 0 h 654932"/>
              <a:gd name="connsiteX2" fmla="*/ 231181 w 231181"/>
              <a:gd name="connsiteY2" fmla="*/ 645993 h 654932"/>
              <a:gd name="connsiteX3" fmla="*/ 0 w 231181"/>
              <a:gd name="connsiteY3" fmla="*/ 654932 h 654932"/>
              <a:gd name="connsiteX0" fmla="*/ 0 w 208976"/>
              <a:gd name="connsiteY0" fmla="*/ 650130 h 650130"/>
              <a:gd name="connsiteX1" fmla="*/ 142147 w 208976"/>
              <a:gd name="connsiteY1" fmla="*/ 0 h 650130"/>
              <a:gd name="connsiteX2" fmla="*/ 208976 w 208976"/>
              <a:gd name="connsiteY2" fmla="*/ 645993 h 650130"/>
              <a:gd name="connsiteX3" fmla="*/ 0 w 208976"/>
              <a:gd name="connsiteY3" fmla="*/ 650130 h 650130"/>
              <a:gd name="connsiteX0" fmla="*/ 0 w 216179"/>
              <a:gd name="connsiteY0" fmla="*/ 616822 h 645993"/>
              <a:gd name="connsiteX1" fmla="*/ 149350 w 216179"/>
              <a:gd name="connsiteY1" fmla="*/ 0 h 645993"/>
              <a:gd name="connsiteX2" fmla="*/ 216179 w 216179"/>
              <a:gd name="connsiteY2" fmla="*/ 645993 h 645993"/>
              <a:gd name="connsiteX3" fmla="*/ 0 w 216179"/>
              <a:gd name="connsiteY3" fmla="*/ 616822 h 645993"/>
              <a:gd name="connsiteX0" fmla="*/ 0 w 226022"/>
              <a:gd name="connsiteY0" fmla="*/ 616822 h 648513"/>
              <a:gd name="connsiteX1" fmla="*/ 149350 w 226022"/>
              <a:gd name="connsiteY1" fmla="*/ 0 h 648513"/>
              <a:gd name="connsiteX2" fmla="*/ 226022 w 226022"/>
              <a:gd name="connsiteY2" fmla="*/ 648513 h 648513"/>
              <a:gd name="connsiteX3" fmla="*/ 0 w 226022"/>
              <a:gd name="connsiteY3" fmla="*/ 616822 h 64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22" h="648513">
                <a:moveTo>
                  <a:pt x="0" y="616822"/>
                </a:moveTo>
                <a:lnTo>
                  <a:pt x="149350" y="0"/>
                </a:lnTo>
                <a:lnTo>
                  <a:pt x="226022" y="648513"/>
                </a:lnTo>
                <a:lnTo>
                  <a:pt x="0" y="61682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6" name="Picture 2" descr="Image result for home ico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71" y="5491239"/>
            <a:ext cx="469839" cy="4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694095" y="6308225"/>
            <a:ext cx="2844800" cy="365125"/>
          </a:xfrm>
        </p:spPr>
        <p:txBody>
          <a:bodyPr/>
          <a:lstStyle/>
          <a:p>
            <a:fld id="{52606167-BD15-49C1-848D-88AD06623D70}" type="datetime1">
              <a:rPr lang="en-US" smtClean="0"/>
              <a:t>5/2/2020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07D770-BF28-460F-8DC3-74F4A8907B39}"/>
              </a:ext>
            </a:extLst>
          </p:cNvPr>
          <p:cNvSpPr txBox="1"/>
          <p:nvPr/>
        </p:nvSpPr>
        <p:spPr>
          <a:xfrm>
            <a:off x="2615690" y="5655177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স্থলজ জীবন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65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57252"/>
            <a:ext cx="2204978" cy="3417569"/>
          </a:xfrm>
          <a:prstGeom prst="rect">
            <a:avLst/>
          </a:prstGeom>
          <a:solidFill>
            <a:srgbClr val="DC3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/>
          <p:cNvSpPr/>
          <p:nvPr/>
        </p:nvSpPr>
        <p:spPr>
          <a:xfrm>
            <a:off x="720417" y="5262266"/>
            <a:ext cx="646619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dirty="0"/>
              <a:t>Peace, justice and strong institutions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1887" y="3594401"/>
            <a:ext cx="1003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50.5</a:t>
            </a:r>
          </a:p>
        </p:txBody>
      </p:sp>
      <p:sp>
        <p:nvSpPr>
          <p:cNvPr id="5" name="Up Arrow 4"/>
          <p:cNvSpPr/>
          <p:nvPr/>
        </p:nvSpPr>
        <p:spPr>
          <a:xfrm rot="2070910">
            <a:off x="1814974" y="4234383"/>
            <a:ext cx="434051" cy="885215"/>
          </a:xfrm>
          <a:prstGeom prst="upArrow">
            <a:avLst>
              <a:gd name="adj1" fmla="val 47366"/>
              <a:gd name="adj2" fmla="val 62000"/>
            </a:avLst>
          </a:prstGeom>
          <a:solidFill>
            <a:srgbClr val="E98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2" descr="https://dashboards.sdgindex.org/resources/SDG%202018%20dashboards%20white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800" y="1022239"/>
            <a:ext cx="1695379" cy="16953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99821" y="2911883"/>
            <a:ext cx="1302121" cy="5078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FFFFFF"/>
                </a:solidFill>
                <a:latin typeface="Bangla273"/>
              </a:rPr>
              <a:t>Score</a:t>
            </a:r>
            <a:endParaRPr lang="en-US" sz="27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848" y="1135133"/>
            <a:ext cx="4360663" cy="4148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Isosceles Triangle 8">
            <a:hlinkClick r:id="rId4" action="ppaction://hlinksldjump"/>
          </p:cNvPr>
          <p:cNvSpPr/>
          <p:nvPr/>
        </p:nvSpPr>
        <p:spPr>
          <a:xfrm rot="11435456">
            <a:off x="8327396" y="2214075"/>
            <a:ext cx="266009" cy="658882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Isosceles Triangle 3">
            <a:hlinkClick r:id="rId5" action="ppaction://hlinksldjump"/>
          </p:cNvPr>
          <p:cNvSpPr/>
          <p:nvPr/>
        </p:nvSpPr>
        <p:spPr>
          <a:xfrm rot="12658671">
            <a:off x="8471515" y="2365932"/>
            <a:ext cx="232106" cy="605946"/>
          </a:xfrm>
          <a:custGeom>
            <a:avLst/>
            <a:gdLst>
              <a:gd name="connsiteX0" fmla="*/ 0 w 309474"/>
              <a:gd name="connsiteY0" fmla="*/ 748685 h 748685"/>
              <a:gd name="connsiteX1" fmla="*/ 154737 w 309474"/>
              <a:gd name="connsiteY1" fmla="*/ 0 h 748685"/>
              <a:gd name="connsiteX2" fmla="*/ 309474 w 309474"/>
              <a:gd name="connsiteY2" fmla="*/ 748685 h 748685"/>
              <a:gd name="connsiteX3" fmla="*/ 0 w 309474"/>
              <a:gd name="connsiteY3" fmla="*/ 748685 h 748685"/>
              <a:gd name="connsiteX0" fmla="*/ 0 w 309474"/>
              <a:gd name="connsiteY0" fmla="*/ 807928 h 807928"/>
              <a:gd name="connsiteX1" fmla="*/ 154723 w 309474"/>
              <a:gd name="connsiteY1" fmla="*/ 0 h 807928"/>
              <a:gd name="connsiteX2" fmla="*/ 309474 w 309474"/>
              <a:gd name="connsiteY2" fmla="*/ 807928 h 807928"/>
              <a:gd name="connsiteX3" fmla="*/ 0 w 309474"/>
              <a:gd name="connsiteY3" fmla="*/ 807928 h 80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74" h="807928">
                <a:moveTo>
                  <a:pt x="0" y="807928"/>
                </a:moveTo>
                <a:lnTo>
                  <a:pt x="154723" y="0"/>
                </a:lnTo>
                <a:lnTo>
                  <a:pt x="309474" y="807928"/>
                </a:lnTo>
                <a:lnTo>
                  <a:pt x="0" y="80792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Isosceles Triangle 4">
            <a:hlinkClick r:id="rId6" action="ppaction://hlinksldjump"/>
          </p:cNvPr>
          <p:cNvSpPr/>
          <p:nvPr/>
        </p:nvSpPr>
        <p:spPr>
          <a:xfrm rot="14444128">
            <a:off x="8589801" y="2314367"/>
            <a:ext cx="278273" cy="746945"/>
          </a:xfrm>
          <a:custGeom>
            <a:avLst/>
            <a:gdLst>
              <a:gd name="connsiteX0" fmla="*/ 0 w 370840"/>
              <a:gd name="connsiteY0" fmla="*/ 934720 h 934720"/>
              <a:gd name="connsiteX1" fmla="*/ 185420 w 370840"/>
              <a:gd name="connsiteY1" fmla="*/ 0 h 934720"/>
              <a:gd name="connsiteX2" fmla="*/ 370840 w 370840"/>
              <a:gd name="connsiteY2" fmla="*/ 934720 h 934720"/>
              <a:gd name="connsiteX3" fmla="*/ 0 w 370840"/>
              <a:gd name="connsiteY3" fmla="*/ 934720 h 934720"/>
              <a:gd name="connsiteX0" fmla="*/ 0 w 371031"/>
              <a:gd name="connsiteY0" fmla="*/ 987022 h 987022"/>
              <a:gd name="connsiteX1" fmla="*/ 185611 w 371031"/>
              <a:gd name="connsiteY1" fmla="*/ 0 h 987022"/>
              <a:gd name="connsiteX2" fmla="*/ 371031 w 371031"/>
              <a:gd name="connsiteY2" fmla="*/ 934720 h 987022"/>
              <a:gd name="connsiteX3" fmla="*/ 0 w 371031"/>
              <a:gd name="connsiteY3" fmla="*/ 987022 h 987022"/>
              <a:gd name="connsiteX0" fmla="*/ 0 w 371031"/>
              <a:gd name="connsiteY0" fmla="*/ 979078 h 979078"/>
              <a:gd name="connsiteX1" fmla="*/ 64695 w 371031"/>
              <a:gd name="connsiteY1" fmla="*/ 0 h 979078"/>
              <a:gd name="connsiteX2" fmla="*/ 371031 w 371031"/>
              <a:gd name="connsiteY2" fmla="*/ 926776 h 979078"/>
              <a:gd name="connsiteX3" fmla="*/ 0 w 371031"/>
              <a:gd name="connsiteY3" fmla="*/ 979078 h 979078"/>
              <a:gd name="connsiteX0" fmla="*/ 0 w 371031"/>
              <a:gd name="connsiteY0" fmla="*/ 995926 h 995926"/>
              <a:gd name="connsiteX1" fmla="*/ 45020 w 371031"/>
              <a:gd name="connsiteY1" fmla="*/ 0 h 995926"/>
              <a:gd name="connsiteX2" fmla="*/ 371031 w 371031"/>
              <a:gd name="connsiteY2" fmla="*/ 943624 h 995926"/>
              <a:gd name="connsiteX3" fmla="*/ 0 w 371031"/>
              <a:gd name="connsiteY3" fmla="*/ 995926 h 9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031" h="995926">
                <a:moveTo>
                  <a:pt x="0" y="995926"/>
                </a:moveTo>
                <a:lnTo>
                  <a:pt x="45020" y="0"/>
                </a:lnTo>
                <a:lnTo>
                  <a:pt x="371031" y="943624"/>
                </a:lnTo>
                <a:lnTo>
                  <a:pt x="0" y="99592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sosceles Triangle 6">
            <a:hlinkClick r:id="rId7" action="ppaction://hlinksldjump"/>
          </p:cNvPr>
          <p:cNvSpPr/>
          <p:nvPr/>
        </p:nvSpPr>
        <p:spPr>
          <a:xfrm rot="15385404">
            <a:off x="8761828" y="2307484"/>
            <a:ext cx="395413" cy="1050758"/>
          </a:xfrm>
          <a:custGeom>
            <a:avLst/>
            <a:gdLst>
              <a:gd name="connsiteX0" fmla="*/ 0 w 543560"/>
              <a:gd name="connsiteY0" fmla="*/ 1259840 h 1259840"/>
              <a:gd name="connsiteX1" fmla="*/ 271780 w 543560"/>
              <a:gd name="connsiteY1" fmla="*/ 0 h 1259840"/>
              <a:gd name="connsiteX2" fmla="*/ 543560 w 543560"/>
              <a:gd name="connsiteY2" fmla="*/ 1259840 h 1259840"/>
              <a:gd name="connsiteX3" fmla="*/ 0 w 543560"/>
              <a:gd name="connsiteY3" fmla="*/ 1259840 h 1259840"/>
              <a:gd name="connsiteX0" fmla="*/ 0 w 527217"/>
              <a:gd name="connsiteY0" fmla="*/ 1300369 h 1300369"/>
              <a:gd name="connsiteX1" fmla="*/ 255437 w 527217"/>
              <a:gd name="connsiteY1" fmla="*/ 0 h 1300369"/>
              <a:gd name="connsiteX2" fmla="*/ 527217 w 527217"/>
              <a:gd name="connsiteY2" fmla="*/ 1259840 h 1300369"/>
              <a:gd name="connsiteX3" fmla="*/ 0 w 527217"/>
              <a:gd name="connsiteY3" fmla="*/ 1300369 h 1300369"/>
              <a:gd name="connsiteX0" fmla="*/ 0 w 527217"/>
              <a:gd name="connsiteY0" fmla="*/ 1401011 h 1401011"/>
              <a:gd name="connsiteX1" fmla="*/ 206577 w 527217"/>
              <a:gd name="connsiteY1" fmla="*/ 0 h 1401011"/>
              <a:gd name="connsiteX2" fmla="*/ 527217 w 527217"/>
              <a:gd name="connsiteY2" fmla="*/ 1360482 h 1401011"/>
              <a:gd name="connsiteX3" fmla="*/ 0 w 527217"/>
              <a:gd name="connsiteY3" fmla="*/ 1401011 h 140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17" h="1401011">
                <a:moveTo>
                  <a:pt x="0" y="1401011"/>
                </a:moveTo>
                <a:lnTo>
                  <a:pt x="206577" y="0"/>
                </a:lnTo>
                <a:lnTo>
                  <a:pt x="527217" y="1360482"/>
                </a:lnTo>
                <a:lnTo>
                  <a:pt x="0" y="1401011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Isosceles Triangle 12">
            <a:hlinkClick r:id="rId8" action="ppaction://hlinksldjump"/>
          </p:cNvPr>
          <p:cNvSpPr/>
          <p:nvPr/>
        </p:nvSpPr>
        <p:spPr>
          <a:xfrm rot="16656475">
            <a:off x="8663732" y="2764039"/>
            <a:ext cx="214391" cy="565179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Isosceles Triangle 8">
            <a:hlinkClick r:id="rId9" action="ppaction://hlinksldjump"/>
          </p:cNvPr>
          <p:cNvSpPr/>
          <p:nvPr/>
        </p:nvSpPr>
        <p:spPr>
          <a:xfrm rot="18035027">
            <a:off x="8674461" y="2771463"/>
            <a:ext cx="317212" cy="879024"/>
          </a:xfrm>
          <a:custGeom>
            <a:avLst/>
            <a:gdLst>
              <a:gd name="connsiteX0" fmla="*/ 0 w 507241"/>
              <a:gd name="connsiteY0" fmla="*/ 792144 h 792144"/>
              <a:gd name="connsiteX1" fmla="*/ 253621 w 507241"/>
              <a:gd name="connsiteY1" fmla="*/ 0 h 792144"/>
              <a:gd name="connsiteX2" fmla="*/ 507241 w 507241"/>
              <a:gd name="connsiteY2" fmla="*/ 792144 h 792144"/>
              <a:gd name="connsiteX3" fmla="*/ 0 w 507241"/>
              <a:gd name="connsiteY3" fmla="*/ 792144 h 792144"/>
              <a:gd name="connsiteX0" fmla="*/ 0 w 392708"/>
              <a:gd name="connsiteY0" fmla="*/ 1125714 h 1125714"/>
              <a:gd name="connsiteX1" fmla="*/ 139088 w 392708"/>
              <a:gd name="connsiteY1" fmla="*/ 0 h 1125714"/>
              <a:gd name="connsiteX2" fmla="*/ 392708 w 392708"/>
              <a:gd name="connsiteY2" fmla="*/ 792144 h 1125714"/>
              <a:gd name="connsiteX3" fmla="*/ 0 w 392708"/>
              <a:gd name="connsiteY3" fmla="*/ 1125714 h 1125714"/>
              <a:gd name="connsiteX0" fmla="*/ 0 w 422949"/>
              <a:gd name="connsiteY0" fmla="*/ 1125714 h 1125714"/>
              <a:gd name="connsiteX1" fmla="*/ 139088 w 422949"/>
              <a:gd name="connsiteY1" fmla="*/ 0 h 1125714"/>
              <a:gd name="connsiteX2" fmla="*/ 422949 w 422949"/>
              <a:gd name="connsiteY2" fmla="*/ 1092919 h 1125714"/>
              <a:gd name="connsiteX3" fmla="*/ 0 w 422949"/>
              <a:gd name="connsiteY3" fmla="*/ 1125714 h 1125714"/>
              <a:gd name="connsiteX0" fmla="*/ 0 w 422949"/>
              <a:gd name="connsiteY0" fmla="*/ 1172032 h 1172032"/>
              <a:gd name="connsiteX1" fmla="*/ 117616 w 422949"/>
              <a:gd name="connsiteY1" fmla="*/ 0 h 1172032"/>
              <a:gd name="connsiteX2" fmla="*/ 422949 w 422949"/>
              <a:gd name="connsiteY2" fmla="*/ 1139237 h 1172032"/>
              <a:gd name="connsiteX3" fmla="*/ 0 w 422949"/>
              <a:gd name="connsiteY3" fmla="*/ 1172032 h 117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49" h="1172032">
                <a:moveTo>
                  <a:pt x="0" y="1172032"/>
                </a:moveTo>
                <a:lnTo>
                  <a:pt x="117616" y="0"/>
                </a:lnTo>
                <a:lnTo>
                  <a:pt x="422949" y="1139237"/>
                </a:lnTo>
                <a:lnTo>
                  <a:pt x="0" y="117203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sosceles Triangle 9">
            <a:hlinkClick r:id="rId4" action="ppaction://hlinksldjump"/>
          </p:cNvPr>
          <p:cNvSpPr/>
          <p:nvPr/>
        </p:nvSpPr>
        <p:spPr>
          <a:xfrm rot="19341219">
            <a:off x="8570036" y="2983999"/>
            <a:ext cx="263717" cy="693332"/>
          </a:xfrm>
          <a:custGeom>
            <a:avLst/>
            <a:gdLst>
              <a:gd name="connsiteX0" fmla="*/ 0 w 386904"/>
              <a:gd name="connsiteY0" fmla="*/ 866927 h 866927"/>
              <a:gd name="connsiteX1" fmla="*/ 193452 w 386904"/>
              <a:gd name="connsiteY1" fmla="*/ 0 h 866927"/>
              <a:gd name="connsiteX2" fmla="*/ 386904 w 386904"/>
              <a:gd name="connsiteY2" fmla="*/ 866927 h 866927"/>
              <a:gd name="connsiteX3" fmla="*/ 0 w 386904"/>
              <a:gd name="connsiteY3" fmla="*/ 866927 h 866927"/>
              <a:gd name="connsiteX0" fmla="*/ 0 w 386904"/>
              <a:gd name="connsiteY0" fmla="*/ 958059 h 958059"/>
              <a:gd name="connsiteX1" fmla="*/ 141850 w 386904"/>
              <a:gd name="connsiteY1" fmla="*/ 0 h 958059"/>
              <a:gd name="connsiteX2" fmla="*/ 386904 w 386904"/>
              <a:gd name="connsiteY2" fmla="*/ 958059 h 958059"/>
              <a:gd name="connsiteX3" fmla="*/ 0 w 386904"/>
              <a:gd name="connsiteY3" fmla="*/ 958059 h 958059"/>
              <a:gd name="connsiteX0" fmla="*/ 0 w 334269"/>
              <a:gd name="connsiteY0" fmla="*/ 972998 h 972998"/>
              <a:gd name="connsiteX1" fmla="*/ 89215 w 334269"/>
              <a:gd name="connsiteY1" fmla="*/ 0 h 972998"/>
              <a:gd name="connsiteX2" fmla="*/ 334269 w 334269"/>
              <a:gd name="connsiteY2" fmla="*/ 958059 h 972998"/>
              <a:gd name="connsiteX3" fmla="*/ 0 w 334269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22" h="972998">
                <a:moveTo>
                  <a:pt x="0" y="972998"/>
                </a:moveTo>
                <a:lnTo>
                  <a:pt x="89215" y="0"/>
                </a:lnTo>
                <a:lnTo>
                  <a:pt x="351622" y="952197"/>
                </a:lnTo>
                <a:lnTo>
                  <a:pt x="0" y="97299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Isosceles Triangle 10">
            <a:hlinkClick r:id="rId5" action="ppaction://hlinksldjump"/>
          </p:cNvPr>
          <p:cNvSpPr/>
          <p:nvPr/>
        </p:nvSpPr>
        <p:spPr>
          <a:xfrm rot="20733320">
            <a:off x="8451003" y="3059874"/>
            <a:ext cx="379282" cy="1023275"/>
          </a:xfrm>
          <a:custGeom>
            <a:avLst/>
            <a:gdLst>
              <a:gd name="connsiteX0" fmla="*/ 0 w 628545"/>
              <a:gd name="connsiteY0" fmla="*/ 1269254 h 1269254"/>
              <a:gd name="connsiteX1" fmla="*/ 314273 w 628545"/>
              <a:gd name="connsiteY1" fmla="*/ 0 h 1269254"/>
              <a:gd name="connsiteX2" fmla="*/ 628545 w 628545"/>
              <a:gd name="connsiteY2" fmla="*/ 1269254 h 1269254"/>
              <a:gd name="connsiteX3" fmla="*/ 0 w 628545"/>
              <a:gd name="connsiteY3" fmla="*/ 1269254 h 1269254"/>
              <a:gd name="connsiteX0" fmla="*/ 0 w 505709"/>
              <a:gd name="connsiteY0" fmla="*/ 1321878 h 1321878"/>
              <a:gd name="connsiteX1" fmla="*/ 191437 w 505709"/>
              <a:gd name="connsiteY1" fmla="*/ 0 h 1321878"/>
              <a:gd name="connsiteX2" fmla="*/ 505709 w 505709"/>
              <a:gd name="connsiteY2" fmla="*/ 1269254 h 1321878"/>
              <a:gd name="connsiteX3" fmla="*/ 0 w 505709"/>
              <a:gd name="connsiteY3" fmla="*/ 1321878 h 1321878"/>
              <a:gd name="connsiteX0" fmla="*/ 0 w 505709"/>
              <a:gd name="connsiteY0" fmla="*/ 1340886 h 1340886"/>
              <a:gd name="connsiteX1" fmla="*/ 117646 w 505709"/>
              <a:gd name="connsiteY1" fmla="*/ 0 h 1340886"/>
              <a:gd name="connsiteX2" fmla="*/ 505709 w 505709"/>
              <a:gd name="connsiteY2" fmla="*/ 1288262 h 1340886"/>
              <a:gd name="connsiteX3" fmla="*/ 0 w 505709"/>
              <a:gd name="connsiteY3" fmla="*/ 1340886 h 1340886"/>
              <a:gd name="connsiteX0" fmla="*/ 0 w 505709"/>
              <a:gd name="connsiteY0" fmla="*/ 1364366 h 1364366"/>
              <a:gd name="connsiteX1" fmla="*/ 107957 w 505709"/>
              <a:gd name="connsiteY1" fmla="*/ 0 h 1364366"/>
              <a:gd name="connsiteX2" fmla="*/ 505709 w 505709"/>
              <a:gd name="connsiteY2" fmla="*/ 1311742 h 1364366"/>
              <a:gd name="connsiteX3" fmla="*/ 0 w 505709"/>
              <a:gd name="connsiteY3" fmla="*/ 1364366 h 1364366"/>
              <a:gd name="connsiteX0" fmla="*/ 0 w 505709"/>
              <a:gd name="connsiteY0" fmla="*/ 1364366 h 1364366"/>
              <a:gd name="connsiteX1" fmla="*/ 73854 w 505709"/>
              <a:gd name="connsiteY1" fmla="*/ 361171 h 1364366"/>
              <a:gd name="connsiteX2" fmla="*/ 107957 w 505709"/>
              <a:gd name="connsiteY2" fmla="*/ 0 h 1364366"/>
              <a:gd name="connsiteX3" fmla="*/ 505709 w 505709"/>
              <a:gd name="connsiteY3" fmla="*/ 1311742 h 1364366"/>
              <a:gd name="connsiteX4" fmla="*/ 0 w 505709"/>
              <a:gd name="connsiteY4" fmla="*/ 1364366 h 136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709" h="1364366">
                <a:moveTo>
                  <a:pt x="0" y="1364366"/>
                </a:moveTo>
                <a:cubicBezTo>
                  <a:pt x="24195" y="1031607"/>
                  <a:pt x="49659" y="693930"/>
                  <a:pt x="73854" y="361171"/>
                </a:cubicBezTo>
                <a:lnTo>
                  <a:pt x="107957" y="0"/>
                </a:lnTo>
                <a:lnTo>
                  <a:pt x="505709" y="1311742"/>
                </a:lnTo>
                <a:lnTo>
                  <a:pt x="0" y="13643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Isosceles Triangle 16">
            <a:hlinkClick r:id="rId10" action="ppaction://hlinksldjump"/>
          </p:cNvPr>
          <p:cNvSpPr/>
          <p:nvPr/>
        </p:nvSpPr>
        <p:spPr>
          <a:xfrm>
            <a:off x="8343039" y="3107145"/>
            <a:ext cx="58769" cy="120684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Isosceles Triangle 12">
            <a:hlinkClick r:id="rId6" action="ppaction://hlinksldjump"/>
          </p:cNvPr>
          <p:cNvSpPr/>
          <p:nvPr/>
        </p:nvSpPr>
        <p:spPr>
          <a:xfrm rot="1220653">
            <a:off x="7965949" y="3058648"/>
            <a:ext cx="374766" cy="1005815"/>
          </a:xfrm>
          <a:custGeom>
            <a:avLst/>
            <a:gdLst>
              <a:gd name="connsiteX0" fmla="*/ 0 w 462280"/>
              <a:gd name="connsiteY0" fmla="*/ 1177000 h 1177000"/>
              <a:gd name="connsiteX1" fmla="*/ 231140 w 462280"/>
              <a:gd name="connsiteY1" fmla="*/ 0 h 1177000"/>
              <a:gd name="connsiteX2" fmla="*/ 462280 w 462280"/>
              <a:gd name="connsiteY2" fmla="*/ 1177000 h 1177000"/>
              <a:gd name="connsiteX3" fmla="*/ 0 w 462280"/>
              <a:gd name="connsiteY3" fmla="*/ 1177000 h 1177000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99314"/>
              <a:gd name="connsiteY0" fmla="*/ 1327867 h 1327867"/>
              <a:gd name="connsiteX1" fmla="*/ 272723 w 499314"/>
              <a:gd name="connsiteY1" fmla="*/ 0 h 1327867"/>
              <a:gd name="connsiteX2" fmla="*/ 499314 w 499314"/>
              <a:gd name="connsiteY2" fmla="*/ 1281628 h 1327867"/>
              <a:gd name="connsiteX3" fmla="*/ 0 w 499314"/>
              <a:gd name="connsiteY3" fmla="*/ 1327867 h 1327867"/>
              <a:gd name="connsiteX0" fmla="*/ 0 w 499688"/>
              <a:gd name="connsiteY0" fmla="*/ 1327867 h 1341086"/>
              <a:gd name="connsiteX1" fmla="*/ 272723 w 499688"/>
              <a:gd name="connsiteY1" fmla="*/ 0 h 1341086"/>
              <a:gd name="connsiteX2" fmla="*/ 499688 w 499688"/>
              <a:gd name="connsiteY2" fmla="*/ 1341086 h 1341086"/>
              <a:gd name="connsiteX3" fmla="*/ 0 w 499688"/>
              <a:gd name="connsiteY3" fmla="*/ 1327867 h 134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688" h="1341086">
                <a:moveTo>
                  <a:pt x="0" y="1327867"/>
                </a:moveTo>
                <a:lnTo>
                  <a:pt x="272723" y="0"/>
                </a:lnTo>
                <a:lnTo>
                  <a:pt x="499688" y="1341086"/>
                </a:lnTo>
                <a:lnTo>
                  <a:pt x="0" y="1327867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Isosceles Triangle 13">
            <a:hlinkClick r:id="rId7" action="ppaction://hlinksldjump"/>
          </p:cNvPr>
          <p:cNvSpPr/>
          <p:nvPr/>
        </p:nvSpPr>
        <p:spPr>
          <a:xfrm rot="2624457">
            <a:off x="7976096" y="3015969"/>
            <a:ext cx="250538" cy="635150"/>
          </a:xfrm>
          <a:custGeom>
            <a:avLst/>
            <a:gdLst>
              <a:gd name="connsiteX0" fmla="*/ 0 w 355600"/>
              <a:gd name="connsiteY0" fmla="*/ 975360 h 975360"/>
              <a:gd name="connsiteX1" fmla="*/ 177800 w 355600"/>
              <a:gd name="connsiteY1" fmla="*/ 0 h 975360"/>
              <a:gd name="connsiteX2" fmla="*/ 355600 w 355600"/>
              <a:gd name="connsiteY2" fmla="*/ 975360 h 975360"/>
              <a:gd name="connsiteX3" fmla="*/ 0 w 355600"/>
              <a:gd name="connsiteY3" fmla="*/ 975360 h 975360"/>
              <a:gd name="connsiteX0" fmla="*/ 0 w 362269"/>
              <a:gd name="connsiteY0" fmla="*/ 975360 h 975360"/>
              <a:gd name="connsiteX1" fmla="*/ 177800 w 362269"/>
              <a:gd name="connsiteY1" fmla="*/ 0 h 975360"/>
              <a:gd name="connsiteX2" fmla="*/ 362269 w 362269"/>
              <a:gd name="connsiteY2" fmla="*/ 835381 h 975360"/>
              <a:gd name="connsiteX3" fmla="*/ 0 w 362269"/>
              <a:gd name="connsiteY3" fmla="*/ 975360 h 975360"/>
              <a:gd name="connsiteX0" fmla="*/ 0 w 290641"/>
              <a:gd name="connsiteY0" fmla="*/ 822437 h 835381"/>
              <a:gd name="connsiteX1" fmla="*/ 106172 w 290641"/>
              <a:gd name="connsiteY1" fmla="*/ 0 h 835381"/>
              <a:gd name="connsiteX2" fmla="*/ 290641 w 290641"/>
              <a:gd name="connsiteY2" fmla="*/ 835381 h 835381"/>
              <a:gd name="connsiteX3" fmla="*/ 0 w 290641"/>
              <a:gd name="connsiteY3" fmla="*/ 822437 h 835381"/>
              <a:gd name="connsiteX0" fmla="*/ 0 w 334051"/>
              <a:gd name="connsiteY0" fmla="*/ 835855 h 835855"/>
              <a:gd name="connsiteX1" fmla="*/ 149582 w 334051"/>
              <a:gd name="connsiteY1" fmla="*/ 0 h 835855"/>
              <a:gd name="connsiteX2" fmla="*/ 334051 w 334051"/>
              <a:gd name="connsiteY2" fmla="*/ 835381 h 835855"/>
              <a:gd name="connsiteX3" fmla="*/ 0 w 334051"/>
              <a:gd name="connsiteY3" fmla="*/ 835855 h 835855"/>
              <a:gd name="connsiteX0" fmla="*/ 0 w 334051"/>
              <a:gd name="connsiteY0" fmla="*/ 846866 h 846866"/>
              <a:gd name="connsiteX1" fmla="*/ 139045 w 334051"/>
              <a:gd name="connsiteY1" fmla="*/ 0 h 846866"/>
              <a:gd name="connsiteX2" fmla="*/ 334051 w 334051"/>
              <a:gd name="connsiteY2" fmla="*/ 846392 h 846866"/>
              <a:gd name="connsiteX3" fmla="*/ 0 w 334051"/>
              <a:gd name="connsiteY3" fmla="*/ 846866 h 84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51" h="846866">
                <a:moveTo>
                  <a:pt x="0" y="846866"/>
                </a:moveTo>
                <a:lnTo>
                  <a:pt x="139045" y="0"/>
                </a:lnTo>
                <a:lnTo>
                  <a:pt x="334051" y="846392"/>
                </a:lnTo>
                <a:lnTo>
                  <a:pt x="0" y="8468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Isosceles Triangle 14">
            <a:hlinkClick r:id="rId8" action="ppaction://hlinksldjump"/>
          </p:cNvPr>
          <p:cNvSpPr/>
          <p:nvPr/>
        </p:nvSpPr>
        <p:spPr>
          <a:xfrm rot="4260962">
            <a:off x="7497159" y="2773838"/>
            <a:ext cx="476517" cy="1291753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356" h="1722337">
                <a:moveTo>
                  <a:pt x="0" y="1722337"/>
                </a:moveTo>
                <a:lnTo>
                  <a:pt x="101362" y="0"/>
                </a:lnTo>
                <a:lnTo>
                  <a:pt x="635356" y="1644400"/>
                </a:lnTo>
                <a:cubicBezTo>
                  <a:pt x="400589" y="1721567"/>
                  <a:pt x="211785" y="1696358"/>
                  <a:pt x="0" y="172233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Isosceles Triangle 14">
            <a:hlinkClick r:id="rId6" action="ppaction://hlinksldjump"/>
          </p:cNvPr>
          <p:cNvSpPr/>
          <p:nvPr/>
        </p:nvSpPr>
        <p:spPr>
          <a:xfrm rot="5768401">
            <a:off x="7358112" y="2540111"/>
            <a:ext cx="499394" cy="1332034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15190 w 650546"/>
              <a:gd name="connsiteY0" fmla="*/ 1760892 h 1760892"/>
              <a:gd name="connsiteX1" fmla="*/ 0 w 650546"/>
              <a:gd name="connsiteY1" fmla="*/ 0 h 1760892"/>
              <a:gd name="connsiteX2" fmla="*/ 650546 w 650546"/>
              <a:gd name="connsiteY2" fmla="*/ 1682955 h 1760892"/>
              <a:gd name="connsiteX3" fmla="*/ 15190 w 650546"/>
              <a:gd name="connsiteY3" fmla="*/ 1760892 h 1760892"/>
              <a:gd name="connsiteX0" fmla="*/ 15190 w 664772"/>
              <a:gd name="connsiteY0" fmla="*/ 1760892 h 1760892"/>
              <a:gd name="connsiteX1" fmla="*/ 0 w 664772"/>
              <a:gd name="connsiteY1" fmla="*/ 0 h 1760892"/>
              <a:gd name="connsiteX2" fmla="*/ 664772 w 664772"/>
              <a:gd name="connsiteY2" fmla="*/ 1625222 h 1760892"/>
              <a:gd name="connsiteX3" fmla="*/ 15190 w 664772"/>
              <a:gd name="connsiteY3" fmla="*/ 1760892 h 1760892"/>
              <a:gd name="connsiteX0" fmla="*/ 16820 w 664772"/>
              <a:gd name="connsiteY0" fmla="*/ 1776045 h 1776045"/>
              <a:gd name="connsiteX1" fmla="*/ 0 w 664772"/>
              <a:gd name="connsiteY1" fmla="*/ 0 h 1776045"/>
              <a:gd name="connsiteX2" fmla="*/ 664772 w 664772"/>
              <a:gd name="connsiteY2" fmla="*/ 1625222 h 1776045"/>
              <a:gd name="connsiteX3" fmla="*/ 16820 w 664772"/>
              <a:gd name="connsiteY3" fmla="*/ 1776045 h 1776045"/>
              <a:gd name="connsiteX0" fmla="*/ 16820 w 665859"/>
              <a:gd name="connsiteY0" fmla="*/ 1776045 h 1776045"/>
              <a:gd name="connsiteX1" fmla="*/ 0 w 665859"/>
              <a:gd name="connsiteY1" fmla="*/ 0 h 1776045"/>
              <a:gd name="connsiteX2" fmla="*/ 665859 w 665859"/>
              <a:gd name="connsiteY2" fmla="*/ 1635324 h 1776045"/>
              <a:gd name="connsiteX3" fmla="*/ 16820 w 665859"/>
              <a:gd name="connsiteY3" fmla="*/ 1776045 h 177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859" h="1776045">
                <a:moveTo>
                  <a:pt x="16820" y="1776045"/>
                </a:moveTo>
                <a:lnTo>
                  <a:pt x="0" y="0"/>
                </a:lnTo>
                <a:lnTo>
                  <a:pt x="665859" y="1635324"/>
                </a:lnTo>
                <a:cubicBezTo>
                  <a:pt x="431092" y="1712491"/>
                  <a:pt x="228605" y="1750066"/>
                  <a:pt x="16820" y="1776045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Isosceles Triangle 16">
            <a:hlinkClick r:id="rId11" action="ppaction://hlinksldjump"/>
          </p:cNvPr>
          <p:cNvSpPr/>
          <p:nvPr/>
        </p:nvSpPr>
        <p:spPr>
          <a:xfrm rot="6623595">
            <a:off x="7844215" y="2610990"/>
            <a:ext cx="232100" cy="652183"/>
          </a:xfrm>
          <a:custGeom>
            <a:avLst/>
            <a:gdLst>
              <a:gd name="connsiteX0" fmla="*/ 0 w 431800"/>
              <a:gd name="connsiteY0" fmla="*/ 850161 h 850161"/>
              <a:gd name="connsiteX1" fmla="*/ 215900 w 431800"/>
              <a:gd name="connsiteY1" fmla="*/ 0 h 850161"/>
              <a:gd name="connsiteX2" fmla="*/ 431800 w 431800"/>
              <a:gd name="connsiteY2" fmla="*/ 850161 h 850161"/>
              <a:gd name="connsiteX3" fmla="*/ 0 w 431800"/>
              <a:gd name="connsiteY3" fmla="*/ 850161 h 850161"/>
              <a:gd name="connsiteX0" fmla="*/ 0 w 431800"/>
              <a:gd name="connsiteY0" fmla="*/ 899547 h 899547"/>
              <a:gd name="connsiteX1" fmla="*/ 202960 w 431800"/>
              <a:gd name="connsiteY1" fmla="*/ 0 h 899547"/>
              <a:gd name="connsiteX2" fmla="*/ 431800 w 431800"/>
              <a:gd name="connsiteY2" fmla="*/ 899547 h 899547"/>
              <a:gd name="connsiteX3" fmla="*/ 0 w 431800"/>
              <a:gd name="connsiteY3" fmla="*/ 899547 h 899547"/>
              <a:gd name="connsiteX0" fmla="*/ 0 w 431800"/>
              <a:gd name="connsiteY0" fmla="*/ 866216 h 866216"/>
              <a:gd name="connsiteX1" fmla="*/ 215351 w 431800"/>
              <a:gd name="connsiteY1" fmla="*/ 0 h 866216"/>
              <a:gd name="connsiteX2" fmla="*/ 431800 w 431800"/>
              <a:gd name="connsiteY2" fmla="*/ 866216 h 866216"/>
              <a:gd name="connsiteX3" fmla="*/ 0 w 431800"/>
              <a:gd name="connsiteY3" fmla="*/ 866216 h 866216"/>
              <a:gd name="connsiteX0" fmla="*/ 0 w 455608"/>
              <a:gd name="connsiteY0" fmla="*/ 866216 h 866216"/>
              <a:gd name="connsiteX1" fmla="*/ 215351 w 455608"/>
              <a:gd name="connsiteY1" fmla="*/ 0 h 866216"/>
              <a:gd name="connsiteX2" fmla="*/ 455608 w 455608"/>
              <a:gd name="connsiteY2" fmla="*/ 857365 h 866216"/>
              <a:gd name="connsiteX3" fmla="*/ 0 w 455608"/>
              <a:gd name="connsiteY3" fmla="*/ 866216 h 866216"/>
              <a:gd name="connsiteX0" fmla="*/ 0 w 396150"/>
              <a:gd name="connsiteY0" fmla="*/ 865790 h 865790"/>
              <a:gd name="connsiteX1" fmla="*/ 155893 w 396150"/>
              <a:gd name="connsiteY1" fmla="*/ 0 h 865790"/>
              <a:gd name="connsiteX2" fmla="*/ 396150 w 396150"/>
              <a:gd name="connsiteY2" fmla="*/ 857365 h 865790"/>
              <a:gd name="connsiteX3" fmla="*/ 0 w 396150"/>
              <a:gd name="connsiteY3" fmla="*/ 865790 h 865790"/>
              <a:gd name="connsiteX0" fmla="*/ 0 w 324725"/>
              <a:gd name="connsiteY0" fmla="*/ 839237 h 857365"/>
              <a:gd name="connsiteX1" fmla="*/ 84468 w 324725"/>
              <a:gd name="connsiteY1" fmla="*/ 0 h 857365"/>
              <a:gd name="connsiteX2" fmla="*/ 324725 w 324725"/>
              <a:gd name="connsiteY2" fmla="*/ 857365 h 857365"/>
              <a:gd name="connsiteX3" fmla="*/ 0 w 324725"/>
              <a:gd name="connsiteY3" fmla="*/ 839237 h 857365"/>
              <a:gd name="connsiteX0" fmla="*/ 0 w 318866"/>
              <a:gd name="connsiteY0" fmla="*/ 869577 h 869577"/>
              <a:gd name="connsiteX1" fmla="*/ 78609 w 318866"/>
              <a:gd name="connsiteY1" fmla="*/ 0 h 869577"/>
              <a:gd name="connsiteX2" fmla="*/ 318866 w 318866"/>
              <a:gd name="connsiteY2" fmla="*/ 857365 h 869577"/>
              <a:gd name="connsiteX3" fmla="*/ 0 w 3188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66" h="869577">
                <a:moveTo>
                  <a:pt x="0" y="869577"/>
                </a:moveTo>
                <a:lnTo>
                  <a:pt x="78609" y="0"/>
                </a:lnTo>
                <a:lnTo>
                  <a:pt x="309466" y="817502"/>
                </a:lnTo>
                <a:cubicBezTo>
                  <a:pt x="174750" y="852013"/>
                  <a:pt x="103155" y="852219"/>
                  <a:pt x="0" y="86957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Isosceles Triangle 17">
            <a:hlinkClick r:id="rId12" action="ppaction://hlinksldjump"/>
          </p:cNvPr>
          <p:cNvSpPr/>
          <p:nvPr/>
        </p:nvSpPr>
        <p:spPr>
          <a:xfrm rot="7656170">
            <a:off x="7857340" y="2341373"/>
            <a:ext cx="286445" cy="811700"/>
          </a:xfrm>
          <a:custGeom>
            <a:avLst/>
            <a:gdLst>
              <a:gd name="connsiteX0" fmla="*/ 0 w 430548"/>
              <a:gd name="connsiteY0" fmla="*/ 982203 h 982203"/>
              <a:gd name="connsiteX1" fmla="*/ 215274 w 430548"/>
              <a:gd name="connsiteY1" fmla="*/ 0 h 982203"/>
              <a:gd name="connsiteX2" fmla="*/ 430548 w 430548"/>
              <a:gd name="connsiteY2" fmla="*/ 982203 h 982203"/>
              <a:gd name="connsiteX3" fmla="*/ 0 w 430548"/>
              <a:gd name="connsiteY3" fmla="*/ 982203 h 982203"/>
              <a:gd name="connsiteX0" fmla="*/ 0 w 430548"/>
              <a:gd name="connsiteY0" fmla="*/ 1072644 h 1072644"/>
              <a:gd name="connsiteX1" fmla="*/ 216149 w 430548"/>
              <a:gd name="connsiteY1" fmla="*/ 0 h 1072644"/>
              <a:gd name="connsiteX2" fmla="*/ 430548 w 430548"/>
              <a:gd name="connsiteY2" fmla="*/ 1072644 h 1072644"/>
              <a:gd name="connsiteX3" fmla="*/ 0 w 430548"/>
              <a:gd name="connsiteY3" fmla="*/ 1072644 h 1072644"/>
              <a:gd name="connsiteX0" fmla="*/ 0 w 366428"/>
              <a:gd name="connsiteY0" fmla="*/ 1072644 h 1072644"/>
              <a:gd name="connsiteX1" fmla="*/ 216149 w 366428"/>
              <a:gd name="connsiteY1" fmla="*/ 0 h 1072644"/>
              <a:gd name="connsiteX2" fmla="*/ 366428 w 366428"/>
              <a:gd name="connsiteY2" fmla="*/ 1064318 h 1072644"/>
              <a:gd name="connsiteX3" fmla="*/ 0 w 366428"/>
              <a:gd name="connsiteY3" fmla="*/ 1072644 h 1072644"/>
              <a:gd name="connsiteX0" fmla="*/ 0 w 393076"/>
              <a:gd name="connsiteY0" fmla="*/ 1072644 h 1082266"/>
              <a:gd name="connsiteX1" fmla="*/ 216149 w 393076"/>
              <a:gd name="connsiteY1" fmla="*/ 0 h 1082266"/>
              <a:gd name="connsiteX2" fmla="*/ 393076 w 393076"/>
              <a:gd name="connsiteY2" fmla="*/ 1082266 h 1082266"/>
              <a:gd name="connsiteX3" fmla="*/ 0 w 393076"/>
              <a:gd name="connsiteY3" fmla="*/ 1072644 h 1082266"/>
              <a:gd name="connsiteX0" fmla="*/ 0 w 381927"/>
              <a:gd name="connsiteY0" fmla="*/ 1070469 h 1082266"/>
              <a:gd name="connsiteX1" fmla="*/ 205000 w 381927"/>
              <a:gd name="connsiteY1" fmla="*/ 0 h 1082266"/>
              <a:gd name="connsiteX2" fmla="*/ 381927 w 381927"/>
              <a:gd name="connsiteY2" fmla="*/ 1082266 h 1082266"/>
              <a:gd name="connsiteX3" fmla="*/ 0 w 381927"/>
              <a:gd name="connsiteY3" fmla="*/ 1070469 h 108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927" h="1082266">
                <a:moveTo>
                  <a:pt x="0" y="1070469"/>
                </a:moveTo>
                <a:lnTo>
                  <a:pt x="205000" y="0"/>
                </a:lnTo>
                <a:lnTo>
                  <a:pt x="381927" y="1082266"/>
                </a:lnTo>
                <a:lnTo>
                  <a:pt x="0" y="1070469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sosceles Triangle 18">
            <a:hlinkClick r:id="rId13" action="ppaction://hlinksldjump"/>
          </p:cNvPr>
          <p:cNvSpPr/>
          <p:nvPr/>
        </p:nvSpPr>
        <p:spPr>
          <a:xfrm rot="9380637">
            <a:off x="8005914" y="2378195"/>
            <a:ext cx="235735" cy="648486"/>
          </a:xfrm>
          <a:custGeom>
            <a:avLst/>
            <a:gdLst>
              <a:gd name="connsiteX0" fmla="*/ 0 w 345423"/>
              <a:gd name="connsiteY0" fmla="*/ 775580 h 775580"/>
              <a:gd name="connsiteX1" fmla="*/ 172712 w 345423"/>
              <a:gd name="connsiteY1" fmla="*/ 0 h 775580"/>
              <a:gd name="connsiteX2" fmla="*/ 345423 w 345423"/>
              <a:gd name="connsiteY2" fmla="*/ 775580 h 775580"/>
              <a:gd name="connsiteX3" fmla="*/ 0 w 345423"/>
              <a:gd name="connsiteY3" fmla="*/ 775580 h 775580"/>
              <a:gd name="connsiteX0" fmla="*/ 0 w 345423"/>
              <a:gd name="connsiteY0" fmla="*/ 851533 h 851533"/>
              <a:gd name="connsiteX1" fmla="*/ 100609 w 345423"/>
              <a:gd name="connsiteY1" fmla="*/ 0 h 851533"/>
              <a:gd name="connsiteX2" fmla="*/ 345423 w 345423"/>
              <a:gd name="connsiteY2" fmla="*/ 851533 h 851533"/>
              <a:gd name="connsiteX3" fmla="*/ 0 w 345423"/>
              <a:gd name="connsiteY3" fmla="*/ 851533 h 851533"/>
              <a:gd name="connsiteX0" fmla="*/ 0 w 363768"/>
              <a:gd name="connsiteY0" fmla="*/ 851533 h 851533"/>
              <a:gd name="connsiteX1" fmla="*/ 100609 w 363768"/>
              <a:gd name="connsiteY1" fmla="*/ 0 h 851533"/>
              <a:gd name="connsiteX2" fmla="*/ 363768 w 363768"/>
              <a:gd name="connsiteY2" fmla="*/ 809655 h 851533"/>
              <a:gd name="connsiteX3" fmla="*/ 0 w 363768"/>
              <a:gd name="connsiteY3" fmla="*/ 851533 h 851533"/>
              <a:gd name="connsiteX0" fmla="*/ 0 w 308507"/>
              <a:gd name="connsiteY0" fmla="*/ 864648 h 864648"/>
              <a:gd name="connsiteX1" fmla="*/ 45348 w 308507"/>
              <a:gd name="connsiteY1" fmla="*/ 0 h 864648"/>
              <a:gd name="connsiteX2" fmla="*/ 308507 w 308507"/>
              <a:gd name="connsiteY2" fmla="*/ 809655 h 864648"/>
              <a:gd name="connsiteX3" fmla="*/ 0 w 308507"/>
              <a:gd name="connsiteY3" fmla="*/ 864648 h 864648"/>
              <a:gd name="connsiteX0" fmla="*/ 0 w 314313"/>
              <a:gd name="connsiteY0" fmla="*/ 864648 h 864648"/>
              <a:gd name="connsiteX1" fmla="*/ 45348 w 314313"/>
              <a:gd name="connsiteY1" fmla="*/ 0 h 864648"/>
              <a:gd name="connsiteX2" fmla="*/ 314313 w 314313"/>
              <a:gd name="connsiteY2" fmla="*/ 834382 h 864648"/>
              <a:gd name="connsiteX3" fmla="*/ 0 w 314313"/>
              <a:gd name="connsiteY3" fmla="*/ 864648 h 86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13" h="864648">
                <a:moveTo>
                  <a:pt x="0" y="864648"/>
                </a:moveTo>
                <a:lnTo>
                  <a:pt x="45348" y="0"/>
                </a:lnTo>
                <a:lnTo>
                  <a:pt x="314313" y="834382"/>
                </a:lnTo>
                <a:lnTo>
                  <a:pt x="0" y="86464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Isosceles Triangle 19">
            <a:hlinkClick r:id="rId14" action="ppaction://hlinksldjump"/>
          </p:cNvPr>
          <p:cNvSpPr/>
          <p:nvPr/>
        </p:nvSpPr>
        <p:spPr>
          <a:xfrm rot="9938310">
            <a:off x="8243066" y="2463928"/>
            <a:ext cx="169517" cy="486385"/>
          </a:xfrm>
          <a:custGeom>
            <a:avLst/>
            <a:gdLst>
              <a:gd name="connsiteX0" fmla="*/ 0 w 286575"/>
              <a:gd name="connsiteY0" fmla="*/ 634106 h 634106"/>
              <a:gd name="connsiteX1" fmla="*/ 143288 w 286575"/>
              <a:gd name="connsiteY1" fmla="*/ 0 h 634106"/>
              <a:gd name="connsiteX2" fmla="*/ 286575 w 286575"/>
              <a:gd name="connsiteY2" fmla="*/ 634106 h 634106"/>
              <a:gd name="connsiteX3" fmla="*/ 0 w 286575"/>
              <a:gd name="connsiteY3" fmla="*/ 634106 h 634106"/>
              <a:gd name="connsiteX0" fmla="*/ 0 w 286575"/>
              <a:gd name="connsiteY0" fmla="*/ 654932 h 654932"/>
              <a:gd name="connsiteX1" fmla="*/ 164352 w 286575"/>
              <a:gd name="connsiteY1" fmla="*/ 0 h 654932"/>
              <a:gd name="connsiteX2" fmla="*/ 286575 w 286575"/>
              <a:gd name="connsiteY2" fmla="*/ 654932 h 654932"/>
              <a:gd name="connsiteX3" fmla="*/ 0 w 286575"/>
              <a:gd name="connsiteY3" fmla="*/ 654932 h 654932"/>
              <a:gd name="connsiteX0" fmla="*/ 0 w 231181"/>
              <a:gd name="connsiteY0" fmla="*/ 654932 h 654932"/>
              <a:gd name="connsiteX1" fmla="*/ 164352 w 231181"/>
              <a:gd name="connsiteY1" fmla="*/ 0 h 654932"/>
              <a:gd name="connsiteX2" fmla="*/ 231181 w 231181"/>
              <a:gd name="connsiteY2" fmla="*/ 645993 h 654932"/>
              <a:gd name="connsiteX3" fmla="*/ 0 w 231181"/>
              <a:gd name="connsiteY3" fmla="*/ 654932 h 654932"/>
              <a:gd name="connsiteX0" fmla="*/ 0 w 208976"/>
              <a:gd name="connsiteY0" fmla="*/ 650130 h 650130"/>
              <a:gd name="connsiteX1" fmla="*/ 142147 w 208976"/>
              <a:gd name="connsiteY1" fmla="*/ 0 h 650130"/>
              <a:gd name="connsiteX2" fmla="*/ 208976 w 208976"/>
              <a:gd name="connsiteY2" fmla="*/ 645993 h 650130"/>
              <a:gd name="connsiteX3" fmla="*/ 0 w 208976"/>
              <a:gd name="connsiteY3" fmla="*/ 650130 h 650130"/>
              <a:gd name="connsiteX0" fmla="*/ 0 w 216179"/>
              <a:gd name="connsiteY0" fmla="*/ 616822 h 645993"/>
              <a:gd name="connsiteX1" fmla="*/ 149350 w 216179"/>
              <a:gd name="connsiteY1" fmla="*/ 0 h 645993"/>
              <a:gd name="connsiteX2" fmla="*/ 216179 w 216179"/>
              <a:gd name="connsiteY2" fmla="*/ 645993 h 645993"/>
              <a:gd name="connsiteX3" fmla="*/ 0 w 216179"/>
              <a:gd name="connsiteY3" fmla="*/ 616822 h 645993"/>
              <a:gd name="connsiteX0" fmla="*/ 0 w 226022"/>
              <a:gd name="connsiteY0" fmla="*/ 616822 h 648513"/>
              <a:gd name="connsiteX1" fmla="*/ 149350 w 226022"/>
              <a:gd name="connsiteY1" fmla="*/ 0 h 648513"/>
              <a:gd name="connsiteX2" fmla="*/ 226022 w 226022"/>
              <a:gd name="connsiteY2" fmla="*/ 648513 h 648513"/>
              <a:gd name="connsiteX3" fmla="*/ 0 w 226022"/>
              <a:gd name="connsiteY3" fmla="*/ 616822 h 64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22" h="648513">
                <a:moveTo>
                  <a:pt x="0" y="616822"/>
                </a:moveTo>
                <a:lnTo>
                  <a:pt x="149350" y="0"/>
                </a:lnTo>
                <a:lnTo>
                  <a:pt x="226022" y="648513"/>
                </a:lnTo>
                <a:lnTo>
                  <a:pt x="0" y="61682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6" name="Picture 2" descr="Image result for home ico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71" y="5491239"/>
            <a:ext cx="469839" cy="4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AC781A5C-37CC-438F-AA9F-D03F5953C2C5}" type="datetime1">
              <a:rPr lang="en-US" smtClean="0"/>
              <a:t>5/2/2020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EF7315-F2E1-4E3F-83FC-407771000365}"/>
              </a:ext>
            </a:extLst>
          </p:cNvPr>
          <p:cNvSpPr txBox="1"/>
          <p:nvPr/>
        </p:nvSpPr>
        <p:spPr>
          <a:xfrm>
            <a:off x="1778800" y="5814895"/>
            <a:ext cx="4161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শান্তি, ন্যায়বিচার ও কার্যকর প্রতিষ্ঠান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25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857252"/>
            <a:ext cx="2204978" cy="3486149"/>
          </a:xfrm>
          <a:prstGeom prst="rect">
            <a:avLst/>
          </a:prstGeom>
          <a:solidFill>
            <a:srgbClr val="DC3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/>
          <p:cNvSpPr/>
          <p:nvPr/>
        </p:nvSpPr>
        <p:spPr>
          <a:xfrm>
            <a:off x="1240586" y="5061771"/>
            <a:ext cx="5361596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50" dirty="0"/>
              <a:t>Partnership for the goals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24646" y="3425049"/>
            <a:ext cx="1003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38.8</a:t>
            </a:r>
          </a:p>
        </p:txBody>
      </p:sp>
      <p:sp>
        <p:nvSpPr>
          <p:cNvPr id="6" name="Rectangle 5"/>
          <p:cNvSpPr/>
          <p:nvPr/>
        </p:nvSpPr>
        <p:spPr>
          <a:xfrm>
            <a:off x="1975429" y="3040515"/>
            <a:ext cx="13021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FFFFFF"/>
                </a:solidFill>
                <a:latin typeface="Bangla273"/>
              </a:rPr>
              <a:t>Score</a:t>
            </a:r>
            <a:endParaRPr lang="en-US" sz="2700" b="1" dirty="0"/>
          </a:p>
        </p:txBody>
      </p:sp>
      <p:pic>
        <p:nvPicPr>
          <p:cNvPr id="7" name="Picture 2" descr="https://dashboards.sdgindex.org/resources/SDG%202018%20dashboards%20white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542" y="903168"/>
            <a:ext cx="2054475" cy="20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>
            <a:hlinkClick r:id="rId3" action="ppaction://hlinksldjump"/>
          </p:cNvPr>
          <p:cNvSpPr/>
          <p:nvPr/>
        </p:nvSpPr>
        <p:spPr>
          <a:xfrm rot="11435456">
            <a:off x="8327396" y="2214075"/>
            <a:ext cx="266009" cy="658882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Isosceles Triangle 3">
            <a:hlinkClick r:id="rId4" action="ppaction://hlinksldjump"/>
          </p:cNvPr>
          <p:cNvSpPr/>
          <p:nvPr/>
        </p:nvSpPr>
        <p:spPr>
          <a:xfrm rot="12658671">
            <a:off x="8471515" y="2365932"/>
            <a:ext cx="232106" cy="605946"/>
          </a:xfrm>
          <a:custGeom>
            <a:avLst/>
            <a:gdLst>
              <a:gd name="connsiteX0" fmla="*/ 0 w 309474"/>
              <a:gd name="connsiteY0" fmla="*/ 748685 h 748685"/>
              <a:gd name="connsiteX1" fmla="*/ 154737 w 309474"/>
              <a:gd name="connsiteY1" fmla="*/ 0 h 748685"/>
              <a:gd name="connsiteX2" fmla="*/ 309474 w 309474"/>
              <a:gd name="connsiteY2" fmla="*/ 748685 h 748685"/>
              <a:gd name="connsiteX3" fmla="*/ 0 w 309474"/>
              <a:gd name="connsiteY3" fmla="*/ 748685 h 748685"/>
              <a:gd name="connsiteX0" fmla="*/ 0 w 309474"/>
              <a:gd name="connsiteY0" fmla="*/ 807928 h 807928"/>
              <a:gd name="connsiteX1" fmla="*/ 154723 w 309474"/>
              <a:gd name="connsiteY1" fmla="*/ 0 h 807928"/>
              <a:gd name="connsiteX2" fmla="*/ 309474 w 309474"/>
              <a:gd name="connsiteY2" fmla="*/ 807928 h 807928"/>
              <a:gd name="connsiteX3" fmla="*/ 0 w 309474"/>
              <a:gd name="connsiteY3" fmla="*/ 807928 h 80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74" h="807928">
                <a:moveTo>
                  <a:pt x="0" y="807928"/>
                </a:moveTo>
                <a:lnTo>
                  <a:pt x="154723" y="0"/>
                </a:lnTo>
                <a:lnTo>
                  <a:pt x="309474" y="807928"/>
                </a:lnTo>
                <a:lnTo>
                  <a:pt x="0" y="80792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Isosceles Triangle 4">
            <a:hlinkClick r:id="rId5" action="ppaction://hlinksldjump"/>
          </p:cNvPr>
          <p:cNvSpPr/>
          <p:nvPr/>
        </p:nvSpPr>
        <p:spPr>
          <a:xfrm rot="14444128">
            <a:off x="8589801" y="2314367"/>
            <a:ext cx="278273" cy="746945"/>
          </a:xfrm>
          <a:custGeom>
            <a:avLst/>
            <a:gdLst>
              <a:gd name="connsiteX0" fmla="*/ 0 w 370840"/>
              <a:gd name="connsiteY0" fmla="*/ 934720 h 934720"/>
              <a:gd name="connsiteX1" fmla="*/ 185420 w 370840"/>
              <a:gd name="connsiteY1" fmla="*/ 0 h 934720"/>
              <a:gd name="connsiteX2" fmla="*/ 370840 w 370840"/>
              <a:gd name="connsiteY2" fmla="*/ 934720 h 934720"/>
              <a:gd name="connsiteX3" fmla="*/ 0 w 370840"/>
              <a:gd name="connsiteY3" fmla="*/ 934720 h 934720"/>
              <a:gd name="connsiteX0" fmla="*/ 0 w 371031"/>
              <a:gd name="connsiteY0" fmla="*/ 987022 h 987022"/>
              <a:gd name="connsiteX1" fmla="*/ 185611 w 371031"/>
              <a:gd name="connsiteY1" fmla="*/ 0 h 987022"/>
              <a:gd name="connsiteX2" fmla="*/ 371031 w 371031"/>
              <a:gd name="connsiteY2" fmla="*/ 934720 h 987022"/>
              <a:gd name="connsiteX3" fmla="*/ 0 w 371031"/>
              <a:gd name="connsiteY3" fmla="*/ 987022 h 987022"/>
              <a:gd name="connsiteX0" fmla="*/ 0 w 371031"/>
              <a:gd name="connsiteY0" fmla="*/ 979078 h 979078"/>
              <a:gd name="connsiteX1" fmla="*/ 64695 w 371031"/>
              <a:gd name="connsiteY1" fmla="*/ 0 h 979078"/>
              <a:gd name="connsiteX2" fmla="*/ 371031 w 371031"/>
              <a:gd name="connsiteY2" fmla="*/ 926776 h 979078"/>
              <a:gd name="connsiteX3" fmla="*/ 0 w 371031"/>
              <a:gd name="connsiteY3" fmla="*/ 979078 h 979078"/>
              <a:gd name="connsiteX0" fmla="*/ 0 w 371031"/>
              <a:gd name="connsiteY0" fmla="*/ 995926 h 995926"/>
              <a:gd name="connsiteX1" fmla="*/ 45020 w 371031"/>
              <a:gd name="connsiteY1" fmla="*/ 0 h 995926"/>
              <a:gd name="connsiteX2" fmla="*/ 371031 w 371031"/>
              <a:gd name="connsiteY2" fmla="*/ 943624 h 995926"/>
              <a:gd name="connsiteX3" fmla="*/ 0 w 371031"/>
              <a:gd name="connsiteY3" fmla="*/ 995926 h 9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031" h="995926">
                <a:moveTo>
                  <a:pt x="0" y="995926"/>
                </a:moveTo>
                <a:lnTo>
                  <a:pt x="45020" y="0"/>
                </a:lnTo>
                <a:lnTo>
                  <a:pt x="371031" y="943624"/>
                </a:lnTo>
                <a:lnTo>
                  <a:pt x="0" y="99592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sosceles Triangle 6">
            <a:hlinkClick r:id="rId6" action="ppaction://hlinksldjump"/>
          </p:cNvPr>
          <p:cNvSpPr/>
          <p:nvPr/>
        </p:nvSpPr>
        <p:spPr>
          <a:xfrm rot="15385404">
            <a:off x="8761828" y="2307484"/>
            <a:ext cx="395413" cy="1050758"/>
          </a:xfrm>
          <a:custGeom>
            <a:avLst/>
            <a:gdLst>
              <a:gd name="connsiteX0" fmla="*/ 0 w 543560"/>
              <a:gd name="connsiteY0" fmla="*/ 1259840 h 1259840"/>
              <a:gd name="connsiteX1" fmla="*/ 271780 w 543560"/>
              <a:gd name="connsiteY1" fmla="*/ 0 h 1259840"/>
              <a:gd name="connsiteX2" fmla="*/ 543560 w 543560"/>
              <a:gd name="connsiteY2" fmla="*/ 1259840 h 1259840"/>
              <a:gd name="connsiteX3" fmla="*/ 0 w 543560"/>
              <a:gd name="connsiteY3" fmla="*/ 1259840 h 1259840"/>
              <a:gd name="connsiteX0" fmla="*/ 0 w 527217"/>
              <a:gd name="connsiteY0" fmla="*/ 1300369 h 1300369"/>
              <a:gd name="connsiteX1" fmla="*/ 255437 w 527217"/>
              <a:gd name="connsiteY1" fmla="*/ 0 h 1300369"/>
              <a:gd name="connsiteX2" fmla="*/ 527217 w 527217"/>
              <a:gd name="connsiteY2" fmla="*/ 1259840 h 1300369"/>
              <a:gd name="connsiteX3" fmla="*/ 0 w 527217"/>
              <a:gd name="connsiteY3" fmla="*/ 1300369 h 1300369"/>
              <a:gd name="connsiteX0" fmla="*/ 0 w 527217"/>
              <a:gd name="connsiteY0" fmla="*/ 1401011 h 1401011"/>
              <a:gd name="connsiteX1" fmla="*/ 206577 w 527217"/>
              <a:gd name="connsiteY1" fmla="*/ 0 h 1401011"/>
              <a:gd name="connsiteX2" fmla="*/ 527217 w 527217"/>
              <a:gd name="connsiteY2" fmla="*/ 1360482 h 1401011"/>
              <a:gd name="connsiteX3" fmla="*/ 0 w 527217"/>
              <a:gd name="connsiteY3" fmla="*/ 1401011 h 140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217" h="1401011">
                <a:moveTo>
                  <a:pt x="0" y="1401011"/>
                </a:moveTo>
                <a:lnTo>
                  <a:pt x="206577" y="0"/>
                </a:lnTo>
                <a:lnTo>
                  <a:pt x="527217" y="1360482"/>
                </a:lnTo>
                <a:lnTo>
                  <a:pt x="0" y="1401011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Isosceles Triangle 12">
            <a:hlinkClick r:id="rId7" action="ppaction://hlinksldjump"/>
          </p:cNvPr>
          <p:cNvSpPr/>
          <p:nvPr/>
        </p:nvSpPr>
        <p:spPr>
          <a:xfrm rot="16656475">
            <a:off x="8663732" y="2764039"/>
            <a:ext cx="214391" cy="565179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Isosceles Triangle 8">
            <a:hlinkClick r:id="rId8" action="ppaction://hlinksldjump"/>
          </p:cNvPr>
          <p:cNvSpPr/>
          <p:nvPr/>
        </p:nvSpPr>
        <p:spPr>
          <a:xfrm rot="18035027">
            <a:off x="8674461" y="2771463"/>
            <a:ext cx="317212" cy="879024"/>
          </a:xfrm>
          <a:custGeom>
            <a:avLst/>
            <a:gdLst>
              <a:gd name="connsiteX0" fmla="*/ 0 w 507241"/>
              <a:gd name="connsiteY0" fmla="*/ 792144 h 792144"/>
              <a:gd name="connsiteX1" fmla="*/ 253621 w 507241"/>
              <a:gd name="connsiteY1" fmla="*/ 0 h 792144"/>
              <a:gd name="connsiteX2" fmla="*/ 507241 w 507241"/>
              <a:gd name="connsiteY2" fmla="*/ 792144 h 792144"/>
              <a:gd name="connsiteX3" fmla="*/ 0 w 507241"/>
              <a:gd name="connsiteY3" fmla="*/ 792144 h 792144"/>
              <a:gd name="connsiteX0" fmla="*/ 0 w 392708"/>
              <a:gd name="connsiteY0" fmla="*/ 1125714 h 1125714"/>
              <a:gd name="connsiteX1" fmla="*/ 139088 w 392708"/>
              <a:gd name="connsiteY1" fmla="*/ 0 h 1125714"/>
              <a:gd name="connsiteX2" fmla="*/ 392708 w 392708"/>
              <a:gd name="connsiteY2" fmla="*/ 792144 h 1125714"/>
              <a:gd name="connsiteX3" fmla="*/ 0 w 392708"/>
              <a:gd name="connsiteY3" fmla="*/ 1125714 h 1125714"/>
              <a:gd name="connsiteX0" fmla="*/ 0 w 422949"/>
              <a:gd name="connsiteY0" fmla="*/ 1125714 h 1125714"/>
              <a:gd name="connsiteX1" fmla="*/ 139088 w 422949"/>
              <a:gd name="connsiteY1" fmla="*/ 0 h 1125714"/>
              <a:gd name="connsiteX2" fmla="*/ 422949 w 422949"/>
              <a:gd name="connsiteY2" fmla="*/ 1092919 h 1125714"/>
              <a:gd name="connsiteX3" fmla="*/ 0 w 422949"/>
              <a:gd name="connsiteY3" fmla="*/ 1125714 h 1125714"/>
              <a:gd name="connsiteX0" fmla="*/ 0 w 422949"/>
              <a:gd name="connsiteY0" fmla="*/ 1172032 h 1172032"/>
              <a:gd name="connsiteX1" fmla="*/ 117616 w 422949"/>
              <a:gd name="connsiteY1" fmla="*/ 0 h 1172032"/>
              <a:gd name="connsiteX2" fmla="*/ 422949 w 422949"/>
              <a:gd name="connsiteY2" fmla="*/ 1139237 h 1172032"/>
              <a:gd name="connsiteX3" fmla="*/ 0 w 422949"/>
              <a:gd name="connsiteY3" fmla="*/ 1172032 h 117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49" h="1172032">
                <a:moveTo>
                  <a:pt x="0" y="1172032"/>
                </a:moveTo>
                <a:lnTo>
                  <a:pt x="117616" y="0"/>
                </a:lnTo>
                <a:lnTo>
                  <a:pt x="422949" y="1139237"/>
                </a:lnTo>
                <a:lnTo>
                  <a:pt x="0" y="117203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sosceles Triangle 9">
            <a:hlinkClick r:id="rId3" action="ppaction://hlinksldjump"/>
          </p:cNvPr>
          <p:cNvSpPr/>
          <p:nvPr/>
        </p:nvSpPr>
        <p:spPr>
          <a:xfrm rot="19341219">
            <a:off x="8570036" y="2983999"/>
            <a:ext cx="263717" cy="693332"/>
          </a:xfrm>
          <a:custGeom>
            <a:avLst/>
            <a:gdLst>
              <a:gd name="connsiteX0" fmla="*/ 0 w 386904"/>
              <a:gd name="connsiteY0" fmla="*/ 866927 h 866927"/>
              <a:gd name="connsiteX1" fmla="*/ 193452 w 386904"/>
              <a:gd name="connsiteY1" fmla="*/ 0 h 866927"/>
              <a:gd name="connsiteX2" fmla="*/ 386904 w 386904"/>
              <a:gd name="connsiteY2" fmla="*/ 866927 h 866927"/>
              <a:gd name="connsiteX3" fmla="*/ 0 w 386904"/>
              <a:gd name="connsiteY3" fmla="*/ 866927 h 866927"/>
              <a:gd name="connsiteX0" fmla="*/ 0 w 386904"/>
              <a:gd name="connsiteY0" fmla="*/ 958059 h 958059"/>
              <a:gd name="connsiteX1" fmla="*/ 141850 w 386904"/>
              <a:gd name="connsiteY1" fmla="*/ 0 h 958059"/>
              <a:gd name="connsiteX2" fmla="*/ 386904 w 386904"/>
              <a:gd name="connsiteY2" fmla="*/ 958059 h 958059"/>
              <a:gd name="connsiteX3" fmla="*/ 0 w 386904"/>
              <a:gd name="connsiteY3" fmla="*/ 958059 h 958059"/>
              <a:gd name="connsiteX0" fmla="*/ 0 w 334269"/>
              <a:gd name="connsiteY0" fmla="*/ 972998 h 972998"/>
              <a:gd name="connsiteX1" fmla="*/ 89215 w 334269"/>
              <a:gd name="connsiteY1" fmla="*/ 0 h 972998"/>
              <a:gd name="connsiteX2" fmla="*/ 334269 w 334269"/>
              <a:gd name="connsiteY2" fmla="*/ 958059 h 972998"/>
              <a:gd name="connsiteX3" fmla="*/ 0 w 334269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  <a:gd name="connsiteX0" fmla="*/ 0 w 351622"/>
              <a:gd name="connsiteY0" fmla="*/ 972998 h 972998"/>
              <a:gd name="connsiteX1" fmla="*/ 89215 w 351622"/>
              <a:gd name="connsiteY1" fmla="*/ 0 h 972998"/>
              <a:gd name="connsiteX2" fmla="*/ 351622 w 351622"/>
              <a:gd name="connsiteY2" fmla="*/ 952197 h 972998"/>
              <a:gd name="connsiteX3" fmla="*/ 0 w 351622"/>
              <a:gd name="connsiteY3" fmla="*/ 972998 h 9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22" h="972998">
                <a:moveTo>
                  <a:pt x="0" y="972998"/>
                </a:moveTo>
                <a:lnTo>
                  <a:pt x="89215" y="0"/>
                </a:lnTo>
                <a:lnTo>
                  <a:pt x="351622" y="952197"/>
                </a:lnTo>
                <a:lnTo>
                  <a:pt x="0" y="97299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Isosceles Triangle 10">
            <a:hlinkClick r:id="rId4" action="ppaction://hlinksldjump"/>
          </p:cNvPr>
          <p:cNvSpPr/>
          <p:nvPr/>
        </p:nvSpPr>
        <p:spPr>
          <a:xfrm rot="20733320">
            <a:off x="8451003" y="3059874"/>
            <a:ext cx="379282" cy="1023275"/>
          </a:xfrm>
          <a:custGeom>
            <a:avLst/>
            <a:gdLst>
              <a:gd name="connsiteX0" fmla="*/ 0 w 628545"/>
              <a:gd name="connsiteY0" fmla="*/ 1269254 h 1269254"/>
              <a:gd name="connsiteX1" fmla="*/ 314273 w 628545"/>
              <a:gd name="connsiteY1" fmla="*/ 0 h 1269254"/>
              <a:gd name="connsiteX2" fmla="*/ 628545 w 628545"/>
              <a:gd name="connsiteY2" fmla="*/ 1269254 h 1269254"/>
              <a:gd name="connsiteX3" fmla="*/ 0 w 628545"/>
              <a:gd name="connsiteY3" fmla="*/ 1269254 h 1269254"/>
              <a:gd name="connsiteX0" fmla="*/ 0 w 505709"/>
              <a:gd name="connsiteY0" fmla="*/ 1321878 h 1321878"/>
              <a:gd name="connsiteX1" fmla="*/ 191437 w 505709"/>
              <a:gd name="connsiteY1" fmla="*/ 0 h 1321878"/>
              <a:gd name="connsiteX2" fmla="*/ 505709 w 505709"/>
              <a:gd name="connsiteY2" fmla="*/ 1269254 h 1321878"/>
              <a:gd name="connsiteX3" fmla="*/ 0 w 505709"/>
              <a:gd name="connsiteY3" fmla="*/ 1321878 h 1321878"/>
              <a:gd name="connsiteX0" fmla="*/ 0 w 505709"/>
              <a:gd name="connsiteY0" fmla="*/ 1340886 h 1340886"/>
              <a:gd name="connsiteX1" fmla="*/ 117646 w 505709"/>
              <a:gd name="connsiteY1" fmla="*/ 0 h 1340886"/>
              <a:gd name="connsiteX2" fmla="*/ 505709 w 505709"/>
              <a:gd name="connsiteY2" fmla="*/ 1288262 h 1340886"/>
              <a:gd name="connsiteX3" fmla="*/ 0 w 505709"/>
              <a:gd name="connsiteY3" fmla="*/ 1340886 h 1340886"/>
              <a:gd name="connsiteX0" fmla="*/ 0 w 505709"/>
              <a:gd name="connsiteY0" fmla="*/ 1364366 h 1364366"/>
              <a:gd name="connsiteX1" fmla="*/ 107957 w 505709"/>
              <a:gd name="connsiteY1" fmla="*/ 0 h 1364366"/>
              <a:gd name="connsiteX2" fmla="*/ 505709 w 505709"/>
              <a:gd name="connsiteY2" fmla="*/ 1311742 h 1364366"/>
              <a:gd name="connsiteX3" fmla="*/ 0 w 505709"/>
              <a:gd name="connsiteY3" fmla="*/ 1364366 h 1364366"/>
              <a:gd name="connsiteX0" fmla="*/ 0 w 505709"/>
              <a:gd name="connsiteY0" fmla="*/ 1364366 h 1364366"/>
              <a:gd name="connsiteX1" fmla="*/ 73854 w 505709"/>
              <a:gd name="connsiteY1" fmla="*/ 361171 h 1364366"/>
              <a:gd name="connsiteX2" fmla="*/ 107957 w 505709"/>
              <a:gd name="connsiteY2" fmla="*/ 0 h 1364366"/>
              <a:gd name="connsiteX3" fmla="*/ 505709 w 505709"/>
              <a:gd name="connsiteY3" fmla="*/ 1311742 h 1364366"/>
              <a:gd name="connsiteX4" fmla="*/ 0 w 505709"/>
              <a:gd name="connsiteY4" fmla="*/ 1364366 h 136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709" h="1364366">
                <a:moveTo>
                  <a:pt x="0" y="1364366"/>
                </a:moveTo>
                <a:cubicBezTo>
                  <a:pt x="24195" y="1031607"/>
                  <a:pt x="49659" y="693930"/>
                  <a:pt x="73854" y="361171"/>
                </a:cubicBezTo>
                <a:lnTo>
                  <a:pt x="107957" y="0"/>
                </a:lnTo>
                <a:lnTo>
                  <a:pt x="505709" y="1311742"/>
                </a:lnTo>
                <a:lnTo>
                  <a:pt x="0" y="13643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Isosceles Triangle 16">
            <a:hlinkClick r:id="rId9" action="ppaction://hlinksldjump"/>
          </p:cNvPr>
          <p:cNvSpPr/>
          <p:nvPr/>
        </p:nvSpPr>
        <p:spPr>
          <a:xfrm>
            <a:off x="8343039" y="3107145"/>
            <a:ext cx="58769" cy="120684"/>
          </a:xfrm>
          <a:prstGeom prst="triangle">
            <a:avLst/>
          </a:pr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Isosceles Triangle 12">
            <a:hlinkClick r:id="rId5" action="ppaction://hlinksldjump"/>
          </p:cNvPr>
          <p:cNvSpPr/>
          <p:nvPr/>
        </p:nvSpPr>
        <p:spPr>
          <a:xfrm rot="1220653">
            <a:off x="7965949" y="3058648"/>
            <a:ext cx="374766" cy="1005815"/>
          </a:xfrm>
          <a:custGeom>
            <a:avLst/>
            <a:gdLst>
              <a:gd name="connsiteX0" fmla="*/ 0 w 462280"/>
              <a:gd name="connsiteY0" fmla="*/ 1177000 h 1177000"/>
              <a:gd name="connsiteX1" fmla="*/ 231140 w 462280"/>
              <a:gd name="connsiteY1" fmla="*/ 0 h 1177000"/>
              <a:gd name="connsiteX2" fmla="*/ 462280 w 462280"/>
              <a:gd name="connsiteY2" fmla="*/ 1177000 h 1177000"/>
              <a:gd name="connsiteX3" fmla="*/ 0 w 462280"/>
              <a:gd name="connsiteY3" fmla="*/ 1177000 h 1177000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62280"/>
              <a:gd name="connsiteY0" fmla="*/ 1281628 h 1281628"/>
              <a:gd name="connsiteX1" fmla="*/ 235689 w 462280"/>
              <a:gd name="connsiteY1" fmla="*/ 0 h 1281628"/>
              <a:gd name="connsiteX2" fmla="*/ 462280 w 462280"/>
              <a:gd name="connsiteY2" fmla="*/ 1281628 h 1281628"/>
              <a:gd name="connsiteX3" fmla="*/ 0 w 462280"/>
              <a:gd name="connsiteY3" fmla="*/ 1281628 h 1281628"/>
              <a:gd name="connsiteX0" fmla="*/ 0 w 499314"/>
              <a:gd name="connsiteY0" fmla="*/ 1327867 h 1327867"/>
              <a:gd name="connsiteX1" fmla="*/ 272723 w 499314"/>
              <a:gd name="connsiteY1" fmla="*/ 0 h 1327867"/>
              <a:gd name="connsiteX2" fmla="*/ 499314 w 499314"/>
              <a:gd name="connsiteY2" fmla="*/ 1281628 h 1327867"/>
              <a:gd name="connsiteX3" fmla="*/ 0 w 499314"/>
              <a:gd name="connsiteY3" fmla="*/ 1327867 h 1327867"/>
              <a:gd name="connsiteX0" fmla="*/ 0 w 499688"/>
              <a:gd name="connsiteY0" fmla="*/ 1327867 h 1341086"/>
              <a:gd name="connsiteX1" fmla="*/ 272723 w 499688"/>
              <a:gd name="connsiteY1" fmla="*/ 0 h 1341086"/>
              <a:gd name="connsiteX2" fmla="*/ 499688 w 499688"/>
              <a:gd name="connsiteY2" fmla="*/ 1341086 h 1341086"/>
              <a:gd name="connsiteX3" fmla="*/ 0 w 499688"/>
              <a:gd name="connsiteY3" fmla="*/ 1327867 h 134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688" h="1341086">
                <a:moveTo>
                  <a:pt x="0" y="1327867"/>
                </a:moveTo>
                <a:lnTo>
                  <a:pt x="272723" y="0"/>
                </a:lnTo>
                <a:lnTo>
                  <a:pt x="499688" y="1341086"/>
                </a:lnTo>
                <a:lnTo>
                  <a:pt x="0" y="1327867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Isosceles Triangle 13">
            <a:hlinkClick r:id="rId6" action="ppaction://hlinksldjump"/>
          </p:cNvPr>
          <p:cNvSpPr/>
          <p:nvPr/>
        </p:nvSpPr>
        <p:spPr>
          <a:xfrm rot="2624457">
            <a:off x="7976096" y="3015969"/>
            <a:ext cx="250538" cy="635150"/>
          </a:xfrm>
          <a:custGeom>
            <a:avLst/>
            <a:gdLst>
              <a:gd name="connsiteX0" fmla="*/ 0 w 355600"/>
              <a:gd name="connsiteY0" fmla="*/ 975360 h 975360"/>
              <a:gd name="connsiteX1" fmla="*/ 177800 w 355600"/>
              <a:gd name="connsiteY1" fmla="*/ 0 h 975360"/>
              <a:gd name="connsiteX2" fmla="*/ 355600 w 355600"/>
              <a:gd name="connsiteY2" fmla="*/ 975360 h 975360"/>
              <a:gd name="connsiteX3" fmla="*/ 0 w 355600"/>
              <a:gd name="connsiteY3" fmla="*/ 975360 h 975360"/>
              <a:gd name="connsiteX0" fmla="*/ 0 w 362269"/>
              <a:gd name="connsiteY0" fmla="*/ 975360 h 975360"/>
              <a:gd name="connsiteX1" fmla="*/ 177800 w 362269"/>
              <a:gd name="connsiteY1" fmla="*/ 0 h 975360"/>
              <a:gd name="connsiteX2" fmla="*/ 362269 w 362269"/>
              <a:gd name="connsiteY2" fmla="*/ 835381 h 975360"/>
              <a:gd name="connsiteX3" fmla="*/ 0 w 362269"/>
              <a:gd name="connsiteY3" fmla="*/ 975360 h 975360"/>
              <a:gd name="connsiteX0" fmla="*/ 0 w 290641"/>
              <a:gd name="connsiteY0" fmla="*/ 822437 h 835381"/>
              <a:gd name="connsiteX1" fmla="*/ 106172 w 290641"/>
              <a:gd name="connsiteY1" fmla="*/ 0 h 835381"/>
              <a:gd name="connsiteX2" fmla="*/ 290641 w 290641"/>
              <a:gd name="connsiteY2" fmla="*/ 835381 h 835381"/>
              <a:gd name="connsiteX3" fmla="*/ 0 w 290641"/>
              <a:gd name="connsiteY3" fmla="*/ 822437 h 835381"/>
              <a:gd name="connsiteX0" fmla="*/ 0 w 334051"/>
              <a:gd name="connsiteY0" fmla="*/ 835855 h 835855"/>
              <a:gd name="connsiteX1" fmla="*/ 149582 w 334051"/>
              <a:gd name="connsiteY1" fmla="*/ 0 h 835855"/>
              <a:gd name="connsiteX2" fmla="*/ 334051 w 334051"/>
              <a:gd name="connsiteY2" fmla="*/ 835381 h 835855"/>
              <a:gd name="connsiteX3" fmla="*/ 0 w 334051"/>
              <a:gd name="connsiteY3" fmla="*/ 835855 h 835855"/>
              <a:gd name="connsiteX0" fmla="*/ 0 w 334051"/>
              <a:gd name="connsiteY0" fmla="*/ 846866 h 846866"/>
              <a:gd name="connsiteX1" fmla="*/ 139045 w 334051"/>
              <a:gd name="connsiteY1" fmla="*/ 0 h 846866"/>
              <a:gd name="connsiteX2" fmla="*/ 334051 w 334051"/>
              <a:gd name="connsiteY2" fmla="*/ 846392 h 846866"/>
              <a:gd name="connsiteX3" fmla="*/ 0 w 334051"/>
              <a:gd name="connsiteY3" fmla="*/ 846866 h 84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51" h="846866">
                <a:moveTo>
                  <a:pt x="0" y="846866"/>
                </a:moveTo>
                <a:lnTo>
                  <a:pt x="139045" y="0"/>
                </a:lnTo>
                <a:lnTo>
                  <a:pt x="334051" y="846392"/>
                </a:lnTo>
                <a:lnTo>
                  <a:pt x="0" y="846866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Isosceles Triangle 14">
            <a:hlinkClick r:id="rId7" action="ppaction://hlinksldjump"/>
          </p:cNvPr>
          <p:cNvSpPr/>
          <p:nvPr/>
        </p:nvSpPr>
        <p:spPr>
          <a:xfrm rot="4260962">
            <a:off x="7497159" y="2773838"/>
            <a:ext cx="476517" cy="1291753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356" h="1722337">
                <a:moveTo>
                  <a:pt x="0" y="1722337"/>
                </a:moveTo>
                <a:lnTo>
                  <a:pt x="101362" y="0"/>
                </a:lnTo>
                <a:lnTo>
                  <a:pt x="635356" y="1644400"/>
                </a:lnTo>
                <a:cubicBezTo>
                  <a:pt x="400589" y="1721567"/>
                  <a:pt x="211785" y="1696358"/>
                  <a:pt x="0" y="172233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Isosceles Triangle 14">
            <a:hlinkClick r:id="rId5" action="ppaction://hlinksldjump"/>
          </p:cNvPr>
          <p:cNvSpPr/>
          <p:nvPr/>
        </p:nvSpPr>
        <p:spPr>
          <a:xfrm rot="5768401">
            <a:off x="7358112" y="2540111"/>
            <a:ext cx="499394" cy="1332034"/>
          </a:xfrm>
          <a:custGeom>
            <a:avLst/>
            <a:gdLst>
              <a:gd name="connsiteX0" fmla="*/ 0 w 721360"/>
              <a:gd name="connsiteY0" fmla="*/ 1289308 h 1289308"/>
              <a:gd name="connsiteX1" fmla="*/ 360680 w 721360"/>
              <a:gd name="connsiteY1" fmla="*/ 0 h 1289308"/>
              <a:gd name="connsiteX2" fmla="*/ 721360 w 721360"/>
              <a:gd name="connsiteY2" fmla="*/ 1289308 h 1289308"/>
              <a:gd name="connsiteX3" fmla="*/ 0 w 721360"/>
              <a:gd name="connsiteY3" fmla="*/ 1289308 h 1289308"/>
              <a:gd name="connsiteX0" fmla="*/ 0 w 721360"/>
              <a:gd name="connsiteY0" fmla="*/ 1675337 h 1675337"/>
              <a:gd name="connsiteX1" fmla="*/ 144287 w 721360"/>
              <a:gd name="connsiteY1" fmla="*/ 0 h 1675337"/>
              <a:gd name="connsiteX2" fmla="*/ 721360 w 721360"/>
              <a:gd name="connsiteY2" fmla="*/ 1675337 h 1675337"/>
              <a:gd name="connsiteX3" fmla="*/ 0 w 721360"/>
              <a:gd name="connsiteY3" fmla="*/ 1675337 h 1675337"/>
              <a:gd name="connsiteX0" fmla="*/ 0 w 678435"/>
              <a:gd name="connsiteY0" fmla="*/ 1722337 h 1722337"/>
              <a:gd name="connsiteX1" fmla="*/ 101362 w 678435"/>
              <a:gd name="connsiteY1" fmla="*/ 0 h 1722337"/>
              <a:gd name="connsiteX2" fmla="*/ 678435 w 678435"/>
              <a:gd name="connsiteY2" fmla="*/ 1675337 h 1722337"/>
              <a:gd name="connsiteX3" fmla="*/ 0 w 678435"/>
              <a:gd name="connsiteY3" fmla="*/ 1722337 h 1722337"/>
              <a:gd name="connsiteX0" fmla="*/ 0 w 596926"/>
              <a:gd name="connsiteY0" fmla="*/ 1722337 h 1722337"/>
              <a:gd name="connsiteX1" fmla="*/ 101362 w 596926"/>
              <a:gd name="connsiteY1" fmla="*/ 0 h 1722337"/>
              <a:gd name="connsiteX2" fmla="*/ 596926 w 596926"/>
              <a:gd name="connsiteY2" fmla="*/ 1631180 h 1722337"/>
              <a:gd name="connsiteX3" fmla="*/ 0 w 59692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0 w 635356"/>
              <a:gd name="connsiteY0" fmla="*/ 1722337 h 1722337"/>
              <a:gd name="connsiteX1" fmla="*/ 101362 w 635356"/>
              <a:gd name="connsiteY1" fmla="*/ 0 h 1722337"/>
              <a:gd name="connsiteX2" fmla="*/ 635356 w 635356"/>
              <a:gd name="connsiteY2" fmla="*/ 1644400 h 1722337"/>
              <a:gd name="connsiteX3" fmla="*/ 0 w 635356"/>
              <a:gd name="connsiteY3" fmla="*/ 1722337 h 1722337"/>
              <a:gd name="connsiteX0" fmla="*/ 15190 w 650546"/>
              <a:gd name="connsiteY0" fmla="*/ 1760892 h 1760892"/>
              <a:gd name="connsiteX1" fmla="*/ 0 w 650546"/>
              <a:gd name="connsiteY1" fmla="*/ 0 h 1760892"/>
              <a:gd name="connsiteX2" fmla="*/ 650546 w 650546"/>
              <a:gd name="connsiteY2" fmla="*/ 1682955 h 1760892"/>
              <a:gd name="connsiteX3" fmla="*/ 15190 w 650546"/>
              <a:gd name="connsiteY3" fmla="*/ 1760892 h 1760892"/>
              <a:gd name="connsiteX0" fmla="*/ 15190 w 664772"/>
              <a:gd name="connsiteY0" fmla="*/ 1760892 h 1760892"/>
              <a:gd name="connsiteX1" fmla="*/ 0 w 664772"/>
              <a:gd name="connsiteY1" fmla="*/ 0 h 1760892"/>
              <a:gd name="connsiteX2" fmla="*/ 664772 w 664772"/>
              <a:gd name="connsiteY2" fmla="*/ 1625222 h 1760892"/>
              <a:gd name="connsiteX3" fmla="*/ 15190 w 664772"/>
              <a:gd name="connsiteY3" fmla="*/ 1760892 h 1760892"/>
              <a:gd name="connsiteX0" fmla="*/ 16820 w 664772"/>
              <a:gd name="connsiteY0" fmla="*/ 1776045 h 1776045"/>
              <a:gd name="connsiteX1" fmla="*/ 0 w 664772"/>
              <a:gd name="connsiteY1" fmla="*/ 0 h 1776045"/>
              <a:gd name="connsiteX2" fmla="*/ 664772 w 664772"/>
              <a:gd name="connsiteY2" fmla="*/ 1625222 h 1776045"/>
              <a:gd name="connsiteX3" fmla="*/ 16820 w 664772"/>
              <a:gd name="connsiteY3" fmla="*/ 1776045 h 1776045"/>
              <a:gd name="connsiteX0" fmla="*/ 16820 w 665859"/>
              <a:gd name="connsiteY0" fmla="*/ 1776045 h 1776045"/>
              <a:gd name="connsiteX1" fmla="*/ 0 w 665859"/>
              <a:gd name="connsiteY1" fmla="*/ 0 h 1776045"/>
              <a:gd name="connsiteX2" fmla="*/ 665859 w 665859"/>
              <a:gd name="connsiteY2" fmla="*/ 1635324 h 1776045"/>
              <a:gd name="connsiteX3" fmla="*/ 16820 w 665859"/>
              <a:gd name="connsiteY3" fmla="*/ 1776045 h 177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859" h="1776045">
                <a:moveTo>
                  <a:pt x="16820" y="1776045"/>
                </a:moveTo>
                <a:lnTo>
                  <a:pt x="0" y="0"/>
                </a:lnTo>
                <a:lnTo>
                  <a:pt x="665859" y="1635324"/>
                </a:lnTo>
                <a:cubicBezTo>
                  <a:pt x="431092" y="1712491"/>
                  <a:pt x="228605" y="1750066"/>
                  <a:pt x="16820" y="1776045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Isosceles Triangle 16">
            <a:hlinkClick r:id="rId10" action="ppaction://hlinksldjump"/>
          </p:cNvPr>
          <p:cNvSpPr/>
          <p:nvPr/>
        </p:nvSpPr>
        <p:spPr>
          <a:xfrm rot="6623595">
            <a:off x="7844215" y="2610990"/>
            <a:ext cx="232100" cy="652183"/>
          </a:xfrm>
          <a:custGeom>
            <a:avLst/>
            <a:gdLst>
              <a:gd name="connsiteX0" fmla="*/ 0 w 431800"/>
              <a:gd name="connsiteY0" fmla="*/ 850161 h 850161"/>
              <a:gd name="connsiteX1" fmla="*/ 215900 w 431800"/>
              <a:gd name="connsiteY1" fmla="*/ 0 h 850161"/>
              <a:gd name="connsiteX2" fmla="*/ 431800 w 431800"/>
              <a:gd name="connsiteY2" fmla="*/ 850161 h 850161"/>
              <a:gd name="connsiteX3" fmla="*/ 0 w 431800"/>
              <a:gd name="connsiteY3" fmla="*/ 850161 h 850161"/>
              <a:gd name="connsiteX0" fmla="*/ 0 w 431800"/>
              <a:gd name="connsiteY0" fmla="*/ 899547 h 899547"/>
              <a:gd name="connsiteX1" fmla="*/ 202960 w 431800"/>
              <a:gd name="connsiteY1" fmla="*/ 0 h 899547"/>
              <a:gd name="connsiteX2" fmla="*/ 431800 w 431800"/>
              <a:gd name="connsiteY2" fmla="*/ 899547 h 899547"/>
              <a:gd name="connsiteX3" fmla="*/ 0 w 431800"/>
              <a:gd name="connsiteY3" fmla="*/ 899547 h 899547"/>
              <a:gd name="connsiteX0" fmla="*/ 0 w 431800"/>
              <a:gd name="connsiteY0" fmla="*/ 866216 h 866216"/>
              <a:gd name="connsiteX1" fmla="*/ 215351 w 431800"/>
              <a:gd name="connsiteY1" fmla="*/ 0 h 866216"/>
              <a:gd name="connsiteX2" fmla="*/ 431800 w 431800"/>
              <a:gd name="connsiteY2" fmla="*/ 866216 h 866216"/>
              <a:gd name="connsiteX3" fmla="*/ 0 w 431800"/>
              <a:gd name="connsiteY3" fmla="*/ 866216 h 866216"/>
              <a:gd name="connsiteX0" fmla="*/ 0 w 455608"/>
              <a:gd name="connsiteY0" fmla="*/ 866216 h 866216"/>
              <a:gd name="connsiteX1" fmla="*/ 215351 w 455608"/>
              <a:gd name="connsiteY1" fmla="*/ 0 h 866216"/>
              <a:gd name="connsiteX2" fmla="*/ 455608 w 455608"/>
              <a:gd name="connsiteY2" fmla="*/ 857365 h 866216"/>
              <a:gd name="connsiteX3" fmla="*/ 0 w 455608"/>
              <a:gd name="connsiteY3" fmla="*/ 866216 h 866216"/>
              <a:gd name="connsiteX0" fmla="*/ 0 w 396150"/>
              <a:gd name="connsiteY0" fmla="*/ 865790 h 865790"/>
              <a:gd name="connsiteX1" fmla="*/ 155893 w 396150"/>
              <a:gd name="connsiteY1" fmla="*/ 0 h 865790"/>
              <a:gd name="connsiteX2" fmla="*/ 396150 w 396150"/>
              <a:gd name="connsiteY2" fmla="*/ 857365 h 865790"/>
              <a:gd name="connsiteX3" fmla="*/ 0 w 396150"/>
              <a:gd name="connsiteY3" fmla="*/ 865790 h 865790"/>
              <a:gd name="connsiteX0" fmla="*/ 0 w 324725"/>
              <a:gd name="connsiteY0" fmla="*/ 839237 h 857365"/>
              <a:gd name="connsiteX1" fmla="*/ 84468 w 324725"/>
              <a:gd name="connsiteY1" fmla="*/ 0 h 857365"/>
              <a:gd name="connsiteX2" fmla="*/ 324725 w 324725"/>
              <a:gd name="connsiteY2" fmla="*/ 857365 h 857365"/>
              <a:gd name="connsiteX3" fmla="*/ 0 w 324725"/>
              <a:gd name="connsiteY3" fmla="*/ 839237 h 857365"/>
              <a:gd name="connsiteX0" fmla="*/ 0 w 318866"/>
              <a:gd name="connsiteY0" fmla="*/ 869577 h 869577"/>
              <a:gd name="connsiteX1" fmla="*/ 78609 w 318866"/>
              <a:gd name="connsiteY1" fmla="*/ 0 h 869577"/>
              <a:gd name="connsiteX2" fmla="*/ 318866 w 318866"/>
              <a:gd name="connsiteY2" fmla="*/ 857365 h 869577"/>
              <a:gd name="connsiteX3" fmla="*/ 0 w 3188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  <a:gd name="connsiteX0" fmla="*/ 0 w 309466"/>
              <a:gd name="connsiteY0" fmla="*/ 869577 h 869577"/>
              <a:gd name="connsiteX1" fmla="*/ 78609 w 309466"/>
              <a:gd name="connsiteY1" fmla="*/ 0 h 869577"/>
              <a:gd name="connsiteX2" fmla="*/ 309466 w 309466"/>
              <a:gd name="connsiteY2" fmla="*/ 817502 h 869577"/>
              <a:gd name="connsiteX3" fmla="*/ 0 w 309466"/>
              <a:gd name="connsiteY3" fmla="*/ 869577 h 8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66" h="869577">
                <a:moveTo>
                  <a:pt x="0" y="869577"/>
                </a:moveTo>
                <a:lnTo>
                  <a:pt x="78609" y="0"/>
                </a:lnTo>
                <a:lnTo>
                  <a:pt x="309466" y="817502"/>
                </a:lnTo>
                <a:cubicBezTo>
                  <a:pt x="174750" y="852013"/>
                  <a:pt x="103155" y="852219"/>
                  <a:pt x="0" y="869577"/>
                </a:cubicBez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Isosceles Triangle 17">
            <a:hlinkClick r:id="rId11" action="ppaction://hlinksldjump"/>
          </p:cNvPr>
          <p:cNvSpPr/>
          <p:nvPr/>
        </p:nvSpPr>
        <p:spPr>
          <a:xfrm rot="7656170">
            <a:off x="7857340" y="2341373"/>
            <a:ext cx="286445" cy="811700"/>
          </a:xfrm>
          <a:custGeom>
            <a:avLst/>
            <a:gdLst>
              <a:gd name="connsiteX0" fmla="*/ 0 w 430548"/>
              <a:gd name="connsiteY0" fmla="*/ 982203 h 982203"/>
              <a:gd name="connsiteX1" fmla="*/ 215274 w 430548"/>
              <a:gd name="connsiteY1" fmla="*/ 0 h 982203"/>
              <a:gd name="connsiteX2" fmla="*/ 430548 w 430548"/>
              <a:gd name="connsiteY2" fmla="*/ 982203 h 982203"/>
              <a:gd name="connsiteX3" fmla="*/ 0 w 430548"/>
              <a:gd name="connsiteY3" fmla="*/ 982203 h 982203"/>
              <a:gd name="connsiteX0" fmla="*/ 0 w 430548"/>
              <a:gd name="connsiteY0" fmla="*/ 1072644 h 1072644"/>
              <a:gd name="connsiteX1" fmla="*/ 216149 w 430548"/>
              <a:gd name="connsiteY1" fmla="*/ 0 h 1072644"/>
              <a:gd name="connsiteX2" fmla="*/ 430548 w 430548"/>
              <a:gd name="connsiteY2" fmla="*/ 1072644 h 1072644"/>
              <a:gd name="connsiteX3" fmla="*/ 0 w 430548"/>
              <a:gd name="connsiteY3" fmla="*/ 1072644 h 1072644"/>
              <a:gd name="connsiteX0" fmla="*/ 0 w 366428"/>
              <a:gd name="connsiteY0" fmla="*/ 1072644 h 1072644"/>
              <a:gd name="connsiteX1" fmla="*/ 216149 w 366428"/>
              <a:gd name="connsiteY1" fmla="*/ 0 h 1072644"/>
              <a:gd name="connsiteX2" fmla="*/ 366428 w 366428"/>
              <a:gd name="connsiteY2" fmla="*/ 1064318 h 1072644"/>
              <a:gd name="connsiteX3" fmla="*/ 0 w 366428"/>
              <a:gd name="connsiteY3" fmla="*/ 1072644 h 1072644"/>
              <a:gd name="connsiteX0" fmla="*/ 0 w 393076"/>
              <a:gd name="connsiteY0" fmla="*/ 1072644 h 1082266"/>
              <a:gd name="connsiteX1" fmla="*/ 216149 w 393076"/>
              <a:gd name="connsiteY1" fmla="*/ 0 h 1082266"/>
              <a:gd name="connsiteX2" fmla="*/ 393076 w 393076"/>
              <a:gd name="connsiteY2" fmla="*/ 1082266 h 1082266"/>
              <a:gd name="connsiteX3" fmla="*/ 0 w 393076"/>
              <a:gd name="connsiteY3" fmla="*/ 1072644 h 1082266"/>
              <a:gd name="connsiteX0" fmla="*/ 0 w 381927"/>
              <a:gd name="connsiteY0" fmla="*/ 1070469 h 1082266"/>
              <a:gd name="connsiteX1" fmla="*/ 205000 w 381927"/>
              <a:gd name="connsiteY1" fmla="*/ 0 h 1082266"/>
              <a:gd name="connsiteX2" fmla="*/ 381927 w 381927"/>
              <a:gd name="connsiteY2" fmla="*/ 1082266 h 1082266"/>
              <a:gd name="connsiteX3" fmla="*/ 0 w 381927"/>
              <a:gd name="connsiteY3" fmla="*/ 1070469 h 108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927" h="1082266">
                <a:moveTo>
                  <a:pt x="0" y="1070469"/>
                </a:moveTo>
                <a:lnTo>
                  <a:pt x="205000" y="0"/>
                </a:lnTo>
                <a:lnTo>
                  <a:pt x="381927" y="1082266"/>
                </a:lnTo>
                <a:lnTo>
                  <a:pt x="0" y="1070469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sosceles Triangle 18">
            <a:hlinkClick r:id="rId12" action="ppaction://hlinksldjump"/>
          </p:cNvPr>
          <p:cNvSpPr/>
          <p:nvPr/>
        </p:nvSpPr>
        <p:spPr>
          <a:xfrm rot="9380637">
            <a:off x="8005914" y="2378195"/>
            <a:ext cx="235735" cy="648486"/>
          </a:xfrm>
          <a:custGeom>
            <a:avLst/>
            <a:gdLst>
              <a:gd name="connsiteX0" fmla="*/ 0 w 345423"/>
              <a:gd name="connsiteY0" fmla="*/ 775580 h 775580"/>
              <a:gd name="connsiteX1" fmla="*/ 172712 w 345423"/>
              <a:gd name="connsiteY1" fmla="*/ 0 h 775580"/>
              <a:gd name="connsiteX2" fmla="*/ 345423 w 345423"/>
              <a:gd name="connsiteY2" fmla="*/ 775580 h 775580"/>
              <a:gd name="connsiteX3" fmla="*/ 0 w 345423"/>
              <a:gd name="connsiteY3" fmla="*/ 775580 h 775580"/>
              <a:gd name="connsiteX0" fmla="*/ 0 w 345423"/>
              <a:gd name="connsiteY0" fmla="*/ 851533 h 851533"/>
              <a:gd name="connsiteX1" fmla="*/ 100609 w 345423"/>
              <a:gd name="connsiteY1" fmla="*/ 0 h 851533"/>
              <a:gd name="connsiteX2" fmla="*/ 345423 w 345423"/>
              <a:gd name="connsiteY2" fmla="*/ 851533 h 851533"/>
              <a:gd name="connsiteX3" fmla="*/ 0 w 345423"/>
              <a:gd name="connsiteY3" fmla="*/ 851533 h 851533"/>
              <a:gd name="connsiteX0" fmla="*/ 0 w 363768"/>
              <a:gd name="connsiteY0" fmla="*/ 851533 h 851533"/>
              <a:gd name="connsiteX1" fmla="*/ 100609 w 363768"/>
              <a:gd name="connsiteY1" fmla="*/ 0 h 851533"/>
              <a:gd name="connsiteX2" fmla="*/ 363768 w 363768"/>
              <a:gd name="connsiteY2" fmla="*/ 809655 h 851533"/>
              <a:gd name="connsiteX3" fmla="*/ 0 w 363768"/>
              <a:gd name="connsiteY3" fmla="*/ 851533 h 851533"/>
              <a:gd name="connsiteX0" fmla="*/ 0 w 308507"/>
              <a:gd name="connsiteY0" fmla="*/ 864648 h 864648"/>
              <a:gd name="connsiteX1" fmla="*/ 45348 w 308507"/>
              <a:gd name="connsiteY1" fmla="*/ 0 h 864648"/>
              <a:gd name="connsiteX2" fmla="*/ 308507 w 308507"/>
              <a:gd name="connsiteY2" fmla="*/ 809655 h 864648"/>
              <a:gd name="connsiteX3" fmla="*/ 0 w 308507"/>
              <a:gd name="connsiteY3" fmla="*/ 864648 h 864648"/>
              <a:gd name="connsiteX0" fmla="*/ 0 w 314313"/>
              <a:gd name="connsiteY0" fmla="*/ 864648 h 864648"/>
              <a:gd name="connsiteX1" fmla="*/ 45348 w 314313"/>
              <a:gd name="connsiteY1" fmla="*/ 0 h 864648"/>
              <a:gd name="connsiteX2" fmla="*/ 314313 w 314313"/>
              <a:gd name="connsiteY2" fmla="*/ 834382 h 864648"/>
              <a:gd name="connsiteX3" fmla="*/ 0 w 314313"/>
              <a:gd name="connsiteY3" fmla="*/ 864648 h 86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13" h="864648">
                <a:moveTo>
                  <a:pt x="0" y="864648"/>
                </a:moveTo>
                <a:lnTo>
                  <a:pt x="45348" y="0"/>
                </a:lnTo>
                <a:lnTo>
                  <a:pt x="314313" y="834382"/>
                </a:lnTo>
                <a:lnTo>
                  <a:pt x="0" y="864648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Isosceles Triangle 19">
            <a:hlinkClick r:id="rId13" action="ppaction://hlinksldjump"/>
          </p:cNvPr>
          <p:cNvSpPr/>
          <p:nvPr/>
        </p:nvSpPr>
        <p:spPr>
          <a:xfrm rot="9938310">
            <a:off x="8243066" y="2463928"/>
            <a:ext cx="169517" cy="486385"/>
          </a:xfrm>
          <a:custGeom>
            <a:avLst/>
            <a:gdLst>
              <a:gd name="connsiteX0" fmla="*/ 0 w 286575"/>
              <a:gd name="connsiteY0" fmla="*/ 634106 h 634106"/>
              <a:gd name="connsiteX1" fmla="*/ 143288 w 286575"/>
              <a:gd name="connsiteY1" fmla="*/ 0 h 634106"/>
              <a:gd name="connsiteX2" fmla="*/ 286575 w 286575"/>
              <a:gd name="connsiteY2" fmla="*/ 634106 h 634106"/>
              <a:gd name="connsiteX3" fmla="*/ 0 w 286575"/>
              <a:gd name="connsiteY3" fmla="*/ 634106 h 634106"/>
              <a:gd name="connsiteX0" fmla="*/ 0 w 286575"/>
              <a:gd name="connsiteY0" fmla="*/ 654932 h 654932"/>
              <a:gd name="connsiteX1" fmla="*/ 164352 w 286575"/>
              <a:gd name="connsiteY1" fmla="*/ 0 h 654932"/>
              <a:gd name="connsiteX2" fmla="*/ 286575 w 286575"/>
              <a:gd name="connsiteY2" fmla="*/ 654932 h 654932"/>
              <a:gd name="connsiteX3" fmla="*/ 0 w 286575"/>
              <a:gd name="connsiteY3" fmla="*/ 654932 h 654932"/>
              <a:gd name="connsiteX0" fmla="*/ 0 w 231181"/>
              <a:gd name="connsiteY0" fmla="*/ 654932 h 654932"/>
              <a:gd name="connsiteX1" fmla="*/ 164352 w 231181"/>
              <a:gd name="connsiteY1" fmla="*/ 0 h 654932"/>
              <a:gd name="connsiteX2" fmla="*/ 231181 w 231181"/>
              <a:gd name="connsiteY2" fmla="*/ 645993 h 654932"/>
              <a:gd name="connsiteX3" fmla="*/ 0 w 231181"/>
              <a:gd name="connsiteY3" fmla="*/ 654932 h 654932"/>
              <a:gd name="connsiteX0" fmla="*/ 0 w 208976"/>
              <a:gd name="connsiteY0" fmla="*/ 650130 h 650130"/>
              <a:gd name="connsiteX1" fmla="*/ 142147 w 208976"/>
              <a:gd name="connsiteY1" fmla="*/ 0 h 650130"/>
              <a:gd name="connsiteX2" fmla="*/ 208976 w 208976"/>
              <a:gd name="connsiteY2" fmla="*/ 645993 h 650130"/>
              <a:gd name="connsiteX3" fmla="*/ 0 w 208976"/>
              <a:gd name="connsiteY3" fmla="*/ 650130 h 650130"/>
              <a:gd name="connsiteX0" fmla="*/ 0 w 216179"/>
              <a:gd name="connsiteY0" fmla="*/ 616822 h 645993"/>
              <a:gd name="connsiteX1" fmla="*/ 149350 w 216179"/>
              <a:gd name="connsiteY1" fmla="*/ 0 h 645993"/>
              <a:gd name="connsiteX2" fmla="*/ 216179 w 216179"/>
              <a:gd name="connsiteY2" fmla="*/ 645993 h 645993"/>
              <a:gd name="connsiteX3" fmla="*/ 0 w 216179"/>
              <a:gd name="connsiteY3" fmla="*/ 616822 h 645993"/>
              <a:gd name="connsiteX0" fmla="*/ 0 w 226022"/>
              <a:gd name="connsiteY0" fmla="*/ 616822 h 648513"/>
              <a:gd name="connsiteX1" fmla="*/ 149350 w 226022"/>
              <a:gd name="connsiteY1" fmla="*/ 0 h 648513"/>
              <a:gd name="connsiteX2" fmla="*/ 226022 w 226022"/>
              <a:gd name="connsiteY2" fmla="*/ 648513 h 648513"/>
              <a:gd name="connsiteX3" fmla="*/ 0 w 226022"/>
              <a:gd name="connsiteY3" fmla="*/ 616822 h 64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22" h="648513">
                <a:moveTo>
                  <a:pt x="0" y="616822"/>
                </a:moveTo>
                <a:lnTo>
                  <a:pt x="149350" y="0"/>
                </a:lnTo>
                <a:lnTo>
                  <a:pt x="226022" y="648513"/>
                </a:lnTo>
                <a:lnTo>
                  <a:pt x="0" y="616822"/>
                </a:lnTo>
                <a:close/>
              </a:path>
            </a:pathLst>
          </a:custGeom>
          <a:solidFill>
            <a:srgbClr val="50B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6" name="Picture 2" descr="Image result for home ico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71" y="5491239"/>
            <a:ext cx="469839" cy="4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E0E8C37D-0006-48A5-BA6F-C0E641434FF7}" type="datetime1">
              <a:rPr lang="en-US" smtClean="0"/>
              <a:t>5/2/2020</a:t>
            </a:fld>
            <a:endParaRPr lang="en-US"/>
          </a:p>
        </p:txBody>
      </p:sp>
      <p:sp>
        <p:nvSpPr>
          <p:cNvPr id="28" name="Up Arrow 27"/>
          <p:cNvSpPr/>
          <p:nvPr/>
        </p:nvSpPr>
        <p:spPr>
          <a:xfrm rot="2070910">
            <a:off x="1874158" y="4347142"/>
            <a:ext cx="315682" cy="885215"/>
          </a:xfrm>
          <a:prstGeom prst="upArrow">
            <a:avLst>
              <a:gd name="adj1" fmla="val 47366"/>
              <a:gd name="adj2" fmla="val 62000"/>
            </a:avLst>
          </a:prstGeom>
          <a:solidFill>
            <a:srgbClr val="E98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1C450D-F86D-4BA9-A1D0-CCB65FE04BB4}"/>
              </a:ext>
            </a:extLst>
          </p:cNvPr>
          <p:cNvSpPr txBox="1"/>
          <p:nvPr/>
        </p:nvSpPr>
        <p:spPr>
          <a:xfrm>
            <a:off x="2215636" y="5699468"/>
            <a:ext cx="3010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অভীষ্ট অর্জনে অংশীদারিত্ব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75752" y="677929"/>
            <a:ext cx="4360663" cy="41484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0032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3CA89E-F3DF-48EC-968E-9CE1B8A1B31C}"/>
              </a:ext>
            </a:extLst>
          </p:cNvPr>
          <p:cNvSpPr txBox="1"/>
          <p:nvPr/>
        </p:nvSpPr>
        <p:spPr>
          <a:xfrm>
            <a:off x="3986278" y="546822"/>
            <a:ext cx="3213651" cy="923330"/>
          </a:xfrm>
          <a:prstGeom prst="rect">
            <a:avLst/>
          </a:prstGeom>
          <a:solidFill>
            <a:srgbClr val="00B050"/>
          </a:solidFill>
          <a:ln w="101600" cmpd="sng">
            <a:solidFill>
              <a:schemeClr val="accent3">
                <a:alpha val="87000"/>
              </a:schemeClr>
            </a:solidFill>
            <a:prstDash val="lg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466BC1-2E56-4147-9D0A-0678E2DF1DD9}"/>
              </a:ext>
            </a:extLst>
          </p:cNvPr>
          <p:cNvSpPr txBox="1"/>
          <p:nvPr/>
        </p:nvSpPr>
        <p:spPr>
          <a:xfrm>
            <a:off x="1780674" y="2826239"/>
            <a:ext cx="8293768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১.SDG’s  </a:t>
            </a:r>
            <a:r>
              <a:rPr lang="en-US" sz="3600" dirty="0" smtClean="0">
                <a:latin typeface="Arial Black" panose="020B0A04020102020204" pitchFamily="34" charset="0"/>
                <a:cs typeface="NikoshBAN" panose="02000000000000000000" pitchFamily="2" charset="0"/>
                <a:sym typeface="Wingdings" panose="05000000000000000000" pitchFamily="2" charset="2"/>
              </a:rPr>
              <a:t>5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P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বুঝায়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? 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২.</a:t>
            </a:r>
            <a:r>
              <a:rPr lang="bn-IN" sz="3600" dirty="0"/>
              <a:t> টেকসই উন্নয়ন অভীষ্ট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সূচক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?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৩.</a:t>
            </a:r>
            <a:r>
              <a:rPr lang="bn-IN" sz="3600" dirty="0"/>
              <a:t> টেকসই উন্নয়ন অভীষ্ট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বিশেষ বৈশিষ্ট গুলো লিখ?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20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753EA68-F39C-4040-9CAA-00C780EBB86B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29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1645" y="1436365"/>
            <a:ext cx="31470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6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বাড়ীর </a:t>
            </a:r>
            <a:r>
              <a:rPr lang="as-IN" sz="66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600" b="1" u="sng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C1698A0-AE3C-4F44-9AFD-A06B38CCC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726758"/>
              </p:ext>
            </p:extLst>
          </p:nvPr>
        </p:nvGraphicFramePr>
        <p:xfrm>
          <a:off x="617431" y="5701221"/>
          <a:ext cx="8610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1"/>
                          </a:solidFill>
                        </a:rPr>
                        <a:t>টেকসই উন্নয়নে অংশীদারিত্ব কেন প্রয়োজন ব্যাখ্যা</a:t>
                      </a:r>
                      <a:r>
                        <a:rPr lang="bn-IN" sz="3600" baseline="0" dirty="0" smtClean="0">
                          <a:solidFill>
                            <a:schemeClr val="tx1"/>
                          </a:solidFill>
                        </a:rPr>
                        <a:t> কর</a:t>
                      </a:r>
                      <a:r>
                        <a:rPr lang="bn-IN" sz="3600" dirty="0" smtClean="0">
                          <a:solidFill>
                            <a:schemeClr val="tx1"/>
                          </a:solidFill>
                        </a:rPr>
                        <a:t>?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77" y="501042"/>
            <a:ext cx="5123145" cy="48350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Date Placeholder 20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753EA68-F39C-4040-9CAA-00C780EBB86B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57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57B81-6360-4EDA-BDAD-A20331762BA2}"/>
              </a:ext>
            </a:extLst>
          </p:cNvPr>
          <p:cNvSpPr txBox="1"/>
          <p:nvPr/>
        </p:nvSpPr>
        <p:spPr>
          <a:xfrm>
            <a:off x="1596650" y="4186535"/>
            <a:ext cx="5849825" cy="52322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 System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90E6-349A-4536-91B9-423B6C590E77}"/>
              </a:ext>
            </a:extLst>
          </p:cNvPr>
          <p:cNvSpPr txBox="1"/>
          <p:nvPr/>
        </p:nvSpPr>
        <p:spPr>
          <a:xfrm>
            <a:off x="7598875" y="4186535"/>
            <a:ext cx="217078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বাস্তুতন্ত্র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E089BA-1F3D-412F-8762-AE2212C09600}"/>
              </a:ext>
            </a:extLst>
          </p:cNvPr>
          <p:cNvSpPr txBox="1"/>
          <p:nvPr/>
        </p:nvSpPr>
        <p:spPr>
          <a:xfrm>
            <a:off x="1610589" y="5024735"/>
            <a:ext cx="5835886" cy="46166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Global Village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621A1F-2ABD-4A2A-9E3D-7DDBD08D7746}"/>
              </a:ext>
            </a:extLst>
          </p:cNvPr>
          <p:cNvSpPr txBox="1"/>
          <p:nvPr/>
        </p:nvSpPr>
        <p:spPr>
          <a:xfrm>
            <a:off x="7598875" y="5014555"/>
            <a:ext cx="2170787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l"/>
            <a:r>
              <a:rPr lang="bn-IN" sz="2400" spc="-15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bn-BD" sz="2400" spc="-15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বৈশ্বিক </a:t>
            </a:r>
            <a:r>
              <a:rPr lang="bn-BD" sz="2400" spc="-15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গ্রাম </a:t>
            </a:r>
            <a:endParaRPr lang="en-US" sz="24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9F5E-20BC-41B0-86B2-A70FDEC3ED94}"/>
              </a:ext>
            </a:extLst>
          </p:cNvPr>
          <p:cNvSpPr txBox="1"/>
          <p:nvPr/>
        </p:nvSpPr>
        <p:spPr>
          <a:xfrm>
            <a:off x="1616262" y="805201"/>
            <a:ext cx="2334993" cy="769441"/>
          </a:xfrm>
          <a:prstGeom prst="homePlat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BC418E-A70E-40A8-A5C2-C8B758E68B8D}"/>
              </a:ext>
            </a:extLst>
          </p:cNvPr>
          <p:cNvSpPr txBox="1"/>
          <p:nvPr/>
        </p:nvSpPr>
        <p:spPr>
          <a:xfrm>
            <a:off x="1610589" y="1904266"/>
            <a:ext cx="583588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400" kern="1000" spc="-1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kern="10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এসডিজি</a:t>
            </a:r>
            <a:r>
              <a:rPr lang="en-US" sz="2400" kern="1000" spc="-1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kern="10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kern="10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0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kern="10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0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400" kern="10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0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2400" kern="10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0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অভীষ্ট</a:t>
            </a:r>
            <a:r>
              <a:rPr lang="en-US" sz="2400" kern="10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0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400" kern="10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0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kern="10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0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IN" sz="2400" kern="1000" spc="-1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kern="10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089BA-1F3D-412F-8762-AE2212C09600}"/>
              </a:ext>
            </a:extLst>
          </p:cNvPr>
          <p:cNvSpPr txBox="1"/>
          <p:nvPr/>
        </p:nvSpPr>
        <p:spPr>
          <a:xfrm>
            <a:off x="1579075" y="2626797"/>
            <a:ext cx="58674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kern="1000" spc="-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এসডিজি</a:t>
            </a:r>
            <a:r>
              <a:rPr lang="bn-IN" sz="2400" kern="1000" spc="-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গ্লোবাল র‍্যাঙ্কে বাংলাদেশের অবস্থান কত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A3DD36-1B13-4E3F-A543-353B1F93EB66}"/>
              </a:ext>
            </a:extLst>
          </p:cNvPr>
          <p:cNvSpPr txBox="1"/>
          <p:nvPr/>
        </p:nvSpPr>
        <p:spPr>
          <a:xfrm>
            <a:off x="7598875" y="1889622"/>
            <a:ext cx="2170786" cy="46166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১৭টি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621A1F-2ABD-4A2A-9E3D-7DDBD08D7746}"/>
              </a:ext>
            </a:extLst>
          </p:cNvPr>
          <p:cNvSpPr txBox="1"/>
          <p:nvPr/>
        </p:nvSpPr>
        <p:spPr>
          <a:xfrm>
            <a:off x="7598875" y="2637643"/>
            <a:ext cx="217078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১১৬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E089BA-1F3D-412F-8762-AE2212C09600}"/>
              </a:ext>
            </a:extLst>
          </p:cNvPr>
          <p:cNvSpPr txBox="1"/>
          <p:nvPr/>
        </p:nvSpPr>
        <p:spPr>
          <a:xfrm>
            <a:off x="1596650" y="3352800"/>
            <a:ext cx="584982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সাশ্রয়ী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দূষণমুক্ত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জ্বালানীর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621A1F-2ABD-4A2A-9E3D-7DDBD08D7746}"/>
              </a:ext>
            </a:extLst>
          </p:cNvPr>
          <p:cNvSpPr txBox="1"/>
          <p:nvPr/>
        </p:nvSpPr>
        <p:spPr>
          <a:xfrm>
            <a:off x="7598875" y="3352800"/>
            <a:ext cx="217078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সৌরশক্তি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ate Placeholder 20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753EA68-F39C-4040-9CAA-00C780EBB86B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8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7" y="360947"/>
            <a:ext cx="10575758" cy="6148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137" y="576197"/>
            <a:ext cx="32704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9600" dirty="0" smtClean="0">
                <a:solidFill>
                  <a:srgbClr val="FF0066"/>
                </a:solidFill>
              </a:rPr>
              <a:t>সবাইকে</a:t>
            </a:r>
            <a:endParaRPr lang="en-US" sz="9600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7900" y="5137759"/>
            <a:ext cx="29626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9600" dirty="0" smtClean="0">
                <a:solidFill>
                  <a:srgbClr val="FF0066"/>
                </a:solidFill>
              </a:rPr>
              <a:t>ধন্যবাদ</a:t>
            </a:r>
            <a:endParaRPr lang="en-US" sz="9600" dirty="0">
              <a:solidFill>
                <a:srgbClr val="FF0066"/>
              </a:solidFill>
            </a:endParaRPr>
          </a:p>
        </p:txBody>
      </p:sp>
      <p:sp>
        <p:nvSpPr>
          <p:cNvPr id="5" name="Date Placeholder 20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753EA68-F39C-4040-9CAA-00C780EBB86B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0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rad_Esection\Desktop\Presentation\36.jpg"/>
          <p:cNvPicPr>
            <a:picLocks noChangeAspect="1" noChangeArrowheads="1"/>
          </p:cNvPicPr>
          <p:nvPr/>
        </p:nvPicPr>
        <p:blipFill rotWithShape="1">
          <a:blip r:embed="rId2" cstate="print"/>
          <a:srcRect l="14049" t="2143" r="9090" b="2"/>
          <a:stretch/>
        </p:blipFill>
        <p:spPr bwMode="auto">
          <a:xfrm>
            <a:off x="409074" y="360947"/>
            <a:ext cx="10635919" cy="61120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0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753EA68-F39C-4040-9CAA-00C780EBB86B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7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rad_Esection\Desktop\Presentation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263" y="348917"/>
            <a:ext cx="10527632" cy="60398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0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753EA68-F39C-4040-9CAA-00C780EBB86B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56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rad_Esection\Desktop\Presentation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137" y="445168"/>
            <a:ext cx="10563726" cy="59796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0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753EA68-F39C-4040-9CAA-00C780EBB86B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6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7983" y="637669"/>
            <a:ext cx="4402167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36525" cmpd="dbl">
            <a:solidFill>
              <a:srgbClr val="C00000">
                <a:alpha val="9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8000" dirty="0" smtClean="0"/>
              <a:t>আজকের পাঠ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1076993" y="2911643"/>
            <a:ext cx="9440405" cy="1200329"/>
          </a:xfrm>
          <a:prstGeom prst="rect">
            <a:avLst/>
          </a:prstGeom>
          <a:ln w="111125" cmpd="thickThin">
            <a:solidFill>
              <a:schemeClr val="accent1">
                <a:lumMod val="60000"/>
                <a:lumOff val="40000"/>
                <a:alpha val="79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7200" dirty="0" smtClean="0"/>
              <a:t>টেকসই উন্নয়ন অভীষ্ট (এসডিজি) </a:t>
            </a:r>
            <a:endParaRPr lang="en-US" sz="7200" dirty="0"/>
          </a:p>
        </p:txBody>
      </p:sp>
      <p:sp>
        <p:nvSpPr>
          <p:cNvPr id="4" name="Date Placeholder 20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753EA68-F39C-4040-9CAA-00C780EBB86B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7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satMod val="103000"/>
                <a:tint val="94000"/>
                <a:alpha val="0"/>
                <a:lumMod val="21000"/>
                <a:lumOff val="79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5589" y="842218"/>
            <a:ext cx="2143536" cy="769441"/>
          </a:xfrm>
          <a:prstGeom prst="rect">
            <a:avLst/>
          </a:prstGeom>
          <a:solidFill>
            <a:schemeClr val="bg2">
              <a:lumMod val="2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0868" y="2130298"/>
            <a:ext cx="4562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এই পাঠ শেষে শিক্ষার্থীরা---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4" y="3453072"/>
            <a:ext cx="9553073" cy="1569660"/>
          </a:xfrm>
          <a:prstGeom prst="rect">
            <a:avLst/>
          </a:prstGeom>
          <a:solidFill>
            <a:schemeClr val="bg1"/>
          </a:solidFill>
          <a:ln w="104775" cmpd="sng">
            <a:solidFill>
              <a:schemeClr val="accent2">
                <a:alpha val="16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১। টেকসই উন্নয়ন কী?</a:t>
            </a:r>
          </a:p>
          <a:p>
            <a:r>
              <a:rPr lang="bn-IN" sz="3200" dirty="0" smtClean="0"/>
              <a:t>২। টেকসই উন্নয়নে অংশীদারিত্ব কেন প্রয়োজন?</a:t>
            </a:r>
          </a:p>
          <a:p>
            <a:r>
              <a:rPr lang="bn-IN" sz="3200" dirty="0" smtClean="0"/>
              <a:t>৩। টেকসই উন্নয়ন অভীষ্ট অর্জনে অংশীদারিত্বের গুরুত্ব ব্যাখ্যা করতে পারব। </a:t>
            </a:r>
          </a:p>
        </p:txBody>
      </p:sp>
      <p:sp>
        <p:nvSpPr>
          <p:cNvPr id="5" name="Date Placeholder 20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753EA68-F39C-4040-9CAA-00C780EBB86B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9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rad_Esection\Desktop\Presentation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323" y="384314"/>
            <a:ext cx="10508974" cy="60562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0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753EA68-F39C-4040-9CAA-00C780EBB86B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9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846</TotalTime>
  <Words>382</Words>
  <Application>Microsoft Office PowerPoint</Application>
  <PresentationFormat>Custom</PresentationFormat>
  <Paragraphs>149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Arial Black</vt:lpstr>
      <vt:lpstr>Bangla161</vt:lpstr>
      <vt:lpstr>Bangla273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DHS</dc:creator>
  <cp:lastModifiedBy>DHS</cp:lastModifiedBy>
  <cp:revision>214</cp:revision>
  <dcterms:created xsi:type="dcterms:W3CDTF">2020-04-18T05:32:53Z</dcterms:created>
  <dcterms:modified xsi:type="dcterms:W3CDTF">2020-05-02T05:48:08Z</dcterms:modified>
</cp:coreProperties>
</file>