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282" r:id="rId4"/>
    <p:sldId id="283" r:id="rId5"/>
    <p:sldId id="287" r:id="rId6"/>
    <p:sldId id="260" r:id="rId7"/>
    <p:sldId id="263" r:id="rId8"/>
    <p:sldId id="302" r:id="rId9"/>
    <p:sldId id="303" r:id="rId10"/>
    <p:sldId id="296" r:id="rId11"/>
    <p:sldId id="297" r:id="rId12"/>
    <p:sldId id="288" r:id="rId13"/>
    <p:sldId id="299" r:id="rId14"/>
    <p:sldId id="264" r:id="rId15"/>
    <p:sldId id="265" r:id="rId16"/>
    <p:sldId id="266" r:id="rId17"/>
    <p:sldId id="284" r:id="rId18"/>
    <p:sldId id="300" r:id="rId19"/>
    <p:sldId id="285" r:id="rId20"/>
    <p:sldId id="298" r:id="rId21"/>
    <p:sldId id="29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EBB"/>
    <a:srgbClr val="FD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310DC-A3CA-40DA-86F0-B899080B78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3DEE9E-F66C-4D9A-8C85-A0E3C2614F93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bn-BD" b="1" dirty="0" smtClean="0"/>
            <a:t>	</a:t>
          </a:r>
          <a:endParaRPr lang="en-US" b="1" dirty="0"/>
        </a:p>
      </dgm:t>
    </dgm:pt>
    <dgm:pt modelId="{9E4103DA-2EAF-4E8F-B222-76E7A536B623}" type="parTrans" cxnId="{40CE7008-88ED-4319-BB2E-12B1DA245D24}">
      <dgm:prSet/>
      <dgm:spPr/>
      <dgm:t>
        <a:bodyPr/>
        <a:lstStyle/>
        <a:p>
          <a:endParaRPr lang="en-US"/>
        </a:p>
      </dgm:t>
    </dgm:pt>
    <dgm:pt modelId="{62D8AB09-BA88-4CA6-B7DE-4006EE08722E}" type="sibTrans" cxnId="{40CE7008-88ED-4319-BB2E-12B1DA245D24}">
      <dgm:prSet/>
      <dgm:spPr/>
      <dgm:t>
        <a:bodyPr/>
        <a:lstStyle/>
        <a:p>
          <a:endParaRPr lang="en-US"/>
        </a:p>
      </dgm:t>
    </dgm:pt>
    <dgm:pt modelId="{660D8A6A-253C-49E9-865E-A98ADC26FCD6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 জাতীয়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1BFE3A-1A4B-4E58-814C-4065B6A50B7D}" type="parTrans" cxnId="{426471A1-9C9F-4FD7-870C-296A1026C043}">
      <dgm:prSet/>
      <dgm:spPr/>
      <dgm:t>
        <a:bodyPr/>
        <a:lstStyle/>
        <a:p>
          <a:endParaRPr lang="en-US" b="1"/>
        </a:p>
      </dgm:t>
    </dgm:pt>
    <dgm:pt modelId="{4DB21DAC-BD62-4850-B86D-E2BA2F41374A}" type="sibTrans" cxnId="{426471A1-9C9F-4FD7-870C-296A1026C043}">
      <dgm:prSet/>
      <dgm:spPr/>
      <dgm:t>
        <a:bodyPr/>
        <a:lstStyle/>
        <a:p>
          <a:endParaRPr lang="en-US"/>
        </a:p>
      </dgm:t>
    </dgm:pt>
    <dgm:pt modelId="{1CD4B82A-BEBE-4EF0-B559-14DCAF7E1DDD}">
      <dgm:prSet phldrT="[Text]"/>
      <dgm:spPr/>
      <dgm:t>
        <a:bodyPr/>
        <a:lstStyle/>
        <a:p>
          <a:r>
            <a:rPr lang="bn-BD" b="1" dirty="0" smtClean="0"/>
            <a:t>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আয়/প্রাপ্তি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34A764-47FE-4505-8CF5-47F2F75EE1FD}" type="parTrans" cxnId="{37BCC2AC-1C99-4102-B7B9-E2439300601E}">
      <dgm:prSet/>
      <dgm:spPr/>
      <dgm:t>
        <a:bodyPr/>
        <a:lstStyle/>
        <a:p>
          <a:endParaRPr lang="en-US" b="1"/>
        </a:p>
      </dgm:t>
    </dgm:pt>
    <dgm:pt modelId="{DB9B40CD-E377-4182-BBB2-47A7CF762C9E}" type="sibTrans" cxnId="{37BCC2AC-1C99-4102-B7B9-E2439300601E}">
      <dgm:prSet/>
      <dgm:spPr/>
      <dgm:t>
        <a:bodyPr/>
        <a:lstStyle/>
        <a:p>
          <a:endParaRPr lang="en-US"/>
        </a:p>
      </dgm:t>
    </dgm:pt>
    <dgm:pt modelId="{4BBD643C-8E39-4B2F-A036-FCB0B41D4A5A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bn-BD" b="1" dirty="0" smtClean="0"/>
            <a:t> </a:t>
          </a:r>
          <a:endParaRPr lang="en-US" b="1" dirty="0"/>
        </a:p>
      </dgm:t>
    </dgm:pt>
    <dgm:pt modelId="{661BF01D-C6E6-4F0A-B0A6-C286D0140340}" type="parTrans" cxnId="{0D89504E-046B-4E0C-89B6-9C897CD59388}">
      <dgm:prSet/>
      <dgm:spPr/>
      <dgm:t>
        <a:bodyPr/>
        <a:lstStyle/>
        <a:p>
          <a:endParaRPr lang="en-US" b="1"/>
        </a:p>
      </dgm:t>
    </dgm:pt>
    <dgm:pt modelId="{7D84BA7F-5034-40BC-A7E0-D5A4CE93363E}" type="sibTrans" cxnId="{0D89504E-046B-4E0C-89B6-9C897CD59388}">
      <dgm:prSet/>
      <dgm:spPr/>
      <dgm:t>
        <a:bodyPr/>
        <a:lstStyle/>
        <a:p>
          <a:endParaRPr lang="en-US"/>
        </a:p>
      </dgm:t>
    </dgm:pt>
    <dgm:pt modelId="{6C4763B1-653A-4209-94E9-3B7ED4BF6D4F}">
      <dgm:prSet phldrT="[Text]" custT="1"/>
      <dgm:spPr/>
      <dgm:t>
        <a:bodyPr/>
        <a:lstStyle/>
        <a:p>
          <a:r>
            <a:rPr lang="bn-BD" sz="3200" b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64936-D256-4BAA-9E61-0FB84C2C4B0B}" type="parTrans" cxnId="{F4D80436-95C7-4EF5-BD09-D96F2347F024}">
      <dgm:prSet/>
      <dgm:spPr/>
      <dgm:t>
        <a:bodyPr/>
        <a:lstStyle/>
        <a:p>
          <a:endParaRPr lang="en-US" b="1"/>
        </a:p>
      </dgm:t>
    </dgm:pt>
    <dgm:pt modelId="{90345D74-7A04-4458-ADA9-015B6CDCD855}" type="sibTrans" cxnId="{F4D80436-95C7-4EF5-BD09-D96F2347F024}">
      <dgm:prSet/>
      <dgm:spPr/>
      <dgm:t>
        <a:bodyPr/>
        <a:lstStyle/>
        <a:p>
          <a:endParaRPr lang="en-US"/>
        </a:p>
      </dgm:t>
    </dgm:pt>
    <dgm:pt modelId="{1ED619EC-9DA9-4AF8-9362-186AC57DE6BA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আয়/প্রাপ্তি</a:t>
          </a:r>
          <a:r>
            <a:rPr lang="bn-BD" b="1" dirty="0" smtClean="0"/>
            <a:t> </a:t>
          </a:r>
          <a:endParaRPr lang="en-US" b="1" dirty="0"/>
        </a:p>
      </dgm:t>
    </dgm:pt>
    <dgm:pt modelId="{6C4DD81F-822B-44BF-A1B2-4275D1C9E94C}" type="parTrans" cxnId="{3DDCF810-BB53-4610-BD9F-63DDB4FBF7CB}">
      <dgm:prSet/>
      <dgm:spPr/>
      <dgm:t>
        <a:bodyPr/>
        <a:lstStyle/>
        <a:p>
          <a:endParaRPr lang="en-US" b="1"/>
        </a:p>
      </dgm:t>
    </dgm:pt>
    <dgm:pt modelId="{B5B01ED5-0479-48E9-B539-6EA9D9255D79}" type="sibTrans" cxnId="{3DDCF810-BB53-4610-BD9F-63DDB4FBF7CB}">
      <dgm:prSet/>
      <dgm:spPr/>
      <dgm:t>
        <a:bodyPr/>
        <a:lstStyle/>
        <a:p>
          <a:endParaRPr lang="en-US"/>
        </a:p>
      </dgm:t>
    </dgm:pt>
    <dgm:pt modelId="{C0191751-F01A-4C73-BFF3-B55437B1A46F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ব্যয়/প্রদান</a:t>
          </a:r>
          <a:r>
            <a:rPr lang="bn-BD" b="1" dirty="0" smtClean="0"/>
            <a:t> </a:t>
          </a:r>
          <a:endParaRPr lang="en-US" b="1" dirty="0"/>
        </a:p>
      </dgm:t>
    </dgm:pt>
    <dgm:pt modelId="{4B4DC5F7-7092-4FBD-9C34-436FF3BFA83D}" type="parTrans" cxnId="{9F92022E-7D4F-487F-BE42-32A8D89B773A}">
      <dgm:prSet/>
      <dgm:spPr/>
      <dgm:t>
        <a:bodyPr/>
        <a:lstStyle/>
        <a:p>
          <a:endParaRPr lang="en-US" b="1"/>
        </a:p>
      </dgm:t>
    </dgm:pt>
    <dgm:pt modelId="{C6574289-1ECB-4EF7-9007-1C04EAFE5FCE}" type="sibTrans" cxnId="{9F92022E-7D4F-487F-BE42-32A8D89B773A}">
      <dgm:prSet/>
      <dgm:spPr/>
      <dgm:t>
        <a:bodyPr/>
        <a:lstStyle/>
        <a:p>
          <a:endParaRPr lang="en-US"/>
        </a:p>
      </dgm:t>
    </dgm:pt>
    <dgm:pt modelId="{F4865673-53C2-429D-A20B-C7964A8FBD0A}" type="pres">
      <dgm:prSet presAssocID="{38A310DC-A3CA-40DA-86F0-B899080B78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F2B937-6219-4F53-9197-AB9BE83577F0}" type="pres">
      <dgm:prSet presAssocID="{B63DEE9E-F66C-4D9A-8C85-A0E3C2614F93}" presName="hierRoot1" presStyleCnt="0"/>
      <dgm:spPr/>
    </dgm:pt>
    <dgm:pt modelId="{87A47832-3AB2-4F3B-A074-7C87088DFE3C}" type="pres">
      <dgm:prSet presAssocID="{B63DEE9E-F66C-4D9A-8C85-A0E3C2614F93}" presName="composite" presStyleCnt="0"/>
      <dgm:spPr/>
    </dgm:pt>
    <dgm:pt modelId="{50DEA05C-DFBA-4EDC-B2D1-4C876D5CAB1E}" type="pres">
      <dgm:prSet presAssocID="{B63DEE9E-F66C-4D9A-8C85-A0E3C2614F93}" presName="background" presStyleLbl="node0" presStyleIdx="0" presStyleCnt="1"/>
      <dgm:spPr/>
    </dgm:pt>
    <dgm:pt modelId="{9659F288-8AAF-4CDC-B08D-0BAA4DAA8F76}" type="pres">
      <dgm:prSet presAssocID="{B63DEE9E-F66C-4D9A-8C85-A0E3C2614F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B52BD-F7F5-4965-B34E-8643FAA9134D}" type="pres">
      <dgm:prSet presAssocID="{B63DEE9E-F66C-4D9A-8C85-A0E3C2614F93}" presName="hierChild2" presStyleCnt="0"/>
      <dgm:spPr/>
    </dgm:pt>
    <dgm:pt modelId="{783238BB-AB2C-49A7-BC04-23BF5BD9D411}" type="pres">
      <dgm:prSet presAssocID="{AD1BFE3A-1A4B-4E58-814C-4065B6A50B7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128D499-64FC-469C-B63A-05AE6D3BFC3D}" type="pres">
      <dgm:prSet presAssocID="{660D8A6A-253C-49E9-865E-A98ADC26FCD6}" presName="hierRoot2" presStyleCnt="0"/>
      <dgm:spPr/>
    </dgm:pt>
    <dgm:pt modelId="{924B394D-620D-479B-ADBE-9DDD5D8CF034}" type="pres">
      <dgm:prSet presAssocID="{660D8A6A-253C-49E9-865E-A98ADC26FCD6}" presName="composite2" presStyleCnt="0"/>
      <dgm:spPr/>
    </dgm:pt>
    <dgm:pt modelId="{D36BDE31-9492-490F-80E3-D4211A80A856}" type="pres">
      <dgm:prSet presAssocID="{660D8A6A-253C-49E9-865E-A98ADC26FCD6}" presName="background2" presStyleLbl="node2" presStyleIdx="0" presStyleCnt="2"/>
      <dgm:spPr/>
    </dgm:pt>
    <dgm:pt modelId="{31FE1951-2629-46CB-91B7-5D74943A7B4D}" type="pres">
      <dgm:prSet presAssocID="{660D8A6A-253C-49E9-865E-A98ADC26FCD6}" presName="text2" presStyleLbl="fgAcc2" presStyleIdx="0" presStyleCnt="2" custScaleX="159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940A14-2490-4535-BCA0-37896BE5718F}" type="pres">
      <dgm:prSet presAssocID="{660D8A6A-253C-49E9-865E-A98ADC26FCD6}" presName="hierChild3" presStyleCnt="0"/>
      <dgm:spPr/>
    </dgm:pt>
    <dgm:pt modelId="{A9EA8204-5931-4578-AC1C-329892E26F77}" type="pres">
      <dgm:prSet presAssocID="{B734A764-47FE-4505-8CF5-47F2F75EE1FD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403027A-C17A-4EAF-A185-FDA3F6DEA0C6}" type="pres">
      <dgm:prSet presAssocID="{1CD4B82A-BEBE-4EF0-B559-14DCAF7E1DDD}" presName="hierRoot3" presStyleCnt="0"/>
      <dgm:spPr/>
    </dgm:pt>
    <dgm:pt modelId="{DE7CA7BB-A543-479B-ACCB-6DB14723A6EC}" type="pres">
      <dgm:prSet presAssocID="{1CD4B82A-BEBE-4EF0-B559-14DCAF7E1DDD}" presName="composite3" presStyleCnt="0"/>
      <dgm:spPr/>
    </dgm:pt>
    <dgm:pt modelId="{F1646AA3-BB37-4CF7-ABFA-55770534BE54}" type="pres">
      <dgm:prSet presAssocID="{1CD4B82A-BEBE-4EF0-B559-14DCAF7E1DDD}" presName="background3" presStyleLbl="node3" presStyleIdx="0" presStyleCnt="4"/>
      <dgm:spPr/>
    </dgm:pt>
    <dgm:pt modelId="{15F782F7-858D-4B4B-8E88-99D7D735CD79}" type="pres">
      <dgm:prSet presAssocID="{1CD4B82A-BEBE-4EF0-B559-14DCAF7E1DD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38EC7F-8AC6-41AA-8877-1D33987E3F6B}" type="pres">
      <dgm:prSet presAssocID="{1CD4B82A-BEBE-4EF0-B559-14DCAF7E1DDD}" presName="hierChild4" presStyleCnt="0"/>
      <dgm:spPr/>
    </dgm:pt>
    <dgm:pt modelId="{A31D1463-0A7B-4652-BC06-4F27EEA359FA}" type="pres">
      <dgm:prSet presAssocID="{661BF01D-C6E6-4F0A-B0A6-C286D014034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F592A04-F00E-43AE-8169-E4CD4F6E9685}" type="pres">
      <dgm:prSet presAssocID="{4BBD643C-8E39-4B2F-A036-FCB0B41D4A5A}" presName="hierRoot3" presStyleCnt="0"/>
      <dgm:spPr/>
    </dgm:pt>
    <dgm:pt modelId="{B48912B8-3BE6-45BD-9B92-8B1DDF2E328F}" type="pres">
      <dgm:prSet presAssocID="{4BBD643C-8E39-4B2F-A036-FCB0B41D4A5A}" presName="composite3" presStyleCnt="0"/>
      <dgm:spPr/>
    </dgm:pt>
    <dgm:pt modelId="{476BB4ED-799F-448A-A832-31CEF87E4D46}" type="pres">
      <dgm:prSet presAssocID="{4BBD643C-8E39-4B2F-A036-FCB0B41D4A5A}" presName="background3" presStyleLbl="node3" presStyleIdx="1" presStyleCnt="4"/>
      <dgm:spPr/>
    </dgm:pt>
    <dgm:pt modelId="{1170A80C-631C-45A9-B9DB-6B334784D29E}" type="pres">
      <dgm:prSet presAssocID="{4BBD643C-8E39-4B2F-A036-FCB0B41D4A5A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52B3C-E44A-4262-A43F-93DD36117F4F}" type="pres">
      <dgm:prSet presAssocID="{4BBD643C-8E39-4B2F-A036-FCB0B41D4A5A}" presName="hierChild4" presStyleCnt="0"/>
      <dgm:spPr/>
    </dgm:pt>
    <dgm:pt modelId="{456C800F-1586-4F3C-AD17-9789C7BF5442}" type="pres">
      <dgm:prSet presAssocID="{54064936-D256-4BAA-9E61-0FB84C2C4B0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FD24F0A-0807-4D9A-9878-E514B9BC2AE9}" type="pres">
      <dgm:prSet presAssocID="{6C4763B1-653A-4209-94E9-3B7ED4BF6D4F}" presName="hierRoot2" presStyleCnt="0"/>
      <dgm:spPr/>
    </dgm:pt>
    <dgm:pt modelId="{BAD29AE4-CDE9-4576-A5B6-A8BE6939E835}" type="pres">
      <dgm:prSet presAssocID="{6C4763B1-653A-4209-94E9-3B7ED4BF6D4F}" presName="composite2" presStyleCnt="0"/>
      <dgm:spPr/>
    </dgm:pt>
    <dgm:pt modelId="{7F853C4B-B476-47EC-8426-3C92FBB0ECF1}" type="pres">
      <dgm:prSet presAssocID="{6C4763B1-653A-4209-94E9-3B7ED4BF6D4F}" presName="background2" presStyleLbl="node2" presStyleIdx="1" presStyleCnt="2"/>
      <dgm:spPr/>
    </dgm:pt>
    <dgm:pt modelId="{32DB19F7-B202-44DD-A574-75FC0FF7F233}" type="pres">
      <dgm:prSet presAssocID="{6C4763B1-653A-4209-94E9-3B7ED4BF6D4F}" presName="text2" presStyleLbl="fgAcc2" presStyleIdx="1" presStyleCnt="2" custScaleX="181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71F69-AD9F-4224-8ECB-611845B044C8}" type="pres">
      <dgm:prSet presAssocID="{6C4763B1-653A-4209-94E9-3B7ED4BF6D4F}" presName="hierChild3" presStyleCnt="0"/>
      <dgm:spPr/>
    </dgm:pt>
    <dgm:pt modelId="{329ED148-4507-49AC-897D-CDE77705A41C}" type="pres">
      <dgm:prSet presAssocID="{6C4DD81F-822B-44BF-A1B2-4275D1C9E94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03BDDBA-FEBA-4C00-80E7-4D8FBB9A2EAE}" type="pres">
      <dgm:prSet presAssocID="{1ED619EC-9DA9-4AF8-9362-186AC57DE6BA}" presName="hierRoot3" presStyleCnt="0"/>
      <dgm:spPr/>
    </dgm:pt>
    <dgm:pt modelId="{AD93BA6E-86FA-4BB1-887A-194C6CC005F2}" type="pres">
      <dgm:prSet presAssocID="{1ED619EC-9DA9-4AF8-9362-186AC57DE6BA}" presName="composite3" presStyleCnt="0"/>
      <dgm:spPr/>
    </dgm:pt>
    <dgm:pt modelId="{BEFAC48A-3194-479B-98FA-A152C469EEFA}" type="pres">
      <dgm:prSet presAssocID="{1ED619EC-9DA9-4AF8-9362-186AC57DE6BA}" presName="background3" presStyleLbl="node3" presStyleIdx="2" presStyleCnt="4"/>
      <dgm:spPr/>
    </dgm:pt>
    <dgm:pt modelId="{62084B16-96A0-4AA0-8A8B-CF1B5D21C894}" type="pres">
      <dgm:prSet presAssocID="{1ED619EC-9DA9-4AF8-9362-186AC57DE6B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6968C-A447-4EEC-A83C-FADAD4A6E4E4}" type="pres">
      <dgm:prSet presAssocID="{1ED619EC-9DA9-4AF8-9362-186AC57DE6BA}" presName="hierChild4" presStyleCnt="0"/>
      <dgm:spPr/>
    </dgm:pt>
    <dgm:pt modelId="{C063F56A-F620-4493-AB18-EAEAFBBAF652}" type="pres">
      <dgm:prSet presAssocID="{4B4DC5F7-7092-4FBD-9C34-436FF3BFA83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4ADBB38-78B0-44ED-A31C-DA0CB8767655}" type="pres">
      <dgm:prSet presAssocID="{C0191751-F01A-4C73-BFF3-B55437B1A46F}" presName="hierRoot3" presStyleCnt="0"/>
      <dgm:spPr/>
    </dgm:pt>
    <dgm:pt modelId="{B9792732-68C5-4799-B7C7-9C4E370738F3}" type="pres">
      <dgm:prSet presAssocID="{C0191751-F01A-4C73-BFF3-B55437B1A46F}" presName="composite3" presStyleCnt="0"/>
      <dgm:spPr/>
    </dgm:pt>
    <dgm:pt modelId="{BE05C6E2-5336-4138-BEE6-998C851B1314}" type="pres">
      <dgm:prSet presAssocID="{C0191751-F01A-4C73-BFF3-B55437B1A46F}" presName="background3" presStyleLbl="node3" presStyleIdx="3" presStyleCnt="4"/>
      <dgm:spPr/>
    </dgm:pt>
    <dgm:pt modelId="{7104F9B1-5A00-45A1-ACC3-28F929FB82CC}" type="pres">
      <dgm:prSet presAssocID="{C0191751-F01A-4C73-BFF3-B55437B1A46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B2102-EA04-4090-A36E-B08ED3A57EA9}" type="pres">
      <dgm:prSet presAssocID="{C0191751-F01A-4C73-BFF3-B55437B1A46F}" presName="hierChild4" presStyleCnt="0"/>
      <dgm:spPr/>
    </dgm:pt>
  </dgm:ptLst>
  <dgm:cxnLst>
    <dgm:cxn modelId="{DF6CECAD-534F-46DF-8735-8AD11909A432}" type="presOf" srcId="{4BBD643C-8E39-4B2F-A036-FCB0B41D4A5A}" destId="{1170A80C-631C-45A9-B9DB-6B334784D29E}" srcOrd="0" destOrd="0" presId="urn:microsoft.com/office/officeart/2005/8/layout/hierarchy1"/>
    <dgm:cxn modelId="{01C6BA65-D9AD-4824-AF28-1647795C0DE4}" type="presOf" srcId="{B63DEE9E-F66C-4D9A-8C85-A0E3C2614F93}" destId="{9659F288-8AAF-4CDC-B08D-0BAA4DAA8F76}" srcOrd="0" destOrd="0" presId="urn:microsoft.com/office/officeart/2005/8/layout/hierarchy1"/>
    <dgm:cxn modelId="{26765C72-D01D-4054-AF68-C27EA9EC64DE}" type="presOf" srcId="{38A310DC-A3CA-40DA-86F0-B899080B7837}" destId="{F4865673-53C2-429D-A20B-C7964A8FBD0A}" srcOrd="0" destOrd="0" presId="urn:microsoft.com/office/officeart/2005/8/layout/hierarchy1"/>
    <dgm:cxn modelId="{F4407405-33DF-408C-A6B4-C75014005A0D}" type="presOf" srcId="{6C4DD81F-822B-44BF-A1B2-4275D1C9E94C}" destId="{329ED148-4507-49AC-897D-CDE77705A41C}" srcOrd="0" destOrd="0" presId="urn:microsoft.com/office/officeart/2005/8/layout/hierarchy1"/>
    <dgm:cxn modelId="{D7A2AE24-4E47-433F-8E7C-72732DB4AB57}" type="presOf" srcId="{6C4763B1-653A-4209-94E9-3B7ED4BF6D4F}" destId="{32DB19F7-B202-44DD-A574-75FC0FF7F233}" srcOrd="0" destOrd="0" presId="urn:microsoft.com/office/officeart/2005/8/layout/hierarchy1"/>
    <dgm:cxn modelId="{16631FB1-6C86-4020-A005-83C470A971B5}" type="presOf" srcId="{660D8A6A-253C-49E9-865E-A98ADC26FCD6}" destId="{31FE1951-2629-46CB-91B7-5D74943A7B4D}" srcOrd="0" destOrd="0" presId="urn:microsoft.com/office/officeart/2005/8/layout/hierarchy1"/>
    <dgm:cxn modelId="{3E5F68C6-5CF0-4B9D-80AD-D529F9EFDBB0}" type="presOf" srcId="{4B4DC5F7-7092-4FBD-9C34-436FF3BFA83D}" destId="{C063F56A-F620-4493-AB18-EAEAFBBAF652}" srcOrd="0" destOrd="0" presId="urn:microsoft.com/office/officeart/2005/8/layout/hierarchy1"/>
    <dgm:cxn modelId="{3DDCF810-BB53-4610-BD9F-63DDB4FBF7CB}" srcId="{6C4763B1-653A-4209-94E9-3B7ED4BF6D4F}" destId="{1ED619EC-9DA9-4AF8-9362-186AC57DE6BA}" srcOrd="0" destOrd="0" parTransId="{6C4DD81F-822B-44BF-A1B2-4275D1C9E94C}" sibTransId="{B5B01ED5-0479-48E9-B539-6EA9D9255D79}"/>
    <dgm:cxn modelId="{F4F05B02-F9DD-4B6D-8AD0-FC05F651170F}" type="presOf" srcId="{AD1BFE3A-1A4B-4E58-814C-4065B6A50B7D}" destId="{783238BB-AB2C-49A7-BC04-23BF5BD9D411}" srcOrd="0" destOrd="0" presId="urn:microsoft.com/office/officeart/2005/8/layout/hierarchy1"/>
    <dgm:cxn modelId="{0B64FAD5-C175-4A81-B2A3-E28157F44F3A}" type="presOf" srcId="{C0191751-F01A-4C73-BFF3-B55437B1A46F}" destId="{7104F9B1-5A00-45A1-ACC3-28F929FB82CC}" srcOrd="0" destOrd="0" presId="urn:microsoft.com/office/officeart/2005/8/layout/hierarchy1"/>
    <dgm:cxn modelId="{5C503164-22CF-477F-8123-D891B898F3C8}" type="presOf" srcId="{54064936-D256-4BAA-9E61-0FB84C2C4B0B}" destId="{456C800F-1586-4F3C-AD17-9789C7BF5442}" srcOrd="0" destOrd="0" presId="urn:microsoft.com/office/officeart/2005/8/layout/hierarchy1"/>
    <dgm:cxn modelId="{F4D80436-95C7-4EF5-BD09-D96F2347F024}" srcId="{B63DEE9E-F66C-4D9A-8C85-A0E3C2614F93}" destId="{6C4763B1-653A-4209-94E9-3B7ED4BF6D4F}" srcOrd="1" destOrd="0" parTransId="{54064936-D256-4BAA-9E61-0FB84C2C4B0B}" sibTransId="{90345D74-7A04-4458-ADA9-015B6CDCD855}"/>
    <dgm:cxn modelId="{3132504D-3112-41FC-9F3D-0AEC25C303A1}" type="presOf" srcId="{1CD4B82A-BEBE-4EF0-B559-14DCAF7E1DDD}" destId="{15F782F7-858D-4B4B-8E88-99D7D735CD79}" srcOrd="0" destOrd="0" presId="urn:microsoft.com/office/officeart/2005/8/layout/hierarchy1"/>
    <dgm:cxn modelId="{12929147-8136-4CAD-8160-AC1843AF542B}" type="presOf" srcId="{1ED619EC-9DA9-4AF8-9362-186AC57DE6BA}" destId="{62084B16-96A0-4AA0-8A8B-CF1B5D21C894}" srcOrd="0" destOrd="0" presId="urn:microsoft.com/office/officeart/2005/8/layout/hierarchy1"/>
    <dgm:cxn modelId="{37BCC2AC-1C99-4102-B7B9-E2439300601E}" srcId="{660D8A6A-253C-49E9-865E-A98ADC26FCD6}" destId="{1CD4B82A-BEBE-4EF0-B559-14DCAF7E1DDD}" srcOrd="0" destOrd="0" parTransId="{B734A764-47FE-4505-8CF5-47F2F75EE1FD}" sibTransId="{DB9B40CD-E377-4182-BBB2-47A7CF762C9E}"/>
    <dgm:cxn modelId="{426471A1-9C9F-4FD7-870C-296A1026C043}" srcId="{B63DEE9E-F66C-4D9A-8C85-A0E3C2614F93}" destId="{660D8A6A-253C-49E9-865E-A98ADC26FCD6}" srcOrd="0" destOrd="0" parTransId="{AD1BFE3A-1A4B-4E58-814C-4065B6A50B7D}" sibTransId="{4DB21DAC-BD62-4850-B86D-E2BA2F41374A}"/>
    <dgm:cxn modelId="{0C775A70-32BD-4D03-BEE9-657666AAFDB4}" type="presOf" srcId="{661BF01D-C6E6-4F0A-B0A6-C286D0140340}" destId="{A31D1463-0A7B-4652-BC06-4F27EEA359FA}" srcOrd="0" destOrd="0" presId="urn:microsoft.com/office/officeart/2005/8/layout/hierarchy1"/>
    <dgm:cxn modelId="{9F92022E-7D4F-487F-BE42-32A8D89B773A}" srcId="{6C4763B1-653A-4209-94E9-3B7ED4BF6D4F}" destId="{C0191751-F01A-4C73-BFF3-B55437B1A46F}" srcOrd="1" destOrd="0" parTransId="{4B4DC5F7-7092-4FBD-9C34-436FF3BFA83D}" sibTransId="{C6574289-1ECB-4EF7-9007-1C04EAFE5FCE}"/>
    <dgm:cxn modelId="{BF8C6AC6-BD53-43C8-939C-DDDECF4F486F}" type="presOf" srcId="{B734A764-47FE-4505-8CF5-47F2F75EE1FD}" destId="{A9EA8204-5931-4578-AC1C-329892E26F77}" srcOrd="0" destOrd="0" presId="urn:microsoft.com/office/officeart/2005/8/layout/hierarchy1"/>
    <dgm:cxn modelId="{40CE7008-88ED-4319-BB2E-12B1DA245D24}" srcId="{38A310DC-A3CA-40DA-86F0-B899080B7837}" destId="{B63DEE9E-F66C-4D9A-8C85-A0E3C2614F93}" srcOrd="0" destOrd="0" parTransId="{9E4103DA-2EAF-4E8F-B222-76E7A536B623}" sibTransId="{62D8AB09-BA88-4CA6-B7DE-4006EE08722E}"/>
    <dgm:cxn modelId="{0D89504E-046B-4E0C-89B6-9C897CD59388}" srcId="{660D8A6A-253C-49E9-865E-A98ADC26FCD6}" destId="{4BBD643C-8E39-4B2F-A036-FCB0B41D4A5A}" srcOrd="1" destOrd="0" parTransId="{661BF01D-C6E6-4F0A-B0A6-C286D0140340}" sibTransId="{7D84BA7F-5034-40BC-A7E0-D5A4CE93363E}"/>
    <dgm:cxn modelId="{1920320B-B4B4-498E-A19E-DDF1485D8A87}" type="presParOf" srcId="{F4865673-53C2-429D-A20B-C7964A8FBD0A}" destId="{EAF2B937-6219-4F53-9197-AB9BE83577F0}" srcOrd="0" destOrd="0" presId="urn:microsoft.com/office/officeart/2005/8/layout/hierarchy1"/>
    <dgm:cxn modelId="{24BCA852-D86C-4ADF-8DA7-1869CD016336}" type="presParOf" srcId="{EAF2B937-6219-4F53-9197-AB9BE83577F0}" destId="{87A47832-3AB2-4F3B-A074-7C87088DFE3C}" srcOrd="0" destOrd="0" presId="urn:microsoft.com/office/officeart/2005/8/layout/hierarchy1"/>
    <dgm:cxn modelId="{64872BA9-BB35-48C9-9DFC-1E7A058160DF}" type="presParOf" srcId="{87A47832-3AB2-4F3B-A074-7C87088DFE3C}" destId="{50DEA05C-DFBA-4EDC-B2D1-4C876D5CAB1E}" srcOrd="0" destOrd="0" presId="urn:microsoft.com/office/officeart/2005/8/layout/hierarchy1"/>
    <dgm:cxn modelId="{F3662B14-A487-4CBC-A0AD-987CA437C413}" type="presParOf" srcId="{87A47832-3AB2-4F3B-A074-7C87088DFE3C}" destId="{9659F288-8AAF-4CDC-B08D-0BAA4DAA8F76}" srcOrd="1" destOrd="0" presId="urn:microsoft.com/office/officeart/2005/8/layout/hierarchy1"/>
    <dgm:cxn modelId="{8964892F-19EC-4AA9-B5C6-83FD5188560D}" type="presParOf" srcId="{EAF2B937-6219-4F53-9197-AB9BE83577F0}" destId="{A46B52BD-F7F5-4965-B34E-8643FAA9134D}" srcOrd="1" destOrd="0" presId="urn:microsoft.com/office/officeart/2005/8/layout/hierarchy1"/>
    <dgm:cxn modelId="{78093FF8-A141-4503-B77B-736991547EA3}" type="presParOf" srcId="{A46B52BD-F7F5-4965-B34E-8643FAA9134D}" destId="{783238BB-AB2C-49A7-BC04-23BF5BD9D411}" srcOrd="0" destOrd="0" presId="urn:microsoft.com/office/officeart/2005/8/layout/hierarchy1"/>
    <dgm:cxn modelId="{DFC142A5-9E43-471A-A054-06354A3F59CC}" type="presParOf" srcId="{A46B52BD-F7F5-4965-B34E-8643FAA9134D}" destId="{D128D499-64FC-469C-B63A-05AE6D3BFC3D}" srcOrd="1" destOrd="0" presId="urn:microsoft.com/office/officeart/2005/8/layout/hierarchy1"/>
    <dgm:cxn modelId="{9A50E4E0-15B0-4C4B-A59D-8974F3624275}" type="presParOf" srcId="{D128D499-64FC-469C-B63A-05AE6D3BFC3D}" destId="{924B394D-620D-479B-ADBE-9DDD5D8CF034}" srcOrd="0" destOrd="0" presId="urn:microsoft.com/office/officeart/2005/8/layout/hierarchy1"/>
    <dgm:cxn modelId="{2D225356-7C78-4A41-BA1E-A1AEBF68C612}" type="presParOf" srcId="{924B394D-620D-479B-ADBE-9DDD5D8CF034}" destId="{D36BDE31-9492-490F-80E3-D4211A80A856}" srcOrd="0" destOrd="0" presId="urn:microsoft.com/office/officeart/2005/8/layout/hierarchy1"/>
    <dgm:cxn modelId="{842ACF5B-883E-46DA-9BB7-8721FD7066BA}" type="presParOf" srcId="{924B394D-620D-479B-ADBE-9DDD5D8CF034}" destId="{31FE1951-2629-46CB-91B7-5D74943A7B4D}" srcOrd="1" destOrd="0" presId="urn:microsoft.com/office/officeart/2005/8/layout/hierarchy1"/>
    <dgm:cxn modelId="{42D168AD-FCA4-4FB0-AEAB-D247FD513FC3}" type="presParOf" srcId="{D128D499-64FC-469C-B63A-05AE6D3BFC3D}" destId="{AF940A14-2490-4535-BCA0-37896BE5718F}" srcOrd="1" destOrd="0" presId="urn:microsoft.com/office/officeart/2005/8/layout/hierarchy1"/>
    <dgm:cxn modelId="{0247C2C6-0E0F-4AF8-891F-AF09E5F68835}" type="presParOf" srcId="{AF940A14-2490-4535-BCA0-37896BE5718F}" destId="{A9EA8204-5931-4578-AC1C-329892E26F77}" srcOrd="0" destOrd="0" presId="urn:microsoft.com/office/officeart/2005/8/layout/hierarchy1"/>
    <dgm:cxn modelId="{F0261E91-8472-4D4B-9C44-6C198E370E4B}" type="presParOf" srcId="{AF940A14-2490-4535-BCA0-37896BE5718F}" destId="{8403027A-C17A-4EAF-A185-FDA3F6DEA0C6}" srcOrd="1" destOrd="0" presId="urn:microsoft.com/office/officeart/2005/8/layout/hierarchy1"/>
    <dgm:cxn modelId="{59C0EC48-030E-49FD-90BC-C62955DA8390}" type="presParOf" srcId="{8403027A-C17A-4EAF-A185-FDA3F6DEA0C6}" destId="{DE7CA7BB-A543-479B-ACCB-6DB14723A6EC}" srcOrd="0" destOrd="0" presId="urn:microsoft.com/office/officeart/2005/8/layout/hierarchy1"/>
    <dgm:cxn modelId="{43BF436E-0D5A-4C8E-8C17-C7D578A40C2F}" type="presParOf" srcId="{DE7CA7BB-A543-479B-ACCB-6DB14723A6EC}" destId="{F1646AA3-BB37-4CF7-ABFA-55770534BE54}" srcOrd="0" destOrd="0" presId="urn:microsoft.com/office/officeart/2005/8/layout/hierarchy1"/>
    <dgm:cxn modelId="{1AC7FEB4-1041-4E3C-878D-DD568E54BB3E}" type="presParOf" srcId="{DE7CA7BB-A543-479B-ACCB-6DB14723A6EC}" destId="{15F782F7-858D-4B4B-8E88-99D7D735CD79}" srcOrd="1" destOrd="0" presId="urn:microsoft.com/office/officeart/2005/8/layout/hierarchy1"/>
    <dgm:cxn modelId="{7F57E593-B41A-4035-A33E-1CA211474C84}" type="presParOf" srcId="{8403027A-C17A-4EAF-A185-FDA3F6DEA0C6}" destId="{D438EC7F-8AC6-41AA-8877-1D33987E3F6B}" srcOrd="1" destOrd="0" presId="urn:microsoft.com/office/officeart/2005/8/layout/hierarchy1"/>
    <dgm:cxn modelId="{056619A3-1834-4443-9A12-A938A323A9A0}" type="presParOf" srcId="{AF940A14-2490-4535-BCA0-37896BE5718F}" destId="{A31D1463-0A7B-4652-BC06-4F27EEA359FA}" srcOrd="2" destOrd="0" presId="urn:microsoft.com/office/officeart/2005/8/layout/hierarchy1"/>
    <dgm:cxn modelId="{DFC9A300-5B9A-4A9F-829B-9EC715C33DFC}" type="presParOf" srcId="{AF940A14-2490-4535-BCA0-37896BE5718F}" destId="{CF592A04-F00E-43AE-8169-E4CD4F6E9685}" srcOrd="3" destOrd="0" presId="urn:microsoft.com/office/officeart/2005/8/layout/hierarchy1"/>
    <dgm:cxn modelId="{D88EE393-C351-4A02-AEDB-44D395B3757D}" type="presParOf" srcId="{CF592A04-F00E-43AE-8169-E4CD4F6E9685}" destId="{B48912B8-3BE6-45BD-9B92-8B1DDF2E328F}" srcOrd="0" destOrd="0" presId="urn:microsoft.com/office/officeart/2005/8/layout/hierarchy1"/>
    <dgm:cxn modelId="{C40D72C3-8A5F-4FB1-BDA3-B5C7B13C488B}" type="presParOf" srcId="{B48912B8-3BE6-45BD-9B92-8B1DDF2E328F}" destId="{476BB4ED-799F-448A-A832-31CEF87E4D46}" srcOrd="0" destOrd="0" presId="urn:microsoft.com/office/officeart/2005/8/layout/hierarchy1"/>
    <dgm:cxn modelId="{3A64F1C8-4939-441B-94DC-4C67BD513F4C}" type="presParOf" srcId="{B48912B8-3BE6-45BD-9B92-8B1DDF2E328F}" destId="{1170A80C-631C-45A9-B9DB-6B334784D29E}" srcOrd="1" destOrd="0" presId="urn:microsoft.com/office/officeart/2005/8/layout/hierarchy1"/>
    <dgm:cxn modelId="{7D2DF298-C643-4125-A256-79B016497130}" type="presParOf" srcId="{CF592A04-F00E-43AE-8169-E4CD4F6E9685}" destId="{E5852B3C-E44A-4262-A43F-93DD36117F4F}" srcOrd="1" destOrd="0" presId="urn:microsoft.com/office/officeart/2005/8/layout/hierarchy1"/>
    <dgm:cxn modelId="{F171F86D-D8E4-4414-90C6-BE673E770F9B}" type="presParOf" srcId="{A46B52BD-F7F5-4965-B34E-8643FAA9134D}" destId="{456C800F-1586-4F3C-AD17-9789C7BF5442}" srcOrd="2" destOrd="0" presId="urn:microsoft.com/office/officeart/2005/8/layout/hierarchy1"/>
    <dgm:cxn modelId="{A006E6ED-24F0-4917-A3A2-00591B409C2F}" type="presParOf" srcId="{A46B52BD-F7F5-4965-B34E-8643FAA9134D}" destId="{3FD24F0A-0807-4D9A-9878-E514B9BC2AE9}" srcOrd="3" destOrd="0" presId="urn:microsoft.com/office/officeart/2005/8/layout/hierarchy1"/>
    <dgm:cxn modelId="{B59B3CDA-7275-4D01-A46F-65C34B91CB1D}" type="presParOf" srcId="{3FD24F0A-0807-4D9A-9878-E514B9BC2AE9}" destId="{BAD29AE4-CDE9-4576-A5B6-A8BE6939E835}" srcOrd="0" destOrd="0" presId="urn:microsoft.com/office/officeart/2005/8/layout/hierarchy1"/>
    <dgm:cxn modelId="{06FC4626-70B2-4523-8D66-2E2688DF7549}" type="presParOf" srcId="{BAD29AE4-CDE9-4576-A5B6-A8BE6939E835}" destId="{7F853C4B-B476-47EC-8426-3C92FBB0ECF1}" srcOrd="0" destOrd="0" presId="urn:microsoft.com/office/officeart/2005/8/layout/hierarchy1"/>
    <dgm:cxn modelId="{4B244917-506B-4C64-8CBC-930F4A89109F}" type="presParOf" srcId="{BAD29AE4-CDE9-4576-A5B6-A8BE6939E835}" destId="{32DB19F7-B202-44DD-A574-75FC0FF7F233}" srcOrd="1" destOrd="0" presId="urn:microsoft.com/office/officeart/2005/8/layout/hierarchy1"/>
    <dgm:cxn modelId="{CD804DBC-DCBA-4208-B34B-130F5BCEA1D5}" type="presParOf" srcId="{3FD24F0A-0807-4D9A-9878-E514B9BC2AE9}" destId="{B8571F69-AD9F-4224-8ECB-611845B044C8}" srcOrd="1" destOrd="0" presId="urn:microsoft.com/office/officeart/2005/8/layout/hierarchy1"/>
    <dgm:cxn modelId="{7552870B-343C-486D-A778-D8D95D17924E}" type="presParOf" srcId="{B8571F69-AD9F-4224-8ECB-611845B044C8}" destId="{329ED148-4507-49AC-897D-CDE77705A41C}" srcOrd="0" destOrd="0" presId="urn:microsoft.com/office/officeart/2005/8/layout/hierarchy1"/>
    <dgm:cxn modelId="{2A8A16F3-121E-4472-9AD7-6CE93D38E404}" type="presParOf" srcId="{B8571F69-AD9F-4224-8ECB-611845B044C8}" destId="{D03BDDBA-FEBA-4C00-80E7-4D8FBB9A2EAE}" srcOrd="1" destOrd="0" presId="urn:microsoft.com/office/officeart/2005/8/layout/hierarchy1"/>
    <dgm:cxn modelId="{8BDA20CD-3BBF-4224-AEDF-A699ED69D2C0}" type="presParOf" srcId="{D03BDDBA-FEBA-4C00-80E7-4D8FBB9A2EAE}" destId="{AD93BA6E-86FA-4BB1-887A-194C6CC005F2}" srcOrd="0" destOrd="0" presId="urn:microsoft.com/office/officeart/2005/8/layout/hierarchy1"/>
    <dgm:cxn modelId="{3AD28C0B-608B-43EE-A6C5-FE669E8F1A1E}" type="presParOf" srcId="{AD93BA6E-86FA-4BB1-887A-194C6CC005F2}" destId="{BEFAC48A-3194-479B-98FA-A152C469EEFA}" srcOrd="0" destOrd="0" presId="urn:microsoft.com/office/officeart/2005/8/layout/hierarchy1"/>
    <dgm:cxn modelId="{EE89DB74-BE12-421D-BA25-8C29D2C97002}" type="presParOf" srcId="{AD93BA6E-86FA-4BB1-887A-194C6CC005F2}" destId="{62084B16-96A0-4AA0-8A8B-CF1B5D21C894}" srcOrd="1" destOrd="0" presId="urn:microsoft.com/office/officeart/2005/8/layout/hierarchy1"/>
    <dgm:cxn modelId="{D3025F9D-25D7-44FC-A5E3-68B63635BC9B}" type="presParOf" srcId="{D03BDDBA-FEBA-4C00-80E7-4D8FBB9A2EAE}" destId="{E1E6968C-A447-4EEC-A83C-FADAD4A6E4E4}" srcOrd="1" destOrd="0" presId="urn:microsoft.com/office/officeart/2005/8/layout/hierarchy1"/>
    <dgm:cxn modelId="{99112E86-EB87-47EE-A993-B2F80CAECC3A}" type="presParOf" srcId="{B8571F69-AD9F-4224-8ECB-611845B044C8}" destId="{C063F56A-F620-4493-AB18-EAEAFBBAF652}" srcOrd="2" destOrd="0" presId="urn:microsoft.com/office/officeart/2005/8/layout/hierarchy1"/>
    <dgm:cxn modelId="{061B3B8B-6D77-449A-8276-55FF02A342B4}" type="presParOf" srcId="{B8571F69-AD9F-4224-8ECB-611845B044C8}" destId="{04ADBB38-78B0-44ED-A31C-DA0CB8767655}" srcOrd="3" destOrd="0" presId="urn:microsoft.com/office/officeart/2005/8/layout/hierarchy1"/>
    <dgm:cxn modelId="{37AC9880-D2D6-4A3B-89AF-350AAC755E33}" type="presParOf" srcId="{04ADBB38-78B0-44ED-A31C-DA0CB8767655}" destId="{B9792732-68C5-4799-B7C7-9C4E370738F3}" srcOrd="0" destOrd="0" presId="urn:microsoft.com/office/officeart/2005/8/layout/hierarchy1"/>
    <dgm:cxn modelId="{E20A0B08-5EE6-4AF0-B195-3E5BC2950D0E}" type="presParOf" srcId="{B9792732-68C5-4799-B7C7-9C4E370738F3}" destId="{BE05C6E2-5336-4138-BEE6-998C851B1314}" srcOrd="0" destOrd="0" presId="urn:microsoft.com/office/officeart/2005/8/layout/hierarchy1"/>
    <dgm:cxn modelId="{49C0FB84-6B6B-4305-BAA2-D5D1F7B42208}" type="presParOf" srcId="{B9792732-68C5-4799-B7C7-9C4E370738F3}" destId="{7104F9B1-5A00-45A1-ACC3-28F929FB82CC}" srcOrd="1" destOrd="0" presId="urn:microsoft.com/office/officeart/2005/8/layout/hierarchy1"/>
    <dgm:cxn modelId="{07CB27B4-3F3B-4890-A2C9-A0FEAA3039DA}" type="presParOf" srcId="{04ADBB38-78B0-44ED-A31C-DA0CB8767655}" destId="{45AB2102-EA04-4090-A36E-B08ED3A57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3F56A-F620-4493-AB18-EAEAFBBAF652}">
      <dsp:nvSpPr>
        <dsp:cNvPr id="0" name=""/>
        <dsp:cNvSpPr/>
      </dsp:nvSpPr>
      <dsp:spPr>
        <a:xfrm>
          <a:off x="6576744" y="3766066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7"/>
              </a:lnTo>
              <a:lnTo>
                <a:pt x="1129932" y="366457"/>
              </a:lnTo>
              <a:lnTo>
                <a:pt x="1129932" y="537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ED148-4507-49AC-897D-CDE77705A41C}">
      <dsp:nvSpPr>
        <dsp:cNvPr id="0" name=""/>
        <dsp:cNvSpPr/>
      </dsp:nvSpPr>
      <dsp:spPr>
        <a:xfrm>
          <a:off x="5446811" y="3766066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1129932" y="0"/>
              </a:moveTo>
              <a:lnTo>
                <a:pt x="1129932" y="366457"/>
              </a:lnTo>
              <a:lnTo>
                <a:pt x="0" y="366457"/>
              </a:lnTo>
              <a:lnTo>
                <a:pt x="0" y="537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C800F-1586-4F3C-AD17-9789C7BF5442}">
      <dsp:nvSpPr>
        <dsp:cNvPr id="0" name=""/>
        <dsp:cNvSpPr/>
      </dsp:nvSpPr>
      <dsp:spPr>
        <a:xfrm>
          <a:off x="4419598" y="2054218"/>
          <a:ext cx="2157145" cy="53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7"/>
              </a:lnTo>
              <a:lnTo>
                <a:pt x="2157145" y="366457"/>
              </a:lnTo>
              <a:lnTo>
                <a:pt x="2157145" y="537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D1463-0A7B-4652-BC06-4F27EEA359FA}">
      <dsp:nvSpPr>
        <dsp:cNvPr id="0" name=""/>
        <dsp:cNvSpPr/>
      </dsp:nvSpPr>
      <dsp:spPr>
        <a:xfrm>
          <a:off x="2057013" y="3766066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7"/>
              </a:lnTo>
              <a:lnTo>
                <a:pt x="1129932" y="366457"/>
              </a:lnTo>
              <a:lnTo>
                <a:pt x="1129932" y="537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A8204-5931-4578-AC1C-329892E26F77}">
      <dsp:nvSpPr>
        <dsp:cNvPr id="0" name=""/>
        <dsp:cNvSpPr/>
      </dsp:nvSpPr>
      <dsp:spPr>
        <a:xfrm>
          <a:off x="927080" y="3766066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1129932" y="0"/>
              </a:moveTo>
              <a:lnTo>
                <a:pt x="1129932" y="366457"/>
              </a:lnTo>
              <a:lnTo>
                <a:pt x="0" y="366457"/>
              </a:lnTo>
              <a:lnTo>
                <a:pt x="0" y="537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38BB-AB2C-49A7-BC04-23BF5BD9D411}">
      <dsp:nvSpPr>
        <dsp:cNvPr id="0" name=""/>
        <dsp:cNvSpPr/>
      </dsp:nvSpPr>
      <dsp:spPr>
        <a:xfrm>
          <a:off x="2057013" y="2054218"/>
          <a:ext cx="2362585" cy="537745"/>
        </a:xfrm>
        <a:custGeom>
          <a:avLst/>
          <a:gdLst/>
          <a:ahLst/>
          <a:cxnLst/>
          <a:rect l="0" t="0" r="0" b="0"/>
          <a:pathLst>
            <a:path>
              <a:moveTo>
                <a:pt x="2362585" y="0"/>
              </a:moveTo>
              <a:lnTo>
                <a:pt x="2362585" y="366457"/>
              </a:lnTo>
              <a:lnTo>
                <a:pt x="0" y="366457"/>
              </a:lnTo>
              <a:lnTo>
                <a:pt x="0" y="537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EA05C-DFBA-4EDC-B2D1-4C876D5CAB1E}">
      <dsp:nvSpPr>
        <dsp:cNvPr id="0" name=""/>
        <dsp:cNvSpPr/>
      </dsp:nvSpPr>
      <dsp:spPr>
        <a:xfrm>
          <a:off x="3495108" y="880115"/>
          <a:ext cx="1848981" cy="117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9F288-8AAF-4CDC-B08D-0BAA4DAA8F76}">
      <dsp:nvSpPr>
        <dsp:cNvPr id="0" name=""/>
        <dsp:cNvSpPr/>
      </dsp:nvSpPr>
      <dsp:spPr>
        <a:xfrm>
          <a:off x="3700550" y="1075285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bn-BD" sz="3400" b="1" kern="1200" dirty="0" smtClean="0"/>
            <a:t>	</a:t>
          </a:r>
          <a:endParaRPr lang="en-US" sz="3400" b="1" kern="1200" dirty="0"/>
        </a:p>
      </dsp:txBody>
      <dsp:txXfrm>
        <a:off x="3734938" y="1109673"/>
        <a:ext cx="1780205" cy="1105326"/>
      </dsp:txXfrm>
    </dsp:sp>
    <dsp:sp modelId="{D36BDE31-9492-490F-80E3-D4211A80A856}">
      <dsp:nvSpPr>
        <dsp:cNvPr id="0" name=""/>
        <dsp:cNvSpPr/>
      </dsp:nvSpPr>
      <dsp:spPr>
        <a:xfrm>
          <a:off x="585667" y="2591963"/>
          <a:ext cx="2942690" cy="117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E1951-2629-46CB-91B7-5D74943A7B4D}">
      <dsp:nvSpPr>
        <dsp:cNvPr id="0" name=""/>
        <dsp:cNvSpPr/>
      </dsp:nvSpPr>
      <dsp:spPr>
        <a:xfrm>
          <a:off x="791110" y="2787133"/>
          <a:ext cx="2942690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 জাতীয়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5498" y="2821521"/>
        <a:ext cx="2873914" cy="1105326"/>
      </dsp:txXfrm>
    </dsp:sp>
    <dsp:sp modelId="{F1646AA3-BB37-4CF7-ABFA-55770534BE54}">
      <dsp:nvSpPr>
        <dsp:cNvPr id="0" name=""/>
        <dsp:cNvSpPr/>
      </dsp:nvSpPr>
      <dsp:spPr>
        <a:xfrm>
          <a:off x="2589" y="4303811"/>
          <a:ext cx="1848981" cy="117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782F7-858D-4B4B-8E88-99D7D735CD79}">
      <dsp:nvSpPr>
        <dsp:cNvPr id="0" name=""/>
        <dsp:cNvSpPr/>
      </dsp:nvSpPr>
      <dsp:spPr>
        <a:xfrm>
          <a:off x="208031" y="4498981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/>
            <a:t> </a:t>
          </a: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আয়/প্রাপ্তি</a:t>
          </a:r>
          <a:endParaRPr lang="en-US" sz="3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419" y="4533369"/>
        <a:ext cx="1780205" cy="1105326"/>
      </dsp:txXfrm>
    </dsp:sp>
    <dsp:sp modelId="{476BB4ED-799F-448A-A832-31CEF87E4D46}">
      <dsp:nvSpPr>
        <dsp:cNvPr id="0" name=""/>
        <dsp:cNvSpPr/>
      </dsp:nvSpPr>
      <dsp:spPr>
        <a:xfrm>
          <a:off x="2262455" y="4303811"/>
          <a:ext cx="1848981" cy="117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0A80C-631C-45A9-B9DB-6B334784D29E}">
      <dsp:nvSpPr>
        <dsp:cNvPr id="0" name=""/>
        <dsp:cNvSpPr/>
      </dsp:nvSpPr>
      <dsp:spPr>
        <a:xfrm>
          <a:off x="2467897" y="4498981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bn-BD" sz="3400" b="1" kern="1200" dirty="0" smtClean="0"/>
            <a:t> </a:t>
          </a:r>
          <a:endParaRPr lang="en-US" sz="3400" b="1" kern="1200" dirty="0"/>
        </a:p>
      </dsp:txBody>
      <dsp:txXfrm>
        <a:off x="2502285" y="4533369"/>
        <a:ext cx="1780205" cy="1105326"/>
      </dsp:txXfrm>
    </dsp:sp>
    <dsp:sp modelId="{7F853C4B-B476-47EC-8426-3C92FBB0ECF1}">
      <dsp:nvSpPr>
        <dsp:cNvPr id="0" name=""/>
        <dsp:cNvSpPr/>
      </dsp:nvSpPr>
      <dsp:spPr>
        <a:xfrm>
          <a:off x="4899959" y="2591963"/>
          <a:ext cx="3353570" cy="117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B19F7-B202-44DD-A574-75FC0FF7F233}">
      <dsp:nvSpPr>
        <dsp:cNvPr id="0" name=""/>
        <dsp:cNvSpPr/>
      </dsp:nvSpPr>
      <dsp:spPr>
        <a:xfrm>
          <a:off x="5105401" y="2787133"/>
          <a:ext cx="3353570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মুনাফা </a:t>
          </a: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39789" y="2821521"/>
        <a:ext cx="3284794" cy="1105326"/>
      </dsp:txXfrm>
    </dsp:sp>
    <dsp:sp modelId="{BEFAC48A-3194-479B-98FA-A152C469EEFA}">
      <dsp:nvSpPr>
        <dsp:cNvPr id="0" name=""/>
        <dsp:cNvSpPr/>
      </dsp:nvSpPr>
      <dsp:spPr>
        <a:xfrm>
          <a:off x="4522321" y="4303811"/>
          <a:ext cx="1848981" cy="117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84B16-96A0-4AA0-8A8B-CF1B5D21C894}">
      <dsp:nvSpPr>
        <dsp:cNvPr id="0" name=""/>
        <dsp:cNvSpPr/>
      </dsp:nvSpPr>
      <dsp:spPr>
        <a:xfrm>
          <a:off x="4727763" y="4498981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আয়/প্রাপ্তি</a:t>
          </a:r>
          <a:r>
            <a:rPr lang="bn-BD" sz="3400" b="1" kern="1200" dirty="0" smtClean="0"/>
            <a:t> </a:t>
          </a:r>
          <a:endParaRPr lang="en-US" sz="3400" b="1" kern="1200" dirty="0"/>
        </a:p>
      </dsp:txBody>
      <dsp:txXfrm>
        <a:off x="4762151" y="4533369"/>
        <a:ext cx="1780205" cy="1105326"/>
      </dsp:txXfrm>
    </dsp:sp>
    <dsp:sp modelId="{BE05C6E2-5336-4138-BEE6-998C851B1314}">
      <dsp:nvSpPr>
        <dsp:cNvPr id="0" name=""/>
        <dsp:cNvSpPr/>
      </dsp:nvSpPr>
      <dsp:spPr>
        <a:xfrm>
          <a:off x="6782186" y="4303811"/>
          <a:ext cx="1848981" cy="1174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4F9B1-5A00-45A1-ACC3-28F929FB82CC}">
      <dsp:nvSpPr>
        <dsp:cNvPr id="0" name=""/>
        <dsp:cNvSpPr/>
      </dsp:nvSpPr>
      <dsp:spPr>
        <a:xfrm>
          <a:off x="6987629" y="4498981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ব্যয়/প্রদান</a:t>
          </a:r>
          <a:r>
            <a:rPr lang="bn-BD" sz="3400" b="1" kern="1200" dirty="0" smtClean="0"/>
            <a:t> </a:t>
          </a:r>
          <a:endParaRPr lang="en-US" sz="3400" b="1" kern="1200" dirty="0"/>
        </a:p>
      </dsp:txBody>
      <dsp:txXfrm>
        <a:off x="7022017" y="4533369"/>
        <a:ext cx="1780205" cy="110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A651-F0E9-4D21-AF59-AD7E54F7BFD2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E856-72DA-440C-9DFD-0020D6BF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3FD"/>
            </a:gs>
            <a:gs pos="27000">
              <a:schemeClr val="accent5">
                <a:lumMod val="40000"/>
                <a:lumOff val="6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1500">
              <a:schemeClr val="accent6">
                <a:lumMod val="60000"/>
                <a:lumOff val="40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004728"/>
            <a:ext cx="3276600" cy="182880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807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40219"/>
            <a:ext cx="4048265" cy="3065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69" y="0"/>
            <a:ext cx="1737807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21" y="5591033"/>
            <a:ext cx="1737807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" y="5591033"/>
            <a:ext cx="1737807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66800" y="409467"/>
            <a:ext cx="6934199" cy="153587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100000"/>
              </a:avLst>
            </a:prstTxWarp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সকলকে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4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76" y="4075431"/>
            <a:ext cx="8589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লেনদেন হতে দীর্ঘমেয়াদী (১ বছরের বেশি) সুবিধা পাওয়া যায়, টাকার অঙ্ক অপেক্ষাকৃত বড় এবং লেনদেন নিয়মিত সংঘটিত হয় না, 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6" y="338919"/>
            <a:ext cx="3779521" cy="2362200"/>
          </a:xfrm>
          <a:prstGeom prst="roundRect">
            <a:avLst>
              <a:gd name="adj" fmla="val 425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38919"/>
            <a:ext cx="3101416" cy="2565314"/>
          </a:xfrm>
          <a:prstGeom prst="roundRect">
            <a:avLst>
              <a:gd name="adj" fmla="val 261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871305" y="3123877"/>
            <a:ext cx="3836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12" y="3022318"/>
            <a:ext cx="4089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67327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লেনদেন হতে সল্পমেয়াদী (১ বছরের কম) সুবিধা পাওয়া যায়, টাকার অঙ্ক অপেক্ষাকৃত ছোট এবং লেনদেন নিয়মিত সংঘটিত হয় , 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7" y="573669"/>
            <a:ext cx="34290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3670"/>
            <a:ext cx="33782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337" y="2946273"/>
            <a:ext cx="3038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পণ্য ক্রয়-বিক্রয়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599" y="2895600"/>
            <a:ext cx="226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ভাড়া প্রদান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4367998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209800" y="0"/>
            <a:ext cx="4648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শ্রেণিবিভাগ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EA05C-DFBA-4EDC-B2D1-4C876D5C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50DEA05C-DFBA-4EDC-B2D1-4C876D5CA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59F288-8AAF-4CDC-B08D-0BAA4DAA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>
                                            <p:graphicEl>
                                              <a:dgm id="{9659F288-8AAF-4CDC-B08D-0BAA4DAA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3238BB-AB2C-49A7-BC04-23BF5BD9D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783238BB-AB2C-49A7-BC04-23BF5BD9D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6BDE31-9492-490F-80E3-D4211A80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2">
                                            <p:graphicEl>
                                              <a:dgm id="{D36BDE31-9492-490F-80E3-D4211A80A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E1951-2629-46CB-91B7-5D74943A7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">
                                            <p:graphicEl>
                                              <a:dgm id="{31FE1951-2629-46CB-91B7-5D74943A7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C800F-1586-4F3C-AD17-9789C7BF5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2">
                                            <p:graphicEl>
                                              <a:dgm id="{456C800F-1586-4F3C-AD17-9789C7BF5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853C4B-B476-47EC-8426-3C92FBB0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2">
                                            <p:graphicEl>
                                              <a:dgm id="{7F853C4B-B476-47EC-8426-3C92FBB0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DB19F7-B202-44DD-A574-75FC0FF7F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2">
                                            <p:graphicEl>
                                              <a:dgm id="{32DB19F7-B202-44DD-A574-75FC0FF7F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EA8204-5931-4578-AC1C-329892E26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2">
                                            <p:graphicEl>
                                              <a:dgm id="{A9EA8204-5931-4578-AC1C-329892E26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646AA3-BB37-4CF7-ABFA-55770534B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2">
                                            <p:graphicEl>
                                              <a:dgm id="{F1646AA3-BB37-4CF7-ABFA-55770534B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F782F7-858D-4B4B-8E88-99D7D735C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3000"/>
                                        <p:tgtEl>
                                          <p:spTgt spid="2">
                                            <p:graphicEl>
                                              <a:dgm id="{15F782F7-858D-4B4B-8E88-99D7D735C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1D1463-0A7B-4652-BC06-4F27EEA35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000"/>
                                        <p:tgtEl>
                                          <p:spTgt spid="2">
                                            <p:graphicEl>
                                              <a:dgm id="{A31D1463-0A7B-4652-BC06-4F27EEA35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6BB4ED-799F-448A-A832-31CEF87E4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2">
                                            <p:graphicEl>
                                              <a:dgm id="{476BB4ED-799F-448A-A832-31CEF87E4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70A80C-631C-45A9-B9DB-6B334784D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0"/>
                                        <p:tgtEl>
                                          <p:spTgt spid="2">
                                            <p:graphicEl>
                                              <a:dgm id="{1170A80C-631C-45A9-B9DB-6B334784D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ED148-4507-49AC-897D-CDE77705A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0"/>
                                        <p:tgtEl>
                                          <p:spTgt spid="2">
                                            <p:graphicEl>
                                              <a:dgm id="{329ED148-4507-49AC-897D-CDE77705A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FAC48A-3194-479B-98FA-A152C469E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0"/>
                                        <p:tgtEl>
                                          <p:spTgt spid="2">
                                            <p:graphicEl>
                                              <a:dgm id="{BEFAC48A-3194-479B-98FA-A152C469E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84B16-96A0-4AA0-8A8B-CF1B5D21C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3000"/>
                                        <p:tgtEl>
                                          <p:spTgt spid="2">
                                            <p:graphicEl>
                                              <a:dgm id="{62084B16-96A0-4AA0-8A8B-CF1B5D21C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63F56A-F620-4493-AB18-EAEAFBBAF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3000"/>
                                        <p:tgtEl>
                                          <p:spTgt spid="2">
                                            <p:graphicEl>
                                              <a:dgm id="{C063F56A-F620-4493-AB18-EAEAFBBAF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05C6E2-5336-4138-BEE6-998C851B1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3000"/>
                                        <p:tgtEl>
                                          <p:spTgt spid="2">
                                            <p:graphicEl>
                                              <a:dgm id="{BE05C6E2-5336-4138-BEE6-998C851B1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04F9B1-5A00-45A1-ACC3-28F929FB8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000"/>
                                        <p:tgtEl>
                                          <p:spTgt spid="2">
                                            <p:graphicEl>
                                              <a:dgm id="{7104F9B1-5A00-45A1-ACC3-28F929FB8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3FD"/>
            </a:gs>
            <a:gs pos="27000">
              <a:schemeClr val="accent5">
                <a:lumMod val="40000"/>
                <a:lumOff val="6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1500">
              <a:schemeClr val="accent6">
                <a:lumMod val="60000"/>
                <a:lumOff val="40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990600"/>
            <a:ext cx="3962400" cy="1323439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convex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962400"/>
            <a:ext cx="6629400" cy="1323439"/>
          </a:xfrm>
          <a:prstGeom prst="rect">
            <a:avLst/>
          </a:prstGeom>
          <a:solidFill>
            <a:schemeClr val="accent4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মূলধন জাতীয়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জাতীয় লেনদেন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3164279" cy="2109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496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52401"/>
            <a:ext cx="3906981" cy="327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93" y="3429000"/>
            <a:ext cx="4724401" cy="301142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67488" y="3200400"/>
            <a:ext cx="2743199" cy="2819399"/>
          </a:xfrm>
          <a:prstGeom prst="cloudCallout">
            <a:avLst>
              <a:gd name="adj1" fmla="val -127821"/>
              <a:gd name="adj2" fmla="val 217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১বছরের অধিক  সময়  সুবিধা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 যায়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648200" y="0"/>
            <a:ext cx="2895599" cy="2743200"/>
          </a:xfrm>
          <a:prstGeom prst="wedgeEllipseCallout">
            <a:avLst>
              <a:gd name="adj1" fmla="val -159595"/>
              <a:gd name="adj2" fmla="val 5938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  টাকার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 অপেক্ষাকৃত বড়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8100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14800" cy="2740987"/>
          </a:xfrm>
          <a:prstGeom prst="roundRect">
            <a:avLst>
              <a:gd name="adj" fmla="val 46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Callout 2"/>
          <p:cNvSpPr/>
          <p:nvPr/>
        </p:nvSpPr>
        <p:spPr>
          <a:xfrm rot="20930394">
            <a:off x="469501" y="3643332"/>
            <a:ext cx="3276600" cy="2809407"/>
          </a:xfrm>
          <a:prstGeom prst="wedgeEllipseCallout">
            <a:avLst>
              <a:gd name="adj1" fmla="val 47710"/>
              <a:gd name="adj2" fmla="val -87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অংকের পরিমাণ অপেক্ষাকৃত ছোট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 rot="1088298">
            <a:off x="5943600" y="3701061"/>
            <a:ext cx="2819400" cy="2362200"/>
          </a:xfrm>
          <a:prstGeom prst="cloudCallout">
            <a:avLst>
              <a:gd name="adj1" fmla="val -50783"/>
              <a:gd name="adj2" fmla="val -8169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নিয়মিত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সংঘটিত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</a:t>
            </a:r>
          </a:p>
        </p:txBody>
      </p:sp>
    </p:spTree>
    <p:extLst>
      <p:ext uri="{BB962C8B-B14F-4D97-AF65-F5344CB8AC3E}">
        <p14:creationId xmlns:p14="http://schemas.microsoft.com/office/powerpoint/2010/main" val="25188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562251" cy="2121798"/>
          </a:xfrm>
          <a:prstGeom prst="roundRect">
            <a:avLst>
              <a:gd name="adj" fmla="val 290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736" r="14605" b="-2736"/>
          <a:stretch/>
        </p:blipFill>
        <p:spPr>
          <a:xfrm>
            <a:off x="3200400" y="1143000"/>
            <a:ext cx="2408310" cy="2121798"/>
          </a:xfrm>
          <a:prstGeom prst="roundRect">
            <a:avLst>
              <a:gd name="adj" fmla="val 3962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1" y="3886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পন্য 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বিক্রয়ল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ব্ধ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অর্থ ,প্রাপ্ত কমিশন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ব্যাংকে জমা টাকার 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সুদ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ইত্যাদি মুনাফা জাতীয় 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59837" r="53192" b="4041"/>
          <a:stretch/>
        </p:blipFill>
        <p:spPr>
          <a:xfrm>
            <a:off x="6066237" y="1212273"/>
            <a:ext cx="2551161" cy="2052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88232" y="1302"/>
            <a:ext cx="491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মুনাফা জাতীয় </a:t>
            </a:r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256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4398" y="122576"/>
            <a:ext cx="426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মুনাফা জাতীয় ব্যয়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suad\Desktop\107\l04-7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14977" r="54905" b="52236"/>
          <a:stretch/>
        </p:blipFill>
        <p:spPr bwMode="auto">
          <a:xfrm>
            <a:off x="1981200" y="1295400"/>
            <a:ext cx="2634749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4" t="15652" r="7595" b="38551"/>
          <a:stretch/>
        </p:blipFill>
        <p:spPr>
          <a:xfrm>
            <a:off x="4610100" y="1460508"/>
            <a:ext cx="2781300" cy="2004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59837" r="53192" b="4041"/>
          <a:stretch/>
        </p:blipFill>
        <p:spPr>
          <a:xfrm>
            <a:off x="228601" y="3567545"/>
            <a:ext cx="3048000" cy="2452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loud Callout 9"/>
          <p:cNvSpPr/>
          <p:nvPr/>
        </p:nvSpPr>
        <p:spPr>
          <a:xfrm>
            <a:off x="-2" y="97422"/>
            <a:ext cx="2112363" cy="1901280"/>
          </a:xfrm>
          <a:prstGeom prst="cloudCallout">
            <a:avLst>
              <a:gd name="adj1" fmla="val 79271"/>
              <a:gd name="adj2" fmla="val 570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 পরিশোধ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086600" y="3810000"/>
            <a:ext cx="1905000" cy="1530927"/>
          </a:xfrm>
          <a:prstGeom prst="wedgeRoundRectCallout">
            <a:avLst>
              <a:gd name="adj1" fmla="val -112786"/>
              <a:gd name="adj2" fmla="val -13528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179757" y="3962400"/>
            <a:ext cx="2590800" cy="2362200"/>
          </a:xfrm>
          <a:prstGeom prst="wedgeEllipseCallout">
            <a:avLst>
              <a:gd name="adj1" fmla="val -127609"/>
              <a:gd name="adj2" fmla="val 3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গ্যাস, পানি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বিল পরিশোধ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37338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DoubleWave1">
              <a:avLst>
                <a:gd name="adj1" fmla="val 12317"/>
                <a:gd name="adj2" fmla="val 0"/>
              </a:avLst>
            </a:prstTxWarp>
            <a:spAutoFit/>
          </a:bodyPr>
          <a:lstStyle/>
          <a:p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77724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৫টি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মূলধন জাতীয়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লেনদে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৫টি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মুনাফা জাতীয়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লেনদে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0654" y="359765"/>
            <a:ext cx="4506321" cy="1392835"/>
            <a:chOff x="363278" y="359765"/>
            <a:chExt cx="4506321" cy="13928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0" t="19954" r="22196" b="11145"/>
            <a:stretch/>
          </p:blipFill>
          <p:spPr>
            <a:xfrm>
              <a:off x="363278" y="359765"/>
              <a:ext cx="2357221" cy="13928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735999" y="733016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পণ্য বিক্রয়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553" y="1944253"/>
            <a:ext cx="4981965" cy="1371600"/>
            <a:chOff x="352035" y="2057400"/>
            <a:chExt cx="4981965" cy="137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6" r="15377" b="21541"/>
            <a:stretch/>
          </p:blipFill>
          <p:spPr>
            <a:xfrm>
              <a:off x="352035" y="2057400"/>
              <a:ext cx="2368464" cy="1371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790435" y="2286000"/>
              <a:ext cx="2543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বেতন প্র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দা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7493" y="3442427"/>
            <a:ext cx="4234722" cy="1333863"/>
            <a:chOff x="324553" y="3581399"/>
            <a:chExt cx="4234722" cy="13338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53" y="3581399"/>
              <a:ext cx="2357221" cy="13338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2806675" y="3648165"/>
              <a:ext cx="175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মূলধন বিনিয়োগ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035" y="4915262"/>
            <a:ext cx="4207240" cy="1798125"/>
            <a:chOff x="352035" y="4915262"/>
            <a:chExt cx="4207240" cy="1798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6" t="17688" r="21871" b="10246"/>
            <a:stretch/>
          </p:blipFill>
          <p:spPr>
            <a:xfrm>
              <a:off x="352035" y="4915262"/>
              <a:ext cx="2438400" cy="1798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806675" y="5564328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গাড়ি ক্রয়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781800" y="359765"/>
            <a:ext cx="2057400" cy="1185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জাতীয় আয়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88624" y="2057400"/>
            <a:ext cx="2057400" cy="10885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8624" y="3581399"/>
            <a:ext cx="2057400" cy="11119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 জাতীয় আয়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81800" y="5249654"/>
            <a:ext cx="2057400" cy="11293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 জাতীয় ব্যয়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7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57552 0.4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0347 L 0.55052 0.4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57466 -0.46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58142 -0.4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480" y="87299"/>
            <a:ext cx="2718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91251"/>
            <a:ext cx="2286000" cy="2566349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3711476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টপি রানী সেন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(সহঃশিক্ষক আইসিটি)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ভবনা মাধ্যমিক বিদ্যালয় ফকিরহাট, বাগেরহাট।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399" cy="908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" y="5990482"/>
            <a:ext cx="12831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04" y="51776"/>
            <a:ext cx="1338167" cy="938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04" y="6019800"/>
            <a:ext cx="1338167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71" y="1157427"/>
            <a:ext cx="2081778" cy="2305377"/>
          </a:xfrm>
          <a:prstGeom prst="roundRect">
            <a:avLst>
              <a:gd name="adj" fmla="val 26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972776" y="3535084"/>
            <a:ext cx="4126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4র্থ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মূলধন ও মুনাফা জাতীয় 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91388" y="1637731"/>
            <a:ext cx="30487" cy="4610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14800" y="1976524"/>
            <a:ext cx="0" cy="39330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1976524"/>
            <a:ext cx="0" cy="39330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786" y="533400"/>
            <a:ext cx="36695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মূল্যায়নঃ-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908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লেনদেনের শ্রেণিবিভাগ লিখ 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মূলধন ও মুনাফা জাতীয় লেনদেনের ২ টি করে বৈশিষ্ট্য লিখ।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04800"/>
            <a:ext cx="4343400" cy="19050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76200"/>
            <a:ext cx="2286000" cy="2133600"/>
            <a:chOff x="457200" y="0"/>
            <a:chExt cx="2286000" cy="2133600"/>
          </a:xfrm>
        </p:grpSpPr>
        <p:sp>
          <p:nvSpPr>
            <p:cNvPr id="5" name="Rectangle 4"/>
            <p:cNvSpPr/>
            <p:nvPr/>
          </p:nvSpPr>
          <p:spPr>
            <a:xfrm>
              <a:off x="457200" y="990600"/>
              <a:ext cx="2286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57200" y="0"/>
              <a:ext cx="2286000" cy="99060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1219200"/>
              <a:ext cx="304800" cy="3904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1219200"/>
              <a:ext cx="304800" cy="3904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900" y="1168190"/>
              <a:ext cx="304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1905000"/>
              <a:ext cx="2286000" cy="2286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251495"/>
              </p:ext>
            </p:extLst>
          </p:nvPr>
        </p:nvGraphicFramePr>
        <p:xfrm>
          <a:off x="1371600" y="3508513"/>
          <a:ext cx="6096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676400"/>
              </a:tblGrid>
              <a:tr h="45200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লেনদেনের বিবরণ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 </a:t>
                      </a:r>
                      <a:endParaRPr lang="en-U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2001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ঋণ গ্রহণ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১,২০,০০০/=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2001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দ্রব্যাদি ক্রয়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২,০০০/=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2001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 যন্ত্রপাতি ক্রয়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৭০,০০০/=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2001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কর্মচারীর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বেতন প্রদান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২০,০০০/=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2001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 ক্রয়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৩৫,০০০/=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2001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বিল পরিশোধ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২,২০০/=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590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নিম্নরুপ লেনদেন থেকে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জাতীয় ব্যয়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ব্যয়ের পরিমাণ নির্ণয় কর।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515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2173" y="1671609"/>
            <a:ext cx="4974993" cy="3048000"/>
          </a:xfrm>
          <a:prstGeom prst="rect">
            <a:avLst/>
          </a:prstGeom>
        </p:spPr>
        <p:txBody>
          <a:bodyPr wrap="none">
            <a:prstTxWarp prst="textTriangleInverted">
              <a:avLst>
                <a:gd name="adj" fmla="val 66934"/>
              </a:avLst>
            </a:prstTxWarp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18" y="4903643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903643"/>
            <a:ext cx="142875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03" y="4931352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12" y="4867357"/>
            <a:ext cx="1428750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18" y="3664527"/>
            <a:ext cx="1428750" cy="142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43" y="3664527"/>
            <a:ext cx="1428750" cy="142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51" y="3657600"/>
            <a:ext cx="1428750" cy="142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12" y="3810000"/>
            <a:ext cx="1428750" cy="1428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55" y="4216977"/>
            <a:ext cx="1428750" cy="1428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90" y="4134839"/>
            <a:ext cx="1428750" cy="1428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" y="0"/>
            <a:ext cx="2362199" cy="1809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8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1.00833 0.01111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739 L -1.16979 0.05849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3" y="5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7685 L -0.90243 0.1092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16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88 L -0.92083 0.0559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42" y="194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-1.00833 0.0776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388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29 L -1.02101 0.0504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388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4023 L -1.18646 0.11376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40" y="3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29 L -1.02101 0.0504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38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6821E-7 L -0.90243 0.0326 " pathEditMode="relative" rAng="0" ptsTypes="AA">
                                      <p:cBhvr>
                                        <p:cTn id="7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161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2615 L -1.23767 0.08171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8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8" b="58512"/>
          <a:stretch/>
        </p:blipFill>
        <p:spPr>
          <a:xfrm>
            <a:off x="251603" y="3505200"/>
            <a:ext cx="3253597" cy="2664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50989" b="7407"/>
          <a:stretch/>
        </p:blipFill>
        <p:spPr>
          <a:xfrm>
            <a:off x="5117910" y="3657600"/>
            <a:ext cx="3847343" cy="2961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61412" r="52706" b="16151"/>
          <a:stretch/>
        </p:blipFill>
        <p:spPr>
          <a:xfrm>
            <a:off x="1103194" y="4780222"/>
            <a:ext cx="2133600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5631" r="11230" b="12353"/>
          <a:stretch/>
        </p:blipFill>
        <p:spPr>
          <a:xfrm>
            <a:off x="5257800" y="714705"/>
            <a:ext cx="3192188" cy="295426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0" y="110127"/>
            <a:ext cx="5410199" cy="1066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তোমরা কি বুঝতে পারছো?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8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-0.04352 L 0.52934 -0.03588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382 L -0.53281 0.319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38100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8" b="58512"/>
          <a:stretch/>
        </p:blipFill>
        <p:spPr>
          <a:xfrm>
            <a:off x="228601" y="3195134"/>
            <a:ext cx="2151384" cy="1686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61412" r="52706" b="16151"/>
          <a:stretch/>
        </p:blipFill>
        <p:spPr>
          <a:xfrm>
            <a:off x="655093" y="3751118"/>
            <a:ext cx="1676401" cy="8035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2743200" cy="2029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8601" y="228600"/>
            <a:ext cx="7008650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 এই ছবি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তোমরা কি বুঝতে পারছো?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68455 0.0120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29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L -0.5533 0.224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5631" r="11230" b="12353"/>
          <a:stretch/>
        </p:blipFill>
        <p:spPr>
          <a:xfrm>
            <a:off x="5016690" y="990600"/>
            <a:ext cx="3810000" cy="2819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7" y="990600"/>
            <a:ext cx="3810000" cy="28194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459475" y="4953000"/>
            <a:ext cx="35814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ক্ষণস্থায়ী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257800" y="4953000"/>
            <a:ext cx="3581400" cy="914400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018" y="685800"/>
            <a:ext cx="8686800" cy="5334000"/>
            <a:chOff x="284018" y="1390858"/>
            <a:chExt cx="8686800" cy="3200400"/>
          </a:xfrm>
          <a:solidFill>
            <a:srgbClr val="92D050"/>
          </a:solidFill>
        </p:grpSpPr>
        <p:sp>
          <p:nvSpPr>
            <p:cNvPr id="4" name="Horizontal Scroll 3"/>
            <p:cNvSpPr/>
            <p:nvPr/>
          </p:nvSpPr>
          <p:spPr>
            <a:xfrm>
              <a:off x="284018" y="1390858"/>
              <a:ext cx="8686800" cy="3200400"/>
            </a:xfrm>
            <a:prstGeom prst="horizontalScroll">
              <a:avLst>
                <a:gd name="adj" fmla="val 10671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2714059"/>
              <a:ext cx="7391400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মূলধন ও মুনাফা জাতীয় লেনদেন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3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524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পাঠ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শিক্ষার্থীরা...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88609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মূলধন ও মুনাফা জাতীয় লেনদেন কী তা বলতে 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মূলধন ও মুনাফা জাতীয় লেনদেন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মূলধন ও মুনাফা জাতীয়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লেনদে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নের পার্থক্যকরণের    প্রয়োজনীয়তা ব্যাখ্যা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90800" y="283191"/>
            <a:ext cx="3352800" cy="784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 ফল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458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ব্যবসায় প্রতিষ্ঠান অনির্দিষ্ট কালব্যাপী চলমান থাকবে,যা সকলেই আশা করে। নির্দিষ্ট সময় পর পর ব্যবসায়ের লাভ-ক্ষতি ও সার্বিক অবস্থা জানাও প্রয়োজন।কিছু লেনদেন এমন,যাদের সুবিধা নির্দিষ্ট সময়েই শেষ হয়ে যায় এবং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লেনদেন এমন,যাদের সুবিধা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 সময়ব্যাপী পাওয়া যায়।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5410200" cy="1143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লেনদেনসমূহকে নিম্নোক্ত অবস্থা থেকে বিবেচনা করা যায়ঃ-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1821059"/>
            <a:ext cx="4312692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 হতে সুবিধা ভোগ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9092" y="3224567"/>
            <a:ext cx="4343400" cy="9832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লেনদেনর পুনরাবৃত্তি/সংখ্যা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94446" y="4558241"/>
            <a:ext cx="4343400" cy="10181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লেনদেনর টাকার পরিমাণ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687403" y="2193592"/>
            <a:ext cx="381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72617" y="4895850"/>
            <a:ext cx="381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72617" y="3566188"/>
            <a:ext cx="3810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752600" y="2152650"/>
            <a:ext cx="3810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709383" y="4895850"/>
            <a:ext cx="3810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709383" y="3566188"/>
            <a:ext cx="3810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2152650"/>
            <a:ext cx="1219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দীর্ঘমেয়াদী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292" y="4895850"/>
            <a:ext cx="1219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ঙ্কের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3544721"/>
            <a:ext cx="1219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4937498"/>
            <a:ext cx="1371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ঙ্কের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6611" y="3624769"/>
            <a:ext cx="1219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15200" y="2144909"/>
            <a:ext cx="1219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সল্পমেয়াদী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463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md.suad</dc:creator>
  <cp:lastModifiedBy>neo</cp:lastModifiedBy>
  <cp:revision>252</cp:revision>
  <dcterms:created xsi:type="dcterms:W3CDTF">2006-08-16T00:00:00Z</dcterms:created>
  <dcterms:modified xsi:type="dcterms:W3CDTF">2020-05-02T14:58:24Z</dcterms:modified>
</cp:coreProperties>
</file>