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notesMasterIdLst>
    <p:notesMasterId r:id="rId32"/>
  </p:notesMasterIdLst>
  <p:sldIdLst>
    <p:sldId id="257" r:id="rId8"/>
    <p:sldId id="258" r:id="rId9"/>
    <p:sldId id="261" r:id="rId10"/>
    <p:sldId id="262" r:id="rId11"/>
    <p:sldId id="272" r:id="rId12"/>
    <p:sldId id="260" r:id="rId13"/>
    <p:sldId id="270" r:id="rId14"/>
    <p:sldId id="273" r:id="rId15"/>
    <p:sldId id="287" r:id="rId16"/>
    <p:sldId id="274" r:id="rId17"/>
    <p:sldId id="267" r:id="rId18"/>
    <p:sldId id="275" r:id="rId19"/>
    <p:sldId id="266" r:id="rId20"/>
    <p:sldId id="263" r:id="rId21"/>
    <p:sldId id="278" r:id="rId22"/>
    <p:sldId id="279" r:id="rId23"/>
    <p:sldId id="280" r:id="rId24"/>
    <p:sldId id="281" r:id="rId25"/>
    <p:sldId id="283" r:id="rId26"/>
    <p:sldId id="288" r:id="rId27"/>
    <p:sldId id="286" r:id="rId28"/>
    <p:sldId id="285" r:id="rId29"/>
    <p:sldId id="289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DDC3A-4926-4FDD-9BAC-6489BFFA77F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38456-4704-4630-B4B9-135A14CCFB9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BE9E7-3783-4400-AE8E-D6C3C94378D8}" type="parTrans" cxnId="{DC43A454-DF9D-488E-878F-0552F0F0A627}">
      <dgm:prSet/>
      <dgm:spPr/>
      <dgm:t>
        <a:bodyPr/>
        <a:lstStyle/>
        <a:p>
          <a:endParaRPr lang="en-US"/>
        </a:p>
      </dgm:t>
    </dgm:pt>
    <dgm:pt modelId="{371D1CEC-4195-4A2E-8E97-5AC759A65127}" type="sibTrans" cxnId="{DC43A454-DF9D-488E-878F-0552F0F0A627}">
      <dgm:prSet/>
      <dgm:spPr/>
      <dgm:t>
        <a:bodyPr/>
        <a:lstStyle/>
        <a:p>
          <a:endParaRPr lang="en-US"/>
        </a:p>
      </dgm:t>
    </dgm:pt>
    <dgm:pt modelId="{37CFE5D9-5035-4D47-ACF0-CC7219DDFEA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মুনাফা অর্জন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B6847-129C-487B-AF57-E017FEEDAC47}" type="parTrans" cxnId="{17603A82-AB00-4378-A9E3-328597BD835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F48EC8E-D5BD-4B4B-AEEA-D234D5B72B28}" type="sibTrans" cxnId="{17603A82-AB00-4378-A9E3-328597BD835E}">
      <dgm:prSet/>
      <dgm:spPr/>
      <dgm:t>
        <a:bodyPr/>
        <a:lstStyle/>
        <a:p>
          <a:endParaRPr lang="en-US"/>
        </a:p>
      </dgm:t>
    </dgm:pt>
    <dgm:pt modelId="{9063F13C-BF50-4B4D-B9CF-BEA423392DD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 ও বাণিজ্যিক উন্নয়ন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D222B2-7305-42A5-8A6D-8688D002511E}" type="parTrans" cxnId="{DDEC2248-7D7F-4BFC-ACC1-FB846DE8761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9ACF903-2BE9-48F0-BCAF-AAFF34AC2B18}" type="sibTrans" cxnId="{DDEC2248-7D7F-4BFC-ACC1-FB846DE8761E}">
      <dgm:prSet/>
      <dgm:spPr/>
      <dgm:t>
        <a:bodyPr/>
        <a:lstStyle/>
        <a:p>
          <a:endParaRPr lang="en-US"/>
        </a:p>
      </dgm:t>
    </dgm:pt>
    <dgm:pt modelId="{7F39FE58-6E72-4EC0-B0D2-75426E6D9AA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 মাধ্যম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F085F-79F8-4926-A4C3-02F29F0A49B1}" type="parTrans" cxnId="{62FBA81B-4863-4984-B2CD-A58C17FA762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9356C92-058D-4574-9F7A-5C2C686B9BCA}" type="sibTrans" cxnId="{62FBA81B-4863-4984-B2CD-A58C17FA762A}">
      <dgm:prSet/>
      <dgm:spPr/>
      <dgm:t>
        <a:bodyPr/>
        <a:lstStyle/>
        <a:p>
          <a:endParaRPr lang="en-US"/>
        </a:p>
      </dgm:t>
    </dgm:pt>
    <dgm:pt modelId="{74CCDBEF-5C32-426D-82E1-E85767C9F45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গঠন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31BA22-D5B0-4D3A-AF8C-E8AE2C7C3670}" type="parTrans" cxnId="{839E7E3D-FAB5-403E-A091-81CF1B0D37A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A1A9B66-5C1B-4A15-98F0-5F72DD33D035}" type="sibTrans" cxnId="{839E7E3D-FAB5-403E-A091-81CF1B0D37A9}">
      <dgm:prSet/>
      <dgm:spPr/>
      <dgm:t>
        <a:bodyPr/>
        <a:lstStyle/>
        <a:p>
          <a:endParaRPr lang="en-US"/>
        </a:p>
      </dgm:t>
    </dgm:pt>
    <dgm:pt modelId="{C6B8D34A-AAE1-48E3-A530-F1648D0EBE4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ঋণ নিয়ন্ত্রণে সহযোগিতা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19F677-82FB-4FD4-9018-C6490B7F8410}" type="parTrans" cxnId="{A162E93E-1AE6-48AA-A987-E95C12DE4BF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2D1BDEF-E6DA-4907-AA06-AA1BA5B8C669}" type="sibTrans" cxnId="{A162E93E-1AE6-48AA-A987-E95C12DE4BF9}">
      <dgm:prSet/>
      <dgm:spPr/>
      <dgm:t>
        <a:bodyPr/>
        <a:lstStyle/>
        <a:p>
          <a:endParaRPr lang="en-US"/>
        </a:p>
      </dgm:t>
    </dgm:pt>
    <dgm:pt modelId="{F6C41409-EEBD-4BA6-87F2-7F01F1DB5E7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 প্রণয়ন ও বাস্তবায়নে সহযোগিতা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B21A2B-73E8-4C98-8145-BFE951C46AA1}" type="parTrans" cxnId="{F55A0183-350D-4BF8-A845-94BA7E15B47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5A4922D-947E-47CE-BF9E-D666F0945C64}" type="sibTrans" cxnId="{F55A0183-350D-4BF8-A845-94BA7E15B471}">
      <dgm:prSet/>
      <dgm:spPr/>
      <dgm:t>
        <a:bodyPr/>
        <a:lstStyle/>
        <a:p>
          <a:endParaRPr lang="en-US"/>
        </a:p>
      </dgm:t>
    </dgm:pt>
    <dgm:pt modelId="{36E2D2B0-7783-490E-9DE6-EC8005E975C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জনসেবা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7FF66-C48C-4817-AB9A-7141E8A8C4AE}" type="parTrans" cxnId="{E22466E7-CF30-4AB1-A73A-7BDD469B114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36A38CC-DE48-49C2-BF81-605E055E2FFF}" type="sibTrans" cxnId="{E22466E7-CF30-4AB1-A73A-7BDD469B1146}">
      <dgm:prSet/>
      <dgm:spPr/>
      <dgm:t>
        <a:bodyPr/>
        <a:lstStyle/>
        <a:p>
          <a:endParaRPr lang="en-US"/>
        </a:p>
      </dgm:t>
    </dgm:pt>
    <dgm:pt modelId="{5F44A48D-3D72-4B64-91BF-EF3C8C2672D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কর্মসংস্থান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0F457-B2B7-4F8E-8163-7653BE25368A}" type="parTrans" cxnId="{261D9074-F7F2-4460-B7EB-9F0FC213ACB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2BE4783-DDAB-4140-8CF3-898432C3CE1A}" type="sibTrans" cxnId="{261D9074-F7F2-4460-B7EB-9F0FC213ACBE}">
      <dgm:prSet/>
      <dgm:spPr/>
      <dgm:t>
        <a:bodyPr/>
        <a:lstStyle/>
        <a:p>
          <a:endParaRPr lang="en-US"/>
        </a:p>
      </dgm:t>
    </dgm:pt>
    <dgm:pt modelId="{E7A037AE-9C44-42EE-AB1F-18E3104F173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ধনী দরিদ্রদের বৈষম্য হ্রাস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CAED3D-0FFB-4F4D-9CDE-009AB6A932E3}" type="parTrans" cxnId="{95D7022F-FAF8-4ABF-8081-4F9B9BD9722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880124E-6018-4EA8-A821-E7A243426245}" type="sibTrans" cxnId="{95D7022F-FAF8-4ABF-8081-4F9B9BD97224}">
      <dgm:prSet/>
      <dgm:spPr/>
      <dgm:t>
        <a:bodyPr/>
        <a:lstStyle/>
        <a:p>
          <a:endParaRPr lang="en-US"/>
        </a:p>
      </dgm:t>
    </dgm:pt>
    <dgm:pt modelId="{50A51195-BA85-4D09-81D4-885CAA6A7F9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সঞ্চয়প্রবণতা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B83E88-5338-4E49-98C5-C0F55BBBF923}" type="parTrans" cxnId="{58BEAC7B-06BD-48C5-9F7D-7023332098F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3DE4372-A959-4ED1-87FA-BDF498B03647}" type="sibTrans" cxnId="{58BEAC7B-06BD-48C5-9F7D-7023332098F0}">
      <dgm:prSet/>
      <dgm:spPr/>
      <dgm:t>
        <a:bodyPr/>
        <a:lstStyle/>
        <a:p>
          <a:endParaRPr lang="en-US"/>
        </a:p>
      </dgm:t>
    </dgm:pt>
    <dgm:pt modelId="{AB87BD13-DA9A-4EC3-99D4-5EEDE497F8F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0C7F9E-6767-42AA-AAA8-C9E7D1E314F6}" type="parTrans" cxnId="{54E4F7F2-C74E-447B-8828-B5F192C02F8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9C181EC-F8EC-4D04-A1A1-50EA94CBEB78}" type="sibTrans" cxnId="{54E4F7F2-C74E-447B-8828-B5F192C02F81}">
      <dgm:prSet/>
      <dgm:spPr/>
      <dgm:t>
        <a:bodyPr/>
        <a:lstStyle/>
        <a:p>
          <a:endParaRPr lang="en-US"/>
        </a:p>
      </dgm:t>
    </dgm:pt>
    <dgm:pt modelId="{81181F78-EC34-4623-9E3D-84190496935F}" type="pres">
      <dgm:prSet presAssocID="{837DDC3A-4926-4FDD-9BAC-6489BFFA77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6C3DB-51D8-4192-AB08-7372BE12AA15}" type="pres">
      <dgm:prSet presAssocID="{9E438456-4704-4630-B4B9-135A14CCFB93}" presName="centerShape" presStyleLbl="node0" presStyleIdx="0" presStyleCnt="1"/>
      <dgm:spPr/>
      <dgm:t>
        <a:bodyPr/>
        <a:lstStyle/>
        <a:p>
          <a:endParaRPr lang="en-US"/>
        </a:p>
      </dgm:t>
    </dgm:pt>
    <dgm:pt modelId="{FA04DB80-E6BD-41C5-BE7F-F459D98CECD0}" type="pres">
      <dgm:prSet presAssocID="{7D8B6847-129C-487B-AF57-E017FEEDAC47}" presName="parTrans" presStyleLbl="sibTrans2D1" presStyleIdx="0" presStyleCnt="11" custScaleX="110000"/>
      <dgm:spPr/>
      <dgm:t>
        <a:bodyPr/>
        <a:lstStyle/>
        <a:p>
          <a:endParaRPr lang="en-US"/>
        </a:p>
      </dgm:t>
    </dgm:pt>
    <dgm:pt modelId="{1DAE0DAC-A595-4174-9299-6A7948603235}" type="pres">
      <dgm:prSet presAssocID="{7D8B6847-129C-487B-AF57-E017FEEDAC47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B757A64A-9773-42B4-9FF5-079C0ACDB29E}" type="pres">
      <dgm:prSet presAssocID="{37CFE5D9-5035-4D47-ACF0-CC7219DDFEAE}" presName="node" presStyleLbl="node1" presStyleIdx="0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95152-2B7C-4001-B05F-0F922A431E40}" type="pres">
      <dgm:prSet presAssocID="{EBBF085F-79F8-4926-A4C3-02F29F0A49B1}" presName="parTrans" presStyleLbl="sibTrans2D1" presStyleIdx="1" presStyleCnt="11"/>
      <dgm:spPr/>
      <dgm:t>
        <a:bodyPr/>
        <a:lstStyle/>
        <a:p>
          <a:endParaRPr lang="en-US"/>
        </a:p>
      </dgm:t>
    </dgm:pt>
    <dgm:pt modelId="{ACD1D266-A001-41E5-87D1-299548885D18}" type="pres">
      <dgm:prSet presAssocID="{EBBF085F-79F8-4926-A4C3-02F29F0A49B1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7CCF52E9-FA9D-472E-A846-87D5D25CB987}" type="pres">
      <dgm:prSet presAssocID="{7F39FE58-6E72-4EC0-B0D2-75426E6D9AA9}" presName="node" presStyleLbl="node1" presStyleIdx="1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1A58-D411-468B-BF2F-FF4B1F416B3C}" type="pres">
      <dgm:prSet presAssocID="{BE31BA22-D5B0-4D3A-AF8C-E8AE2C7C3670}" presName="parTrans" presStyleLbl="sibTrans2D1" presStyleIdx="2" presStyleCnt="11"/>
      <dgm:spPr/>
      <dgm:t>
        <a:bodyPr/>
        <a:lstStyle/>
        <a:p>
          <a:endParaRPr lang="en-US"/>
        </a:p>
      </dgm:t>
    </dgm:pt>
    <dgm:pt modelId="{2457B96B-CED9-4681-9869-8D3E3B2AA047}" type="pres">
      <dgm:prSet presAssocID="{BE31BA22-D5B0-4D3A-AF8C-E8AE2C7C3670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1C64C1FF-E4D3-4FCC-8FA5-B8ACD4BAC469}" type="pres">
      <dgm:prSet presAssocID="{74CCDBEF-5C32-426D-82E1-E85767C9F452}" presName="node" presStyleLbl="node1" presStyleIdx="2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0B4E-7247-4A53-ADBA-34BE4FCC03A4}" type="pres">
      <dgm:prSet presAssocID="{6119F677-82FB-4FD4-9018-C6490B7F8410}" presName="parTrans" presStyleLbl="sibTrans2D1" presStyleIdx="3" presStyleCnt="11"/>
      <dgm:spPr/>
      <dgm:t>
        <a:bodyPr/>
        <a:lstStyle/>
        <a:p>
          <a:endParaRPr lang="en-US"/>
        </a:p>
      </dgm:t>
    </dgm:pt>
    <dgm:pt modelId="{A56FD882-70C9-41B9-A6FF-EAA85E366D58}" type="pres">
      <dgm:prSet presAssocID="{6119F677-82FB-4FD4-9018-C6490B7F8410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97656700-2BE7-4DE6-96EC-DB2A945A6DFE}" type="pres">
      <dgm:prSet presAssocID="{C6B8D34A-AAE1-48E3-A530-F1648D0EBE44}" presName="node" presStyleLbl="node1" presStyleIdx="3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B2153-2D71-4903-841F-BDF38E930396}" type="pres">
      <dgm:prSet presAssocID="{42B21A2B-73E8-4C98-8145-BFE951C46AA1}" presName="parTrans" presStyleLbl="sibTrans2D1" presStyleIdx="4" presStyleCnt="11"/>
      <dgm:spPr/>
      <dgm:t>
        <a:bodyPr/>
        <a:lstStyle/>
        <a:p>
          <a:endParaRPr lang="en-US"/>
        </a:p>
      </dgm:t>
    </dgm:pt>
    <dgm:pt modelId="{72F6083D-FF9A-422E-A7C6-4CC68BE12D5F}" type="pres">
      <dgm:prSet presAssocID="{42B21A2B-73E8-4C98-8145-BFE951C46AA1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229A7BF9-ECD4-4B4C-BED7-DD5B60F301D8}" type="pres">
      <dgm:prSet presAssocID="{F6C41409-EEBD-4BA6-87F2-7F01F1DB5E71}" presName="node" presStyleLbl="node1" presStyleIdx="4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08F8-17F0-4520-A1CB-F67AE20C9405}" type="pres">
      <dgm:prSet presAssocID="{7DE7FF66-C48C-4817-AB9A-7141E8A8C4AE}" presName="parTrans" presStyleLbl="sibTrans2D1" presStyleIdx="5" presStyleCnt="11"/>
      <dgm:spPr/>
      <dgm:t>
        <a:bodyPr/>
        <a:lstStyle/>
        <a:p>
          <a:endParaRPr lang="en-US"/>
        </a:p>
      </dgm:t>
    </dgm:pt>
    <dgm:pt modelId="{754ED0E1-9D79-46E8-8399-B73133EF9F05}" type="pres">
      <dgm:prSet presAssocID="{7DE7FF66-C48C-4817-AB9A-7141E8A8C4AE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82405032-E8E3-4B9D-92B1-5FC0470020E8}" type="pres">
      <dgm:prSet presAssocID="{36E2D2B0-7783-490E-9DE6-EC8005E975C9}" presName="node" presStyleLbl="node1" presStyleIdx="5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9EA48-CC3D-4D98-A58C-D2937FE66407}" type="pres">
      <dgm:prSet presAssocID="{AF00F457-B2B7-4F8E-8163-7653BE25368A}" presName="parTrans" presStyleLbl="sibTrans2D1" presStyleIdx="6" presStyleCnt="11"/>
      <dgm:spPr/>
      <dgm:t>
        <a:bodyPr/>
        <a:lstStyle/>
        <a:p>
          <a:endParaRPr lang="en-US"/>
        </a:p>
      </dgm:t>
    </dgm:pt>
    <dgm:pt modelId="{B99156A0-6D36-4472-B83D-E8116EBF618A}" type="pres">
      <dgm:prSet presAssocID="{AF00F457-B2B7-4F8E-8163-7653BE25368A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08672284-1BDD-460A-923A-13C6F2C86137}" type="pres">
      <dgm:prSet presAssocID="{5F44A48D-3D72-4B64-91BF-EF3C8C2672DF}" presName="node" presStyleLbl="node1" presStyleIdx="6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98E7-085C-46B4-A89D-A893235846E8}" type="pres">
      <dgm:prSet presAssocID="{94CAED3D-0FFB-4F4D-9CDE-009AB6A932E3}" presName="parTrans" presStyleLbl="sibTrans2D1" presStyleIdx="7" presStyleCnt="11"/>
      <dgm:spPr/>
      <dgm:t>
        <a:bodyPr/>
        <a:lstStyle/>
        <a:p>
          <a:endParaRPr lang="en-US"/>
        </a:p>
      </dgm:t>
    </dgm:pt>
    <dgm:pt modelId="{571A5ED2-1579-42B8-8E73-2879CFCE4D44}" type="pres">
      <dgm:prSet presAssocID="{94CAED3D-0FFB-4F4D-9CDE-009AB6A932E3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50D54CD1-FEE7-46F9-B1B9-0BF4B7461A09}" type="pres">
      <dgm:prSet presAssocID="{E7A037AE-9C44-42EE-AB1F-18E3104F1734}" presName="node" presStyleLbl="node1" presStyleIdx="7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F69A4-9717-409E-9199-C18B69139B84}" type="pres">
      <dgm:prSet presAssocID="{56B83E88-5338-4E49-98C5-C0F55BBBF923}" presName="parTrans" presStyleLbl="sibTrans2D1" presStyleIdx="8" presStyleCnt="11"/>
      <dgm:spPr/>
      <dgm:t>
        <a:bodyPr/>
        <a:lstStyle/>
        <a:p>
          <a:endParaRPr lang="en-US"/>
        </a:p>
      </dgm:t>
    </dgm:pt>
    <dgm:pt modelId="{A817598C-F4A2-45FB-A411-A12C5D627614}" type="pres">
      <dgm:prSet presAssocID="{56B83E88-5338-4E49-98C5-C0F55BBBF923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6DB132BA-ECC7-4CB4-B8FB-931DD08F3240}" type="pres">
      <dgm:prSet presAssocID="{50A51195-BA85-4D09-81D4-885CAA6A7F96}" presName="node" presStyleLbl="node1" presStyleIdx="8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A3BB-CAD9-4313-A038-0071C0688AC3}" type="pres">
      <dgm:prSet presAssocID="{420C7F9E-6767-42AA-AAA8-C9E7D1E314F6}" presName="parTrans" presStyleLbl="sibTrans2D1" presStyleIdx="9" presStyleCnt="11"/>
      <dgm:spPr/>
      <dgm:t>
        <a:bodyPr/>
        <a:lstStyle/>
        <a:p>
          <a:endParaRPr lang="en-US"/>
        </a:p>
      </dgm:t>
    </dgm:pt>
    <dgm:pt modelId="{421C5B31-D963-48B9-828B-CD0A9F2D76EF}" type="pres">
      <dgm:prSet presAssocID="{420C7F9E-6767-42AA-AAA8-C9E7D1E314F6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6884D208-B7C2-4869-A392-9BB5EB64F34A}" type="pres">
      <dgm:prSet presAssocID="{AB87BD13-DA9A-4EC3-99D4-5EEDE497F8FB}" presName="node" presStyleLbl="node1" presStyleIdx="9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AFC7-049D-4674-ABFD-D17D2B45446A}" type="pres">
      <dgm:prSet presAssocID="{FED222B2-7305-42A5-8A6D-8688D002511E}" presName="parTrans" presStyleLbl="sibTrans2D1" presStyleIdx="10" presStyleCnt="11"/>
      <dgm:spPr/>
      <dgm:t>
        <a:bodyPr/>
        <a:lstStyle/>
        <a:p>
          <a:endParaRPr lang="en-US"/>
        </a:p>
      </dgm:t>
    </dgm:pt>
    <dgm:pt modelId="{A8EFEBCB-9399-4F63-BEED-8C4C317D13F1}" type="pres">
      <dgm:prSet presAssocID="{FED222B2-7305-42A5-8A6D-8688D002511E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2FE7271B-2213-4108-8517-3F76AFCBE43D}" type="pres">
      <dgm:prSet presAssocID="{9063F13C-BF50-4B4D-B9CF-BEA423392DD0}" presName="node" presStyleLbl="node1" presStyleIdx="10" presStyleCnt="11" custScaleX="15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27715-9856-445A-9A90-28105F4BF30D}" type="presOf" srcId="{74CCDBEF-5C32-426D-82E1-E85767C9F452}" destId="{1C64C1FF-E4D3-4FCC-8FA5-B8ACD4BAC469}" srcOrd="0" destOrd="0" presId="urn:microsoft.com/office/officeart/2005/8/layout/radial5"/>
    <dgm:cxn modelId="{6A528351-EADD-4D80-A23B-ED3D7A79567A}" type="presOf" srcId="{837DDC3A-4926-4FDD-9BAC-6489BFFA77F9}" destId="{81181F78-EC34-4623-9E3D-84190496935F}" srcOrd="0" destOrd="0" presId="urn:microsoft.com/office/officeart/2005/8/layout/radial5"/>
    <dgm:cxn modelId="{F55A0183-350D-4BF8-A845-94BA7E15B471}" srcId="{9E438456-4704-4630-B4B9-135A14CCFB93}" destId="{F6C41409-EEBD-4BA6-87F2-7F01F1DB5E71}" srcOrd="4" destOrd="0" parTransId="{42B21A2B-73E8-4C98-8145-BFE951C46AA1}" sibTransId="{35A4922D-947E-47CE-BF9E-D666F0945C64}"/>
    <dgm:cxn modelId="{261D9074-F7F2-4460-B7EB-9F0FC213ACBE}" srcId="{9E438456-4704-4630-B4B9-135A14CCFB93}" destId="{5F44A48D-3D72-4B64-91BF-EF3C8C2672DF}" srcOrd="6" destOrd="0" parTransId="{AF00F457-B2B7-4F8E-8163-7653BE25368A}" sibTransId="{E2BE4783-DDAB-4140-8CF3-898432C3CE1A}"/>
    <dgm:cxn modelId="{839E7E3D-FAB5-403E-A091-81CF1B0D37A9}" srcId="{9E438456-4704-4630-B4B9-135A14CCFB93}" destId="{74CCDBEF-5C32-426D-82E1-E85767C9F452}" srcOrd="2" destOrd="0" parTransId="{BE31BA22-D5B0-4D3A-AF8C-E8AE2C7C3670}" sibTransId="{CA1A9B66-5C1B-4A15-98F0-5F72DD33D035}"/>
    <dgm:cxn modelId="{8112F3B9-1A5A-40C7-A12A-4ECEC27C76E8}" type="presOf" srcId="{BE31BA22-D5B0-4D3A-AF8C-E8AE2C7C3670}" destId="{04301A58-D411-468B-BF2F-FF4B1F416B3C}" srcOrd="0" destOrd="0" presId="urn:microsoft.com/office/officeart/2005/8/layout/radial5"/>
    <dgm:cxn modelId="{873D2C6D-0E0D-4E78-B2FF-D325853CE2FC}" type="presOf" srcId="{94CAED3D-0FFB-4F4D-9CDE-009AB6A932E3}" destId="{571A5ED2-1579-42B8-8E73-2879CFCE4D44}" srcOrd="1" destOrd="0" presId="urn:microsoft.com/office/officeart/2005/8/layout/radial5"/>
    <dgm:cxn modelId="{2BCAFE82-8DE3-4CC3-8E40-54BC5E820F1B}" type="presOf" srcId="{42B21A2B-73E8-4C98-8145-BFE951C46AA1}" destId="{72F6083D-FF9A-422E-A7C6-4CC68BE12D5F}" srcOrd="1" destOrd="0" presId="urn:microsoft.com/office/officeart/2005/8/layout/radial5"/>
    <dgm:cxn modelId="{A689F7C3-318D-43AA-B404-EE8D67ABCEB9}" type="presOf" srcId="{E7A037AE-9C44-42EE-AB1F-18E3104F1734}" destId="{50D54CD1-FEE7-46F9-B1B9-0BF4B7461A09}" srcOrd="0" destOrd="0" presId="urn:microsoft.com/office/officeart/2005/8/layout/radial5"/>
    <dgm:cxn modelId="{B537DE47-3999-4E02-A448-EDCD8B6DD0BD}" type="presOf" srcId="{FED222B2-7305-42A5-8A6D-8688D002511E}" destId="{A8EFEBCB-9399-4F63-BEED-8C4C317D13F1}" srcOrd="1" destOrd="0" presId="urn:microsoft.com/office/officeart/2005/8/layout/radial5"/>
    <dgm:cxn modelId="{2AAD4CEB-ED2A-4A01-AF5B-E3E2D2FE56E6}" type="presOf" srcId="{56B83E88-5338-4E49-98C5-C0F55BBBF923}" destId="{FA4F69A4-9717-409E-9199-C18B69139B84}" srcOrd="0" destOrd="0" presId="urn:microsoft.com/office/officeart/2005/8/layout/radial5"/>
    <dgm:cxn modelId="{01BAAD53-D4C8-453C-BEC6-D8861F357C3F}" type="presOf" srcId="{7F39FE58-6E72-4EC0-B0D2-75426E6D9AA9}" destId="{7CCF52E9-FA9D-472E-A846-87D5D25CB987}" srcOrd="0" destOrd="0" presId="urn:microsoft.com/office/officeart/2005/8/layout/radial5"/>
    <dgm:cxn modelId="{7542BFC5-A880-41C7-B28F-DC5FE5465404}" type="presOf" srcId="{420C7F9E-6767-42AA-AAA8-C9E7D1E314F6}" destId="{421C5B31-D963-48B9-828B-CD0A9F2D76EF}" srcOrd="1" destOrd="0" presId="urn:microsoft.com/office/officeart/2005/8/layout/radial5"/>
    <dgm:cxn modelId="{BBA409EF-E25B-4ABE-B2D7-C9EE220656A5}" type="presOf" srcId="{420C7F9E-6767-42AA-AAA8-C9E7D1E314F6}" destId="{76B4A3BB-CAD9-4313-A038-0071C0688AC3}" srcOrd="0" destOrd="0" presId="urn:microsoft.com/office/officeart/2005/8/layout/radial5"/>
    <dgm:cxn modelId="{95D7022F-FAF8-4ABF-8081-4F9B9BD97224}" srcId="{9E438456-4704-4630-B4B9-135A14CCFB93}" destId="{E7A037AE-9C44-42EE-AB1F-18E3104F1734}" srcOrd="7" destOrd="0" parTransId="{94CAED3D-0FFB-4F4D-9CDE-009AB6A932E3}" sibTransId="{B880124E-6018-4EA8-A821-E7A243426245}"/>
    <dgm:cxn modelId="{62FBA81B-4863-4984-B2CD-A58C17FA762A}" srcId="{9E438456-4704-4630-B4B9-135A14CCFB93}" destId="{7F39FE58-6E72-4EC0-B0D2-75426E6D9AA9}" srcOrd="1" destOrd="0" parTransId="{EBBF085F-79F8-4926-A4C3-02F29F0A49B1}" sibTransId="{99356C92-058D-4574-9F7A-5C2C686B9BCA}"/>
    <dgm:cxn modelId="{BBA5CF23-D5C8-4527-815C-3CD3D4617400}" type="presOf" srcId="{EBBF085F-79F8-4926-A4C3-02F29F0A49B1}" destId="{F8095152-2B7C-4001-B05F-0F922A431E40}" srcOrd="0" destOrd="0" presId="urn:microsoft.com/office/officeart/2005/8/layout/radial5"/>
    <dgm:cxn modelId="{6F69B7A0-3BDC-4666-8395-889462F96C61}" type="presOf" srcId="{9E438456-4704-4630-B4B9-135A14CCFB93}" destId="{3576C3DB-51D8-4192-AB08-7372BE12AA15}" srcOrd="0" destOrd="0" presId="urn:microsoft.com/office/officeart/2005/8/layout/radial5"/>
    <dgm:cxn modelId="{3F00DCF7-5855-4B15-AFCA-E82CB45BA20F}" type="presOf" srcId="{7D8B6847-129C-487B-AF57-E017FEEDAC47}" destId="{FA04DB80-E6BD-41C5-BE7F-F459D98CECD0}" srcOrd="0" destOrd="0" presId="urn:microsoft.com/office/officeart/2005/8/layout/radial5"/>
    <dgm:cxn modelId="{6480E8AC-627D-47E6-BACF-A47628500639}" type="presOf" srcId="{42B21A2B-73E8-4C98-8145-BFE951C46AA1}" destId="{D64B2153-2D71-4903-841F-BDF38E930396}" srcOrd="0" destOrd="0" presId="urn:microsoft.com/office/officeart/2005/8/layout/radial5"/>
    <dgm:cxn modelId="{A162E93E-1AE6-48AA-A987-E95C12DE4BF9}" srcId="{9E438456-4704-4630-B4B9-135A14CCFB93}" destId="{C6B8D34A-AAE1-48E3-A530-F1648D0EBE44}" srcOrd="3" destOrd="0" parTransId="{6119F677-82FB-4FD4-9018-C6490B7F8410}" sibTransId="{E2D1BDEF-E6DA-4907-AA06-AA1BA5B8C669}"/>
    <dgm:cxn modelId="{D04992EE-1D55-4F19-BF23-D80A6A09BD8D}" type="presOf" srcId="{9063F13C-BF50-4B4D-B9CF-BEA423392DD0}" destId="{2FE7271B-2213-4108-8517-3F76AFCBE43D}" srcOrd="0" destOrd="0" presId="urn:microsoft.com/office/officeart/2005/8/layout/radial5"/>
    <dgm:cxn modelId="{4E67AABA-8235-4640-AE00-040AB37970EB}" type="presOf" srcId="{6119F677-82FB-4FD4-9018-C6490B7F8410}" destId="{2A770B4E-7247-4A53-ADBA-34BE4FCC03A4}" srcOrd="0" destOrd="0" presId="urn:microsoft.com/office/officeart/2005/8/layout/radial5"/>
    <dgm:cxn modelId="{17603A82-AB00-4378-A9E3-328597BD835E}" srcId="{9E438456-4704-4630-B4B9-135A14CCFB93}" destId="{37CFE5D9-5035-4D47-ACF0-CC7219DDFEAE}" srcOrd="0" destOrd="0" parTransId="{7D8B6847-129C-487B-AF57-E017FEEDAC47}" sibTransId="{0F48EC8E-D5BD-4B4B-AEEA-D234D5B72B28}"/>
    <dgm:cxn modelId="{B4B013FB-CB53-4BFB-98D7-CA59CFC8E9BA}" type="presOf" srcId="{EBBF085F-79F8-4926-A4C3-02F29F0A49B1}" destId="{ACD1D266-A001-41E5-87D1-299548885D18}" srcOrd="1" destOrd="0" presId="urn:microsoft.com/office/officeart/2005/8/layout/radial5"/>
    <dgm:cxn modelId="{DC43A454-DF9D-488E-878F-0552F0F0A627}" srcId="{837DDC3A-4926-4FDD-9BAC-6489BFFA77F9}" destId="{9E438456-4704-4630-B4B9-135A14CCFB93}" srcOrd="0" destOrd="0" parTransId="{FEEBE9E7-3783-4400-AE8E-D6C3C94378D8}" sibTransId="{371D1CEC-4195-4A2E-8E97-5AC759A65127}"/>
    <dgm:cxn modelId="{5AA93157-20A6-4622-81AB-F1A20D87821E}" type="presOf" srcId="{7DE7FF66-C48C-4817-AB9A-7141E8A8C4AE}" destId="{FD0B08F8-17F0-4520-A1CB-F67AE20C9405}" srcOrd="0" destOrd="0" presId="urn:microsoft.com/office/officeart/2005/8/layout/radial5"/>
    <dgm:cxn modelId="{E53AF2AC-2154-4478-A9BB-AD31D54F382E}" type="presOf" srcId="{5F44A48D-3D72-4B64-91BF-EF3C8C2672DF}" destId="{08672284-1BDD-460A-923A-13C6F2C86137}" srcOrd="0" destOrd="0" presId="urn:microsoft.com/office/officeart/2005/8/layout/radial5"/>
    <dgm:cxn modelId="{FCA3046C-A541-4038-9CF0-A1F366CFD314}" type="presOf" srcId="{6119F677-82FB-4FD4-9018-C6490B7F8410}" destId="{A56FD882-70C9-41B9-A6FF-EAA85E366D58}" srcOrd="1" destOrd="0" presId="urn:microsoft.com/office/officeart/2005/8/layout/radial5"/>
    <dgm:cxn modelId="{DDEC2248-7D7F-4BFC-ACC1-FB846DE8761E}" srcId="{9E438456-4704-4630-B4B9-135A14CCFB93}" destId="{9063F13C-BF50-4B4D-B9CF-BEA423392DD0}" srcOrd="10" destOrd="0" parTransId="{FED222B2-7305-42A5-8A6D-8688D002511E}" sibTransId="{59ACF903-2BE9-48F0-BCAF-AAFF34AC2B18}"/>
    <dgm:cxn modelId="{86701E86-4454-4A5D-ACE3-87FC57C4EDA1}" type="presOf" srcId="{56B83E88-5338-4E49-98C5-C0F55BBBF923}" destId="{A817598C-F4A2-45FB-A411-A12C5D627614}" srcOrd="1" destOrd="0" presId="urn:microsoft.com/office/officeart/2005/8/layout/radial5"/>
    <dgm:cxn modelId="{4BD8C725-731A-4885-B74A-B04673A6A3E7}" type="presOf" srcId="{7DE7FF66-C48C-4817-AB9A-7141E8A8C4AE}" destId="{754ED0E1-9D79-46E8-8399-B73133EF9F05}" srcOrd="1" destOrd="0" presId="urn:microsoft.com/office/officeart/2005/8/layout/radial5"/>
    <dgm:cxn modelId="{D6ED6E30-01D7-4B75-85E6-3C6B63C20083}" type="presOf" srcId="{7D8B6847-129C-487B-AF57-E017FEEDAC47}" destId="{1DAE0DAC-A595-4174-9299-6A7948603235}" srcOrd="1" destOrd="0" presId="urn:microsoft.com/office/officeart/2005/8/layout/radial5"/>
    <dgm:cxn modelId="{404BD684-EBF6-47A6-84A4-310B4FBCC018}" type="presOf" srcId="{50A51195-BA85-4D09-81D4-885CAA6A7F96}" destId="{6DB132BA-ECC7-4CB4-B8FB-931DD08F3240}" srcOrd="0" destOrd="0" presId="urn:microsoft.com/office/officeart/2005/8/layout/radial5"/>
    <dgm:cxn modelId="{A44A62D5-9BC7-48A4-85F9-48772BA33FFF}" type="presOf" srcId="{AB87BD13-DA9A-4EC3-99D4-5EEDE497F8FB}" destId="{6884D208-B7C2-4869-A392-9BB5EB64F34A}" srcOrd="0" destOrd="0" presId="urn:microsoft.com/office/officeart/2005/8/layout/radial5"/>
    <dgm:cxn modelId="{B2A356C9-D293-49BC-8341-0D71444F9F9B}" type="presOf" srcId="{BE31BA22-D5B0-4D3A-AF8C-E8AE2C7C3670}" destId="{2457B96B-CED9-4681-9869-8D3E3B2AA047}" srcOrd="1" destOrd="0" presId="urn:microsoft.com/office/officeart/2005/8/layout/radial5"/>
    <dgm:cxn modelId="{872CE62A-30F1-4B0E-B899-9B7BBC7C1B55}" type="presOf" srcId="{37CFE5D9-5035-4D47-ACF0-CC7219DDFEAE}" destId="{B757A64A-9773-42B4-9FF5-079C0ACDB29E}" srcOrd="0" destOrd="0" presId="urn:microsoft.com/office/officeart/2005/8/layout/radial5"/>
    <dgm:cxn modelId="{AFF33DAA-8767-45EA-B427-73831432E854}" type="presOf" srcId="{FED222B2-7305-42A5-8A6D-8688D002511E}" destId="{EEBCAFC7-049D-4674-ABFD-D17D2B45446A}" srcOrd="0" destOrd="0" presId="urn:microsoft.com/office/officeart/2005/8/layout/radial5"/>
    <dgm:cxn modelId="{25448EFE-FAB4-4FD9-BCF6-BFD3F7C4F808}" type="presOf" srcId="{AF00F457-B2B7-4F8E-8163-7653BE25368A}" destId="{B99156A0-6D36-4472-B83D-E8116EBF618A}" srcOrd="1" destOrd="0" presId="urn:microsoft.com/office/officeart/2005/8/layout/radial5"/>
    <dgm:cxn modelId="{58BEAC7B-06BD-48C5-9F7D-7023332098F0}" srcId="{9E438456-4704-4630-B4B9-135A14CCFB93}" destId="{50A51195-BA85-4D09-81D4-885CAA6A7F96}" srcOrd="8" destOrd="0" parTransId="{56B83E88-5338-4E49-98C5-C0F55BBBF923}" sibTransId="{13DE4372-A959-4ED1-87FA-BDF498B03647}"/>
    <dgm:cxn modelId="{ED2DC440-44BC-4828-9D54-91A299164606}" type="presOf" srcId="{C6B8D34A-AAE1-48E3-A530-F1648D0EBE44}" destId="{97656700-2BE7-4DE6-96EC-DB2A945A6DFE}" srcOrd="0" destOrd="0" presId="urn:microsoft.com/office/officeart/2005/8/layout/radial5"/>
    <dgm:cxn modelId="{AE31C18F-E981-4733-839A-2E2BFF58AA5D}" type="presOf" srcId="{36E2D2B0-7783-490E-9DE6-EC8005E975C9}" destId="{82405032-E8E3-4B9D-92B1-5FC0470020E8}" srcOrd="0" destOrd="0" presId="urn:microsoft.com/office/officeart/2005/8/layout/radial5"/>
    <dgm:cxn modelId="{A1472E90-8E13-489F-9E64-D9EB0DE5E488}" type="presOf" srcId="{94CAED3D-0FFB-4F4D-9CDE-009AB6A932E3}" destId="{2DCE98E7-085C-46B4-A89D-A893235846E8}" srcOrd="0" destOrd="0" presId="urn:microsoft.com/office/officeart/2005/8/layout/radial5"/>
    <dgm:cxn modelId="{54E4F7F2-C74E-447B-8828-B5F192C02F81}" srcId="{9E438456-4704-4630-B4B9-135A14CCFB93}" destId="{AB87BD13-DA9A-4EC3-99D4-5EEDE497F8FB}" srcOrd="9" destOrd="0" parTransId="{420C7F9E-6767-42AA-AAA8-C9E7D1E314F6}" sibTransId="{D9C181EC-F8EC-4D04-A1A1-50EA94CBEB78}"/>
    <dgm:cxn modelId="{E22466E7-CF30-4AB1-A73A-7BDD469B1146}" srcId="{9E438456-4704-4630-B4B9-135A14CCFB93}" destId="{36E2D2B0-7783-490E-9DE6-EC8005E975C9}" srcOrd="5" destOrd="0" parTransId="{7DE7FF66-C48C-4817-AB9A-7141E8A8C4AE}" sibTransId="{636A38CC-DE48-49C2-BF81-605E055E2FFF}"/>
    <dgm:cxn modelId="{4763FCE4-DB13-4CF0-BA48-854CD629024D}" type="presOf" srcId="{F6C41409-EEBD-4BA6-87F2-7F01F1DB5E71}" destId="{229A7BF9-ECD4-4B4C-BED7-DD5B60F301D8}" srcOrd="0" destOrd="0" presId="urn:microsoft.com/office/officeart/2005/8/layout/radial5"/>
    <dgm:cxn modelId="{96D93B80-638B-4708-A945-BBA669424F7F}" type="presOf" srcId="{AF00F457-B2B7-4F8E-8163-7653BE25368A}" destId="{3BE9EA48-CC3D-4D98-A58C-D2937FE66407}" srcOrd="0" destOrd="0" presId="urn:microsoft.com/office/officeart/2005/8/layout/radial5"/>
    <dgm:cxn modelId="{BE4E0B5A-538D-488B-8A4F-100547E7ACCF}" type="presParOf" srcId="{81181F78-EC34-4623-9E3D-84190496935F}" destId="{3576C3DB-51D8-4192-AB08-7372BE12AA15}" srcOrd="0" destOrd="0" presId="urn:microsoft.com/office/officeart/2005/8/layout/radial5"/>
    <dgm:cxn modelId="{97873E56-31C7-4665-A99A-A68B4EF838AD}" type="presParOf" srcId="{81181F78-EC34-4623-9E3D-84190496935F}" destId="{FA04DB80-E6BD-41C5-BE7F-F459D98CECD0}" srcOrd="1" destOrd="0" presId="urn:microsoft.com/office/officeart/2005/8/layout/radial5"/>
    <dgm:cxn modelId="{6CFB9E97-E46C-4543-9848-5C3A314B3EEC}" type="presParOf" srcId="{FA04DB80-E6BD-41C5-BE7F-F459D98CECD0}" destId="{1DAE0DAC-A595-4174-9299-6A7948603235}" srcOrd="0" destOrd="0" presId="urn:microsoft.com/office/officeart/2005/8/layout/radial5"/>
    <dgm:cxn modelId="{3C564EBE-C49F-47F5-90EC-E8BADD83E68B}" type="presParOf" srcId="{81181F78-EC34-4623-9E3D-84190496935F}" destId="{B757A64A-9773-42B4-9FF5-079C0ACDB29E}" srcOrd="2" destOrd="0" presId="urn:microsoft.com/office/officeart/2005/8/layout/radial5"/>
    <dgm:cxn modelId="{FACD853D-4E83-450D-8889-028F09205DA7}" type="presParOf" srcId="{81181F78-EC34-4623-9E3D-84190496935F}" destId="{F8095152-2B7C-4001-B05F-0F922A431E40}" srcOrd="3" destOrd="0" presId="urn:microsoft.com/office/officeart/2005/8/layout/radial5"/>
    <dgm:cxn modelId="{0E93CCBB-3414-4BE7-B80B-8CFDFBA87DF6}" type="presParOf" srcId="{F8095152-2B7C-4001-B05F-0F922A431E40}" destId="{ACD1D266-A001-41E5-87D1-299548885D18}" srcOrd="0" destOrd="0" presId="urn:microsoft.com/office/officeart/2005/8/layout/radial5"/>
    <dgm:cxn modelId="{97CA03E3-2023-45D7-BED5-6F95D0FADAB4}" type="presParOf" srcId="{81181F78-EC34-4623-9E3D-84190496935F}" destId="{7CCF52E9-FA9D-472E-A846-87D5D25CB987}" srcOrd="4" destOrd="0" presId="urn:microsoft.com/office/officeart/2005/8/layout/radial5"/>
    <dgm:cxn modelId="{FBFCC357-7678-4128-A236-F1CBB762EEED}" type="presParOf" srcId="{81181F78-EC34-4623-9E3D-84190496935F}" destId="{04301A58-D411-468B-BF2F-FF4B1F416B3C}" srcOrd="5" destOrd="0" presId="urn:microsoft.com/office/officeart/2005/8/layout/radial5"/>
    <dgm:cxn modelId="{C8293CF8-1D5E-43D1-8EED-7F9BD031A799}" type="presParOf" srcId="{04301A58-D411-468B-BF2F-FF4B1F416B3C}" destId="{2457B96B-CED9-4681-9869-8D3E3B2AA047}" srcOrd="0" destOrd="0" presId="urn:microsoft.com/office/officeart/2005/8/layout/radial5"/>
    <dgm:cxn modelId="{60B29235-6626-4AFC-81DA-7D2FC8CCFE1C}" type="presParOf" srcId="{81181F78-EC34-4623-9E3D-84190496935F}" destId="{1C64C1FF-E4D3-4FCC-8FA5-B8ACD4BAC469}" srcOrd="6" destOrd="0" presId="urn:microsoft.com/office/officeart/2005/8/layout/radial5"/>
    <dgm:cxn modelId="{87D83FA8-A1FC-46B2-9AA4-826DFDB6F873}" type="presParOf" srcId="{81181F78-EC34-4623-9E3D-84190496935F}" destId="{2A770B4E-7247-4A53-ADBA-34BE4FCC03A4}" srcOrd="7" destOrd="0" presId="urn:microsoft.com/office/officeart/2005/8/layout/radial5"/>
    <dgm:cxn modelId="{D46E4C58-A690-4114-89CC-FBC46CF6B286}" type="presParOf" srcId="{2A770B4E-7247-4A53-ADBA-34BE4FCC03A4}" destId="{A56FD882-70C9-41B9-A6FF-EAA85E366D58}" srcOrd="0" destOrd="0" presId="urn:microsoft.com/office/officeart/2005/8/layout/radial5"/>
    <dgm:cxn modelId="{5CF56E5D-99F6-4E0E-99F1-8DA9256E9458}" type="presParOf" srcId="{81181F78-EC34-4623-9E3D-84190496935F}" destId="{97656700-2BE7-4DE6-96EC-DB2A945A6DFE}" srcOrd="8" destOrd="0" presId="urn:microsoft.com/office/officeart/2005/8/layout/radial5"/>
    <dgm:cxn modelId="{10164896-B9A6-4277-8F48-DABD857736E3}" type="presParOf" srcId="{81181F78-EC34-4623-9E3D-84190496935F}" destId="{D64B2153-2D71-4903-841F-BDF38E930396}" srcOrd="9" destOrd="0" presId="urn:microsoft.com/office/officeart/2005/8/layout/radial5"/>
    <dgm:cxn modelId="{92CCA48B-6030-4969-BE03-94D4EC185B86}" type="presParOf" srcId="{D64B2153-2D71-4903-841F-BDF38E930396}" destId="{72F6083D-FF9A-422E-A7C6-4CC68BE12D5F}" srcOrd="0" destOrd="0" presId="urn:microsoft.com/office/officeart/2005/8/layout/radial5"/>
    <dgm:cxn modelId="{D35F7ECE-7597-4064-B936-85CD38F58555}" type="presParOf" srcId="{81181F78-EC34-4623-9E3D-84190496935F}" destId="{229A7BF9-ECD4-4B4C-BED7-DD5B60F301D8}" srcOrd="10" destOrd="0" presId="urn:microsoft.com/office/officeart/2005/8/layout/radial5"/>
    <dgm:cxn modelId="{C4D11CB1-9649-4F7A-868D-AFEDAF02CFB1}" type="presParOf" srcId="{81181F78-EC34-4623-9E3D-84190496935F}" destId="{FD0B08F8-17F0-4520-A1CB-F67AE20C9405}" srcOrd="11" destOrd="0" presId="urn:microsoft.com/office/officeart/2005/8/layout/radial5"/>
    <dgm:cxn modelId="{25E30994-7967-4043-849B-A0994BF40AF6}" type="presParOf" srcId="{FD0B08F8-17F0-4520-A1CB-F67AE20C9405}" destId="{754ED0E1-9D79-46E8-8399-B73133EF9F05}" srcOrd="0" destOrd="0" presId="urn:microsoft.com/office/officeart/2005/8/layout/radial5"/>
    <dgm:cxn modelId="{CEB96C3E-28A6-47CB-8E25-FE45ACEFB308}" type="presParOf" srcId="{81181F78-EC34-4623-9E3D-84190496935F}" destId="{82405032-E8E3-4B9D-92B1-5FC0470020E8}" srcOrd="12" destOrd="0" presId="urn:microsoft.com/office/officeart/2005/8/layout/radial5"/>
    <dgm:cxn modelId="{10E52E0B-3CC5-4BE7-9086-C2188BD66FB7}" type="presParOf" srcId="{81181F78-EC34-4623-9E3D-84190496935F}" destId="{3BE9EA48-CC3D-4D98-A58C-D2937FE66407}" srcOrd="13" destOrd="0" presId="urn:microsoft.com/office/officeart/2005/8/layout/radial5"/>
    <dgm:cxn modelId="{04A0A2EB-6BEE-4695-A026-388AD8C56CBB}" type="presParOf" srcId="{3BE9EA48-CC3D-4D98-A58C-D2937FE66407}" destId="{B99156A0-6D36-4472-B83D-E8116EBF618A}" srcOrd="0" destOrd="0" presId="urn:microsoft.com/office/officeart/2005/8/layout/radial5"/>
    <dgm:cxn modelId="{708A040A-E761-4BAF-AF03-9770CBBB59DD}" type="presParOf" srcId="{81181F78-EC34-4623-9E3D-84190496935F}" destId="{08672284-1BDD-460A-923A-13C6F2C86137}" srcOrd="14" destOrd="0" presId="urn:microsoft.com/office/officeart/2005/8/layout/radial5"/>
    <dgm:cxn modelId="{EE620124-B0DC-44D9-88FB-F96EFEBECF8F}" type="presParOf" srcId="{81181F78-EC34-4623-9E3D-84190496935F}" destId="{2DCE98E7-085C-46B4-A89D-A893235846E8}" srcOrd="15" destOrd="0" presId="urn:microsoft.com/office/officeart/2005/8/layout/radial5"/>
    <dgm:cxn modelId="{2C7427B1-5E9A-4CA6-A2C8-F7B3064C0B34}" type="presParOf" srcId="{2DCE98E7-085C-46B4-A89D-A893235846E8}" destId="{571A5ED2-1579-42B8-8E73-2879CFCE4D44}" srcOrd="0" destOrd="0" presId="urn:microsoft.com/office/officeart/2005/8/layout/radial5"/>
    <dgm:cxn modelId="{6A2E77B4-CEF2-4DE5-882F-89081FFDC851}" type="presParOf" srcId="{81181F78-EC34-4623-9E3D-84190496935F}" destId="{50D54CD1-FEE7-46F9-B1B9-0BF4B7461A09}" srcOrd="16" destOrd="0" presId="urn:microsoft.com/office/officeart/2005/8/layout/radial5"/>
    <dgm:cxn modelId="{DA131D76-AEC2-4750-AFFF-DB9937E7A396}" type="presParOf" srcId="{81181F78-EC34-4623-9E3D-84190496935F}" destId="{FA4F69A4-9717-409E-9199-C18B69139B84}" srcOrd="17" destOrd="0" presId="urn:microsoft.com/office/officeart/2005/8/layout/radial5"/>
    <dgm:cxn modelId="{9106D315-14A2-455E-91D5-F7D224C3F5DC}" type="presParOf" srcId="{FA4F69A4-9717-409E-9199-C18B69139B84}" destId="{A817598C-F4A2-45FB-A411-A12C5D627614}" srcOrd="0" destOrd="0" presId="urn:microsoft.com/office/officeart/2005/8/layout/radial5"/>
    <dgm:cxn modelId="{DEBA74C1-7140-4DAC-B81C-B620BFAC936E}" type="presParOf" srcId="{81181F78-EC34-4623-9E3D-84190496935F}" destId="{6DB132BA-ECC7-4CB4-B8FB-931DD08F3240}" srcOrd="18" destOrd="0" presId="urn:microsoft.com/office/officeart/2005/8/layout/radial5"/>
    <dgm:cxn modelId="{A34632C9-B36F-4DDB-B4BD-73DF2852FE9C}" type="presParOf" srcId="{81181F78-EC34-4623-9E3D-84190496935F}" destId="{76B4A3BB-CAD9-4313-A038-0071C0688AC3}" srcOrd="19" destOrd="0" presId="urn:microsoft.com/office/officeart/2005/8/layout/radial5"/>
    <dgm:cxn modelId="{1D9BC2A3-09C2-4EF0-97D4-6AA4F6C48F33}" type="presParOf" srcId="{76B4A3BB-CAD9-4313-A038-0071C0688AC3}" destId="{421C5B31-D963-48B9-828B-CD0A9F2D76EF}" srcOrd="0" destOrd="0" presId="urn:microsoft.com/office/officeart/2005/8/layout/radial5"/>
    <dgm:cxn modelId="{62CC935A-7793-41AB-B85F-4279E86B1C5B}" type="presParOf" srcId="{81181F78-EC34-4623-9E3D-84190496935F}" destId="{6884D208-B7C2-4869-A392-9BB5EB64F34A}" srcOrd="20" destOrd="0" presId="urn:microsoft.com/office/officeart/2005/8/layout/radial5"/>
    <dgm:cxn modelId="{BE66C17C-A545-4301-B3FD-C223021D15F9}" type="presParOf" srcId="{81181F78-EC34-4623-9E3D-84190496935F}" destId="{EEBCAFC7-049D-4674-ABFD-D17D2B45446A}" srcOrd="21" destOrd="0" presId="urn:microsoft.com/office/officeart/2005/8/layout/radial5"/>
    <dgm:cxn modelId="{F5C257AE-CE29-4CC4-9CD0-1C388025CA8E}" type="presParOf" srcId="{EEBCAFC7-049D-4674-ABFD-D17D2B45446A}" destId="{A8EFEBCB-9399-4F63-BEED-8C4C317D13F1}" srcOrd="0" destOrd="0" presId="urn:microsoft.com/office/officeart/2005/8/layout/radial5"/>
    <dgm:cxn modelId="{77FC3EE9-3EDA-44B6-B106-FD26AEF5AD3A}" type="presParOf" srcId="{81181F78-EC34-4623-9E3D-84190496935F}" destId="{2FE7271B-2213-4108-8517-3F76AFCBE43D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D4EC4-159F-4E50-B6EC-3C858B7A62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5AFC0-FF16-48BA-81D5-7F757633668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 ব্যাংকের কার্যাবলি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11292-7473-4BE3-965F-E426A36E6E69}" type="parTrans" cxnId="{0B20A753-F31A-4C9D-A4A2-3DC75917D051}">
      <dgm:prSet/>
      <dgm:spPr/>
      <dgm:t>
        <a:bodyPr/>
        <a:lstStyle/>
        <a:p>
          <a:endParaRPr lang="en-US"/>
        </a:p>
      </dgm:t>
    </dgm:pt>
    <dgm:pt modelId="{D3B9B9DF-7E68-4B31-A65E-CE1B9CD7224B}" type="sibTrans" cxnId="{0B20A753-F31A-4C9D-A4A2-3DC75917D051}">
      <dgm:prSet/>
      <dgm:spPr/>
      <dgm:t>
        <a:bodyPr/>
        <a:lstStyle/>
        <a:p>
          <a:endParaRPr lang="en-US"/>
        </a:p>
      </dgm:t>
    </dgm:pt>
    <dgm:pt modelId="{8A6B8A17-D8CD-4B81-8BEA-A9964142A4B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সাধারন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কার্যাবলি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D0AB7-3476-4BB6-81EA-AE30AEDF6EF7}" type="parTrans" cxnId="{089AC04C-7682-4E6A-A541-9E5328F57AAE}">
      <dgm:prSet/>
      <dgm:spPr/>
      <dgm:t>
        <a:bodyPr/>
        <a:lstStyle/>
        <a:p>
          <a:endParaRPr lang="en-US"/>
        </a:p>
      </dgm:t>
    </dgm:pt>
    <dgm:pt modelId="{BCDEC396-A742-412E-8B68-AE8A632E0903}" type="sibTrans" cxnId="{089AC04C-7682-4E6A-A541-9E5328F57AAE}">
      <dgm:prSet/>
      <dgm:spPr/>
      <dgm:t>
        <a:bodyPr/>
        <a:lstStyle/>
        <a:p>
          <a:endParaRPr lang="en-US"/>
        </a:p>
      </dgm:t>
    </dgm:pt>
    <dgm:pt modelId="{70648A23-5C29-4729-9FD1-C1CD69F24BD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প্রতিনিধিত্বমূলক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কার্যাবলি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CEA481-88DB-46B8-83A3-54E09D3D3344}" type="parTrans" cxnId="{994D63D3-1D90-40E1-A712-458FE887EDFE}">
      <dgm:prSet/>
      <dgm:spPr/>
      <dgm:t>
        <a:bodyPr/>
        <a:lstStyle/>
        <a:p>
          <a:endParaRPr lang="en-US"/>
        </a:p>
      </dgm:t>
    </dgm:pt>
    <dgm:pt modelId="{1027D396-5CE8-47C2-AAA2-315516D4A54D}" type="sibTrans" cxnId="{994D63D3-1D90-40E1-A712-458FE887EDFE}">
      <dgm:prSet/>
      <dgm:spPr/>
      <dgm:t>
        <a:bodyPr/>
        <a:lstStyle/>
        <a:p>
          <a:endParaRPr lang="en-US"/>
        </a:p>
      </dgm:t>
    </dgm:pt>
    <dgm:pt modelId="{511BC6DD-8BBD-4698-9C2D-8796AD4029CC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সেবামুলক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অন্যান্য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DE540C-ECF1-4889-A6F2-F5E4239FD42F}" type="parTrans" cxnId="{45CEFCF9-3434-4C4D-852E-048AF9916CFF}">
      <dgm:prSet/>
      <dgm:spPr/>
      <dgm:t>
        <a:bodyPr/>
        <a:lstStyle/>
        <a:p>
          <a:endParaRPr lang="en-US"/>
        </a:p>
      </dgm:t>
    </dgm:pt>
    <dgm:pt modelId="{F2BCD4AF-3C7D-4D51-BAD2-6DE6052EDA5B}" type="sibTrans" cxnId="{45CEFCF9-3434-4C4D-852E-048AF9916CFF}">
      <dgm:prSet/>
      <dgm:spPr/>
      <dgm:t>
        <a:bodyPr/>
        <a:lstStyle/>
        <a:p>
          <a:endParaRPr lang="en-US"/>
        </a:p>
      </dgm:t>
    </dgm:pt>
    <dgm:pt modelId="{3090850F-4D20-4EF7-B447-7E0826A35775}" type="pres">
      <dgm:prSet presAssocID="{6E8D4EC4-159F-4E50-B6EC-3C858B7A62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0A4682-848D-4FA4-8011-712BCB2B1687}" type="pres">
      <dgm:prSet presAssocID="{5C35AFC0-FF16-48BA-81D5-7F757633668C}" presName="hierRoot1" presStyleCnt="0"/>
      <dgm:spPr/>
    </dgm:pt>
    <dgm:pt modelId="{7CCF4446-AF8E-41ED-B4BD-44F3FC5C2E7B}" type="pres">
      <dgm:prSet presAssocID="{5C35AFC0-FF16-48BA-81D5-7F757633668C}" presName="composite" presStyleCnt="0"/>
      <dgm:spPr/>
    </dgm:pt>
    <dgm:pt modelId="{0E2B1FA4-5066-424A-B214-E01CCB3BECD4}" type="pres">
      <dgm:prSet presAssocID="{5C35AFC0-FF16-48BA-81D5-7F757633668C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704A5FF4-4087-47D9-BB99-F0541218798B}" type="pres">
      <dgm:prSet presAssocID="{5C35AFC0-FF16-48BA-81D5-7F757633668C}" presName="text" presStyleLbl="fgAcc0" presStyleIdx="0" presStyleCnt="1" custScaleX="129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D6F2A-3E15-4392-9A2D-8F8FA37A074A}" type="pres">
      <dgm:prSet presAssocID="{5C35AFC0-FF16-48BA-81D5-7F757633668C}" presName="hierChild2" presStyleCnt="0"/>
      <dgm:spPr/>
    </dgm:pt>
    <dgm:pt modelId="{0FA1D3BF-8048-4190-A712-E81CC38F9ED1}" type="pres">
      <dgm:prSet presAssocID="{4A1D0AB7-3476-4BB6-81EA-AE30AEDF6EF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679B25D-3A67-40DE-8165-BCBBAE01A037}" type="pres">
      <dgm:prSet presAssocID="{8A6B8A17-D8CD-4B81-8BEA-A9964142A4B2}" presName="hierRoot2" presStyleCnt="0"/>
      <dgm:spPr/>
    </dgm:pt>
    <dgm:pt modelId="{CC18100D-2B66-45D0-81CB-A989F470E604}" type="pres">
      <dgm:prSet presAssocID="{8A6B8A17-D8CD-4B81-8BEA-A9964142A4B2}" presName="composite2" presStyleCnt="0"/>
      <dgm:spPr/>
    </dgm:pt>
    <dgm:pt modelId="{E16D14D4-5AB4-4531-8DAF-AF00BC675E58}" type="pres">
      <dgm:prSet presAssocID="{8A6B8A17-D8CD-4B81-8BEA-A9964142A4B2}" presName="background2" presStyleLbl="node2" presStyleIdx="0" presStyleCnt="3"/>
      <dgm:spPr/>
    </dgm:pt>
    <dgm:pt modelId="{E1CE8AF5-3727-44C1-A62F-C4BD1E5215B3}" type="pres">
      <dgm:prSet presAssocID="{8A6B8A17-D8CD-4B81-8BEA-A9964142A4B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79E23-1257-4AB9-A07F-475658791A04}" type="pres">
      <dgm:prSet presAssocID="{8A6B8A17-D8CD-4B81-8BEA-A9964142A4B2}" presName="hierChild3" presStyleCnt="0"/>
      <dgm:spPr/>
    </dgm:pt>
    <dgm:pt modelId="{D06FAB73-883E-4EF2-A050-F9A80124733A}" type="pres">
      <dgm:prSet presAssocID="{84CEA481-88DB-46B8-83A3-54E09D3D334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6F963DE-C6FB-441A-891B-540223543179}" type="pres">
      <dgm:prSet presAssocID="{70648A23-5C29-4729-9FD1-C1CD69F24BDB}" presName="hierRoot2" presStyleCnt="0"/>
      <dgm:spPr/>
    </dgm:pt>
    <dgm:pt modelId="{AF695CC2-5484-494E-9005-B771E9F711B8}" type="pres">
      <dgm:prSet presAssocID="{70648A23-5C29-4729-9FD1-C1CD69F24BDB}" presName="composite2" presStyleCnt="0"/>
      <dgm:spPr/>
    </dgm:pt>
    <dgm:pt modelId="{B9806531-BEEF-4013-AAEA-A789B3AFFC7E}" type="pres">
      <dgm:prSet presAssocID="{70648A23-5C29-4729-9FD1-C1CD69F24BDB}" presName="background2" presStyleLbl="node2" presStyleIdx="1" presStyleCnt="3"/>
      <dgm:spPr/>
    </dgm:pt>
    <dgm:pt modelId="{77DCFFE0-718F-4F07-B2F5-54DEE35BB8E9}" type="pres">
      <dgm:prSet presAssocID="{70648A23-5C29-4729-9FD1-C1CD69F24BD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D52E1-2CE8-4C71-84E3-2AB69AE76230}" type="pres">
      <dgm:prSet presAssocID="{70648A23-5C29-4729-9FD1-C1CD69F24BDB}" presName="hierChild3" presStyleCnt="0"/>
      <dgm:spPr/>
    </dgm:pt>
    <dgm:pt modelId="{991006A6-6A28-4311-BB0E-3B5777A16983}" type="pres">
      <dgm:prSet presAssocID="{86DE540C-ECF1-4889-A6F2-F5E4239FD42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53A98D6-F25B-4CB6-AB87-80411373DA71}" type="pres">
      <dgm:prSet presAssocID="{511BC6DD-8BBD-4698-9C2D-8796AD4029CC}" presName="hierRoot2" presStyleCnt="0"/>
      <dgm:spPr/>
    </dgm:pt>
    <dgm:pt modelId="{AA5A1524-8484-4833-921A-DB56C986D290}" type="pres">
      <dgm:prSet presAssocID="{511BC6DD-8BBD-4698-9C2D-8796AD4029CC}" presName="composite2" presStyleCnt="0"/>
      <dgm:spPr/>
    </dgm:pt>
    <dgm:pt modelId="{A5FA098B-BF26-45FF-8690-FE3491E41FD1}" type="pres">
      <dgm:prSet presAssocID="{511BC6DD-8BBD-4698-9C2D-8796AD4029CC}" presName="background2" presStyleLbl="node2" presStyleIdx="2" presStyleCnt="3"/>
      <dgm:spPr/>
    </dgm:pt>
    <dgm:pt modelId="{04B37381-ED86-47EC-A9BA-5CD6B9E9A1AB}" type="pres">
      <dgm:prSet presAssocID="{511BC6DD-8BBD-4698-9C2D-8796AD4029C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D8CF5-971C-401A-9214-BC17D05BBE74}" type="pres">
      <dgm:prSet presAssocID="{511BC6DD-8BBD-4698-9C2D-8796AD4029CC}" presName="hierChild3" presStyleCnt="0"/>
      <dgm:spPr/>
    </dgm:pt>
  </dgm:ptLst>
  <dgm:cxnLst>
    <dgm:cxn modelId="{0B20A753-F31A-4C9D-A4A2-3DC75917D051}" srcId="{6E8D4EC4-159F-4E50-B6EC-3C858B7A62F3}" destId="{5C35AFC0-FF16-48BA-81D5-7F757633668C}" srcOrd="0" destOrd="0" parTransId="{60D11292-7473-4BE3-965F-E426A36E6E69}" sibTransId="{D3B9B9DF-7E68-4B31-A65E-CE1B9CD7224B}"/>
    <dgm:cxn modelId="{D431A11E-0DEA-4775-AA44-642884F8A7B8}" type="presOf" srcId="{5C35AFC0-FF16-48BA-81D5-7F757633668C}" destId="{704A5FF4-4087-47D9-BB99-F0541218798B}" srcOrd="0" destOrd="0" presId="urn:microsoft.com/office/officeart/2005/8/layout/hierarchy1"/>
    <dgm:cxn modelId="{089AC04C-7682-4E6A-A541-9E5328F57AAE}" srcId="{5C35AFC0-FF16-48BA-81D5-7F757633668C}" destId="{8A6B8A17-D8CD-4B81-8BEA-A9964142A4B2}" srcOrd="0" destOrd="0" parTransId="{4A1D0AB7-3476-4BB6-81EA-AE30AEDF6EF7}" sibTransId="{BCDEC396-A742-412E-8B68-AE8A632E0903}"/>
    <dgm:cxn modelId="{A645F20F-2A19-4B86-99E3-4B0D0DC6E594}" type="presOf" srcId="{511BC6DD-8BBD-4698-9C2D-8796AD4029CC}" destId="{04B37381-ED86-47EC-A9BA-5CD6B9E9A1AB}" srcOrd="0" destOrd="0" presId="urn:microsoft.com/office/officeart/2005/8/layout/hierarchy1"/>
    <dgm:cxn modelId="{F2947EDA-85D7-4BB4-A24C-D39DE139681D}" type="presOf" srcId="{70648A23-5C29-4729-9FD1-C1CD69F24BDB}" destId="{77DCFFE0-718F-4F07-B2F5-54DEE35BB8E9}" srcOrd="0" destOrd="0" presId="urn:microsoft.com/office/officeart/2005/8/layout/hierarchy1"/>
    <dgm:cxn modelId="{7D32378A-FFF7-4AA0-9CA0-03CB04EBE129}" type="presOf" srcId="{4A1D0AB7-3476-4BB6-81EA-AE30AEDF6EF7}" destId="{0FA1D3BF-8048-4190-A712-E81CC38F9ED1}" srcOrd="0" destOrd="0" presId="urn:microsoft.com/office/officeart/2005/8/layout/hierarchy1"/>
    <dgm:cxn modelId="{52F78E14-4B2C-413F-BEA0-A1A2D91CFCEF}" type="presOf" srcId="{86DE540C-ECF1-4889-A6F2-F5E4239FD42F}" destId="{991006A6-6A28-4311-BB0E-3B5777A16983}" srcOrd="0" destOrd="0" presId="urn:microsoft.com/office/officeart/2005/8/layout/hierarchy1"/>
    <dgm:cxn modelId="{18CFD84C-2C65-4F8B-A746-1D3C9C748817}" type="presOf" srcId="{8A6B8A17-D8CD-4B81-8BEA-A9964142A4B2}" destId="{E1CE8AF5-3727-44C1-A62F-C4BD1E5215B3}" srcOrd="0" destOrd="0" presId="urn:microsoft.com/office/officeart/2005/8/layout/hierarchy1"/>
    <dgm:cxn modelId="{994D63D3-1D90-40E1-A712-458FE887EDFE}" srcId="{5C35AFC0-FF16-48BA-81D5-7F757633668C}" destId="{70648A23-5C29-4729-9FD1-C1CD69F24BDB}" srcOrd="1" destOrd="0" parTransId="{84CEA481-88DB-46B8-83A3-54E09D3D3344}" sibTransId="{1027D396-5CE8-47C2-AAA2-315516D4A54D}"/>
    <dgm:cxn modelId="{17CA1F6D-8838-406F-B858-432E1F451837}" type="presOf" srcId="{6E8D4EC4-159F-4E50-B6EC-3C858B7A62F3}" destId="{3090850F-4D20-4EF7-B447-7E0826A35775}" srcOrd="0" destOrd="0" presId="urn:microsoft.com/office/officeart/2005/8/layout/hierarchy1"/>
    <dgm:cxn modelId="{45CEFCF9-3434-4C4D-852E-048AF9916CFF}" srcId="{5C35AFC0-FF16-48BA-81D5-7F757633668C}" destId="{511BC6DD-8BBD-4698-9C2D-8796AD4029CC}" srcOrd="2" destOrd="0" parTransId="{86DE540C-ECF1-4889-A6F2-F5E4239FD42F}" sibTransId="{F2BCD4AF-3C7D-4D51-BAD2-6DE6052EDA5B}"/>
    <dgm:cxn modelId="{A571B9C4-4C4F-4BB9-ADBE-F4A121E0F616}" type="presOf" srcId="{84CEA481-88DB-46B8-83A3-54E09D3D3344}" destId="{D06FAB73-883E-4EF2-A050-F9A80124733A}" srcOrd="0" destOrd="0" presId="urn:microsoft.com/office/officeart/2005/8/layout/hierarchy1"/>
    <dgm:cxn modelId="{BA3385B5-C900-496B-9093-5E90D85EA916}" type="presParOf" srcId="{3090850F-4D20-4EF7-B447-7E0826A35775}" destId="{170A4682-848D-4FA4-8011-712BCB2B1687}" srcOrd="0" destOrd="0" presId="urn:microsoft.com/office/officeart/2005/8/layout/hierarchy1"/>
    <dgm:cxn modelId="{D753DCB3-2723-4BB9-993A-FD23ABD4C4C8}" type="presParOf" srcId="{170A4682-848D-4FA4-8011-712BCB2B1687}" destId="{7CCF4446-AF8E-41ED-B4BD-44F3FC5C2E7B}" srcOrd="0" destOrd="0" presId="urn:microsoft.com/office/officeart/2005/8/layout/hierarchy1"/>
    <dgm:cxn modelId="{9822C006-5205-4D86-897C-47CC9C282C8E}" type="presParOf" srcId="{7CCF4446-AF8E-41ED-B4BD-44F3FC5C2E7B}" destId="{0E2B1FA4-5066-424A-B214-E01CCB3BECD4}" srcOrd="0" destOrd="0" presId="urn:microsoft.com/office/officeart/2005/8/layout/hierarchy1"/>
    <dgm:cxn modelId="{CD020C2C-76F3-45E6-A8CD-BE4A9AB92D85}" type="presParOf" srcId="{7CCF4446-AF8E-41ED-B4BD-44F3FC5C2E7B}" destId="{704A5FF4-4087-47D9-BB99-F0541218798B}" srcOrd="1" destOrd="0" presId="urn:microsoft.com/office/officeart/2005/8/layout/hierarchy1"/>
    <dgm:cxn modelId="{559A3675-8F07-4A63-825D-0DC6113BF0B1}" type="presParOf" srcId="{170A4682-848D-4FA4-8011-712BCB2B1687}" destId="{F3CD6F2A-3E15-4392-9A2D-8F8FA37A074A}" srcOrd="1" destOrd="0" presId="urn:microsoft.com/office/officeart/2005/8/layout/hierarchy1"/>
    <dgm:cxn modelId="{DA6C46D5-F0D6-4E59-B457-405F4FF94577}" type="presParOf" srcId="{F3CD6F2A-3E15-4392-9A2D-8F8FA37A074A}" destId="{0FA1D3BF-8048-4190-A712-E81CC38F9ED1}" srcOrd="0" destOrd="0" presId="urn:microsoft.com/office/officeart/2005/8/layout/hierarchy1"/>
    <dgm:cxn modelId="{234681D5-85A2-47BF-A2D1-0F0871E1B91D}" type="presParOf" srcId="{F3CD6F2A-3E15-4392-9A2D-8F8FA37A074A}" destId="{6679B25D-3A67-40DE-8165-BCBBAE01A037}" srcOrd="1" destOrd="0" presId="urn:microsoft.com/office/officeart/2005/8/layout/hierarchy1"/>
    <dgm:cxn modelId="{D3913BA9-2B5F-4674-B1D3-6F40AEBDF3CC}" type="presParOf" srcId="{6679B25D-3A67-40DE-8165-BCBBAE01A037}" destId="{CC18100D-2B66-45D0-81CB-A989F470E604}" srcOrd="0" destOrd="0" presId="urn:microsoft.com/office/officeart/2005/8/layout/hierarchy1"/>
    <dgm:cxn modelId="{C0A8564D-937F-4A42-9101-EDD2DEC9D0F5}" type="presParOf" srcId="{CC18100D-2B66-45D0-81CB-A989F470E604}" destId="{E16D14D4-5AB4-4531-8DAF-AF00BC675E58}" srcOrd="0" destOrd="0" presId="urn:microsoft.com/office/officeart/2005/8/layout/hierarchy1"/>
    <dgm:cxn modelId="{A51B51D6-FD83-4637-AF88-FDB5B0BA5F55}" type="presParOf" srcId="{CC18100D-2B66-45D0-81CB-A989F470E604}" destId="{E1CE8AF5-3727-44C1-A62F-C4BD1E5215B3}" srcOrd="1" destOrd="0" presId="urn:microsoft.com/office/officeart/2005/8/layout/hierarchy1"/>
    <dgm:cxn modelId="{C8331E29-8054-47CD-B43C-033AD0BF95AF}" type="presParOf" srcId="{6679B25D-3A67-40DE-8165-BCBBAE01A037}" destId="{D4E79E23-1257-4AB9-A07F-475658791A04}" srcOrd="1" destOrd="0" presId="urn:microsoft.com/office/officeart/2005/8/layout/hierarchy1"/>
    <dgm:cxn modelId="{F8FE0AC0-E0E8-4F22-9C2F-EBF902AA17FC}" type="presParOf" srcId="{F3CD6F2A-3E15-4392-9A2D-8F8FA37A074A}" destId="{D06FAB73-883E-4EF2-A050-F9A80124733A}" srcOrd="2" destOrd="0" presId="urn:microsoft.com/office/officeart/2005/8/layout/hierarchy1"/>
    <dgm:cxn modelId="{93198E77-2698-4691-8F99-68E6DC47F1AA}" type="presParOf" srcId="{F3CD6F2A-3E15-4392-9A2D-8F8FA37A074A}" destId="{A6F963DE-C6FB-441A-891B-540223543179}" srcOrd="3" destOrd="0" presId="urn:microsoft.com/office/officeart/2005/8/layout/hierarchy1"/>
    <dgm:cxn modelId="{AABAF4E7-420F-4C56-87CC-37ED09D978DF}" type="presParOf" srcId="{A6F963DE-C6FB-441A-891B-540223543179}" destId="{AF695CC2-5484-494E-9005-B771E9F711B8}" srcOrd="0" destOrd="0" presId="urn:microsoft.com/office/officeart/2005/8/layout/hierarchy1"/>
    <dgm:cxn modelId="{657CA587-1969-4CE7-816A-B54ECAD34222}" type="presParOf" srcId="{AF695CC2-5484-494E-9005-B771E9F711B8}" destId="{B9806531-BEEF-4013-AAEA-A789B3AFFC7E}" srcOrd="0" destOrd="0" presId="urn:microsoft.com/office/officeart/2005/8/layout/hierarchy1"/>
    <dgm:cxn modelId="{03E0C648-D09C-4804-B5FE-2F0DD4238705}" type="presParOf" srcId="{AF695CC2-5484-494E-9005-B771E9F711B8}" destId="{77DCFFE0-718F-4F07-B2F5-54DEE35BB8E9}" srcOrd="1" destOrd="0" presId="urn:microsoft.com/office/officeart/2005/8/layout/hierarchy1"/>
    <dgm:cxn modelId="{AAC02C8E-9436-44AB-BF01-3ECC8A6F4F1A}" type="presParOf" srcId="{A6F963DE-C6FB-441A-891B-540223543179}" destId="{0F9D52E1-2CE8-4C71-84E3-2AB69AE76230}" srcOrd="1" destOrd="0" presId="urn:microsoft.com/office/officeart/2005/8/layout/hierarchy1"/>
    <dgm:cxn modelId="{26625F97-6A5D-4FFD-901E-29249646D5CD}" type="presParOf" srcId="{F3CD6F2A-3E15-4392-9A2D-8F8FA37A074A}" destId="{991006A6-6A28-4311-BB0E-3B5777A16983}" srcOrd="4" destOrd="0" presId="urn:microsoft.com/office/officeart/2005/8/layout/hierarchy1"/>
    <dgm:cxn modelId="{D4C34EC8-74B4-45D4-9988-25EA4FD5F42D}" type="presParOf" srcId="{F3CD6F2A-3E15-4392-9A2D-8F8FA37A074A}" destId="{253A98D6-F25B-4CB6-AB87-80411373DA71}" srcOrd="5" destOrd="0" presId="urn:microsoft.com/office/officeart/2005/8/layout/hierarchy1"/>
    <dgm:cxn modelId="{40B80F45-D90C-429C-9030-47B4519E1271}" type="presParOf" srcId="{253A98D6-F25B-4CB6-AB87-80411373DA71}" destId="{AA5A1524-8484-4833-921A-DB56C986D290}" srcOrd="0" destOrd="0" presId="urn:microsoft.com/office/officeart/2005/8/layout/hierarchy1"/>
    <dgm:cxn modelId="{B0AF7520-0FE9-4071-8052-06EDD3869C4E}" type="presParOf" srcId="{AA5A1524-8484-4833-921A-DB56C986D290}" destId="{A5FA098B-BF26-45FF-8690-FE3491E41FD1}" srcOrd="0" destOrd="0" presId="urn:microsoft.com/office/officeart/2005/8/layout/hierarchy1"/>
    <dgm:cxn modelId="{0A2375DE-E807-4261-BCAA-066360420E14}" type="presParOf" srcId="{AA5A1524-8484-4833-921A-DB56C986D290}" destId="{04B37381-ED86-47EC-A9BA-5CD6B9E9A1AB}" srcOrd="1" destOrd="0" presId="urn:microsoft.com/office/officeart/2005/8/layout/hierarchy1"/>
    <dgm:cxn modelId="{7FE0A2A7-70DB-4459-A277-24688E2DF4E8}" type="presParOf" srcId="{253A98D6-F25B-4CB6-AB87-80411373DA71}" destId="{EC8D8CF5-971C-401A-9214-BC17D05BBE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ED3B1-E4D8-4748-81F5-57B86DCA400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87F96-B781-44CE-8359-3D95E08C6B0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প্রধান কার্যাবলি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166BC-FF08-4CD7-8954-627A3A088FF7}" type="parTrans" cxnId="{FF0D9D32-9C0C-4AB4-820C-E72929DBD71E}">
      <dgm:prSet/>
      <dgm:spPr/>
      <dgm:t>
        <a:bodyPr/>
        <a:lstStyle/>
        <a:p>
          <a:endParaRPr lang="en-US"/>
        </a:p>
      </dgm:t>
    </dgm:pt>
    <dgm:pt modelId="{B8668073-3EA4-4FA1-B974-94B533D0EE3A}" type="sibTrans" cxnId="{FF0D9D32-9C0C-4AB4-820C-E72929DBD71E}">
      <dgm:prSet/>
      <dgm:spPr/>
      <dgm:t>
        <a:bodyPr/>
        <a:lstStyle/>
        <a:p>
          <a:endParaRPr lang="en-US"/>
        </a:p>
      </dgm:t>
    </dgm:pt>
    <dgm:pt modelId="{BAFB2663-A420-4883-8306-5A46146B4D59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আমানত গ্রহন ও সুদ প্রদান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1751CD-068A-4B33-8AF7-683715FE6E21}" type="parTrans" cxnId="{C5D9DFD0-9F08-42A9-937A-F6C3F58D3A51}">
      <dgm:prSet/>
      <dgm:spPr/>
      <dgm:t>
        <a:bodyPr/>
        <a:lstStyle/>
        <a:p>
          <a:endParaRPr lang="en-US"/>
        </a:p>
      </dgm:t>
    </dgm:pt>
    <dgm:pt modelId="{0D55137F-DEFB-48C6-A401-E6E7BAA94705}" type="sibTrans" cxnId="{C5D9DFD0-9F08-42A9-937A-F6C3F58D3A51}">
      <dgm:prSet/>
      <dgm:spPr/>
      <dgm:t>
        <a:bodyPr/>
        <a:lstStyle/>
        <a:p>
          <a:endParaRPr lang="en-US"/>
        </a:p>
      </dgm:t>
    </dgm:pt>
    <dgm:pt modelId="{80B40A12-81A7-4B0A-8E1C-516A5CD0879C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বিল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বাট্টাকরন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A7724E-6DBD-4CA6-9BE6-3A11BA36F3B4}" type="parTrans" cxnId="{47902A09-BC10-4EA8-9D55-A1DD09B08B7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0C523E92-556E-4003-A2E4-EBAB9E36AA69}" type="sibTrans" cxnId="{47902A09-BC10-4EA8-9D55-A1DD09B08B73}">
      <dgm:prSet/>
      <dgm:spPr/>
      <dgm:t>
        <a:bodyPr/>
        <a:lstStyle/>
        <a:p>
          <a:endParaRPr lang="en-US"/>
        </a:p>
      </dgm:t>
    </dgm:pt>
    <dgm:pt modelId="{5E2571B1-9312-4DE7-ACD5-217540A3B7D1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ঋণ মঞ্জুর ও সুদ গ্রহণ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A79C5-C6E2-4EB6-A441-0585D3D3E045}" type="parTrans" cxnId="{6CBCE643-C9B5-4221-920A-0DC3A468145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44345BF-130C-4BB8-A063-001B6E5745B0}" type="sibTrans" cxnId="{6CBCE643-C9B5-4221-920A-0DC3A4681453}">
      <dgm:prSet/>
      <dgm:spPr/>
      <dgm:t>
        <a:bodyPr/>
        <a:lstStyle/>
        <a:p>
          <a:endParaRPr lang="en-US"/>
        </a:p>
      </dgm:t>
    </dgm:pt>
    <dgm:pt modelId="{826481AA-0F46-4149-BBB6-2E6229D9CF45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ঋণ আমানত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EE09A6-1F4E-484D-9896-7BDAE3A3905F}" type="parTrans" cxnId="{7F9AACB3-06C6-4F51-BAC3-0D19D6BDDB11}">
      <dgm:prSet/>
      <dgm:spPr/>
      <dgm:t>
        <a:bodyPr/>
        <a:lstStyle/>
        <a:p>
          <a:endParaRPr lang="en-US"/>
        </a:p>
      </dgm:t>
    </dgm:pt>
    <dgm:pt modelId="{0A6541BC-335F-4E32-B4E9-31605E63FE52}" type="sibTrans" cxnId="{7F9AACB3-06C6-4F51-BAC3-0D19D6BDDB11}">
      <dgm:prSet/>
      <dgm:spPr/>
      <dgm:t>
        <a:bodyPr/>
        <a:lstStyle/>
        <a:p>
          <a:endParaRPr lang="en-US"/>
        </a:p>
      </dgm:t>
    </dgm:pt>
    <dgm:pt modelId="{63116869-3D67-4434-B707-FC63454E59CC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বিনিময় মাধ্যম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0469D2-7AE6-4A20-91E7-3D622FD5156B}" type="parTrans" cxnId="{41D01B0D-3083-4F09-9DF0-F1D1C71534F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0FD34077-3F81-4976-B94B-BB9DC26656B3}" type="sibTrans" cxnId="{41D01B0D-3083-4F09-9DF0-F1D1C71534F4}">
      <dgm:prSet/>
      <dgm:spPr/>
      <dgm:t>
        <a:bodyPr/>
        <a:lstStyle/>
        <a:p>
          <a:endParaRPr lang="en-US"/>
        </a:p>
      </dgm:t>
    </dgm:pt>
    <dgm:pt modelId="{4A114EAA-D2EE-40E4-B0B5-C6824DFE2FAE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গঠন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74E426-589C-41EF-B233-84DAB19A2F1E}" type="parTrans" cxnId="{826FB56F-EF4B-4469-B9BB-38EA1243A00F}">
      <dgm:prSet/>
      <dgm:spPr/>
      <dgm:t>
        <a:bodyPr/>
        <a:lstStyle/>
        <a:p>
          <a:endParaRPr lang="en-US"/>
        </a:p>
      </dgm:t>
    </dgm:pt>
    <dgm:pt modelId="{1718A881-271C-4F3B-8B72-D6054809BBCD}" type="sibTrans" cxnId="{826FB56F-EF4B-4469-B9BB-38EA1243A00F}">
      <dgm:prSet/>
      <dgm:spPr/>
      <dgm:t>
        <a:bodyPr/>
        <a:lstStyle/>
        <a:p>
          <a:endParaRPr lang="en-US"/>
        </a:p>
      </dgm:t>
    </dgm:pt>
    <dgm:pt modelId="{23D02A14-1D76-47D0-AAEB-1D7770064F07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অছি হিসেবে কাজ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44C6AF-F57F-47D4-9E4D-295066188FDA}" type="parTrans" cxnId="{BEEEFB54-D913-424C-AC16-77FD3CC178FD}">
      <dgm:prSet/>
      <dgm:spPr/>
      <dgm:t>
        <a:bodyPr/>
        <a:lstStyle/>
        <a:p>
          <a:endParaRPr lang="en-US"/>
        </a:p>
      </dgm:t>
    </dgm:pt>
    <dgm:pt modelId="{41FB0C2B-E68D-4985-98EA-451A94892888}" type="sibTrans" cxnId="{BEEEFB54-D913-424C-AC16-77FD3CC178FD}">
      <dgm:prSet/>
      <dgm:spPr/>
      <dgm:t>
        <a:bodyPr/>
        <a:lstStyle/>
        <a:p>
          <a:endParaRPr lang="en-US"/>
        </a:p>
      </dgm:t>
    </dgm:pt>
    <dgm:pt modelId="{3CD7CB5C-147A-47B5-95D5-0F175D281414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আমদানি-রপ্তানি সাহায্য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DAEB76-77C5-49E5-BBA8-FD94494D7A80}" type="parTrans" cxnId="{13B21095-F898-49C9-90B1-9F64EB294BF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8B4EFD8-BC07-4948-AB1D-8FCCD309B6CC}" type="sibTrans" cxnId="{13B21095-F898-49C9-90B1-9F64EB294BF2}">
      <dgm:prSet/>
      <dgm:spPr/>
      <dgm:t>
        <a:bodyPr/>
        <a:lstStyle/>
        <a:p>
          <a:endParaRPr lang="en-US"/>
        </a:p>
      </dgm:t>
    </dgm:pt>
    <dgm:pt modelId="{05CF7F1B-6730-4634-997B-A678645DB19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অবলেখক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হিসাবে কাজ করে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490C3A-1518-4F05-80A1-03DCC45EE150}" type="parTrans" cxnId="{780D0C40-53DC-40C1-9F66-A11C54A70456}">
      <dgm:prSet/>
      <dgm:spPr/>
      <dgm:t>
        <a:bodyPr/>
        <a:lstStyle/>
        <a:p>
          <a:endParaRPr lang="en-US"/>
        </a:p>
      </dgm:t>
    </dgm:pt>
    <dgm:pt modelId="{0E974F37-A458-4640-82E2-5CF039C23610}" type="sibTrans" cxnId="{780D0C40-53DC-40C1-9F66-A11C54A70456}">
      <dgm:prSet/>
      <dgm:spPr/>
      <dgm:t>
        <a:bodyPr/>
        <a:lstStyle/>
        <a:p>
          <a:endParaRPr lang="en-US"/>
        </a:p>
      </dgm:t>
    </dgm:pt>
    <dgm:pt modelId="{03B868E9-295D-4C4B-9220-4BBB063D3C16}" type="pres">
      <dgm:prSet presAssocID="{D97ED3B1-E4D8-4748-81F5-57B86DCA40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47B7A-1275-40BB-B974-9F54EEA1C00A}" type="pres">
      <dgm:prSet presAssocID="{9FF87F96-B781-44CE-8359-3D95E08C6B0F}" presName="centerShape" presStyleLbl="node0" presStyleIdx="0" presStyleCnt="1" custScaleX="152821"/>
      <dgm:spPr/>
      <dgm:t>
        <a:bodyPr/>
        <a:lstStyle/>
        <a:p>
          <a:endParaRPr lang="en-US"/>
        </a:p>
      </dgm:t>
    </dgm:pt>
    <dgm:pt modelId="{85640621-4FB1-4A4F-94F6-A7AE2566D1AE}" type="pres">
      <dgm:prSet presAssocID="{BC1751CD-068A-4B33-8AF7-683715FE6E21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81BBAA6F-0298-434F-872F-256A9499FAA3}" type="pres">
      <dgm:prSet presAssocID="{BAFB2663-A420-4883-8306-5A46146B4D59}" presName="node" presStyleLbl="node1" presStyleIdx="0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EE9EF-2291-4051-B0DF-CC203FA8AF59}" type="pres">
      <dgm:prSet presAssocID="{540A79C5-C6E2-4EB6-A441-0585D3D3E045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482C79A4-BB40-4493-A3B7-B39734031BF0}" type="pres">
      <dgm:prSet presAssocID="{5E2571B1-9312-4DE7-ACD5-217540A3B7D1}" presName="node" presStyleLbl="node1" presStyleIdx="1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4887E-0150-4446-9BCD-1238F99EFFEF}" type="pres">
      <dgm:prSet presAssocID="{B3EE09A6-1F4E-484D-9896-7BDAE3A3905F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A39D9616-924B-463E-A6B5-EBE02C1FA053}" type="pres">
      <dgm:prSet presAssocID="{826481AA-0F46-4149-BBB6-2E6229D9CF45}" presName="node" presStyleLbl="node1" presStyleIdx="2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C8514-602E-481B-9DFC-84C1A76085AD}" type="pres">
      <dgm:prSet presAssocID="{C50469D2-7AE6-4A20-91E7-3D622FD5156B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87DE40E3-D749-487D-A346-BA4DF9C0E9BA}" type="pres">
      <dgm:prSet presAssocID="{63116869-3D67-4434-B707-FC63454E59CC}" presName="node" presStyleLbl="node1" presStyleIdx="3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8DB11-B9D1-4F9F-A639-FBF789C4372D}" type="pres">
      <dgm:prSet presAssocID="{8474E426-589C-41EF-B233-84DAB19A2F1E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233AA4FE-B138-4CA0-B6FD-93F17EEC75E3}" type="pres">
      <dgm:prSet presAssocID="{4A114EAA-D2EE-40E4-B0B5-C6824DFE2FAE}" presName="node" presStyleLbl="node1" presStyleIdx="4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A84E1-8317-4EA1-900D-1803894E87D5}" type="pres">
      <dgm:prSet presAssocID="{6244C6AF-F57F-47D4-9E4D-295066188FDA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6B94216D-B81F-42F8-A804-E94A161AFC44}" type="pres">
      <dgm:prSet presAssocID="{23D02A14-1D76-47D0-AAEB-1D7770064F07}" presName="node" presStyleLbl="node1" presStyleIdx="5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621B-2D2D-4528-99EC-7BD6C666CD47}" type="pres">
      <dgm:prSet presAssocID="{31DAEB76-77C5-49E5-BBA8-FD94494D7A80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BA8A1CD1-9EEA-45AB-8FE7-4817F252F5F3}" type="pres">
      <dgm:prSet presAssocID="{3CD7CB5C-147A-47B5-95D5-0F175D281414}" presName="node" presStyleLbl="node1" presStyleIdx="6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E2131-196E-4925-BF73-0E626E3B0043}" type="pres">
      <dgm:prSet presAssocID="{42490C3A-1518-4F05-80A1-03DCC45EE150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85340CD4-1EC5-4306-8FBA-80716F00D67F}" type="pres">
      <dgm:prSet presAssocID="{05CF7F1B-6730-4634-997B-A678645DB199}" presName="node" presStyleLbl="node1" presStyleIdx="7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3BDC-B448-4DBA-86E7-CF01BC28F3C8}" type="pres">
      <dgm:prSet presAssocID="{01A7724E-6DBD-4CA6-9BE6-3A11BA36F3B4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2917FE5A-9086-4E96-A53C-2A7218FC67B5}" type="pres">
      <dgm:prSet presAssocID="{80B40A12-81A7-4B0A-8E1C-516A5CD0879C}" presName="node" presStyleLbl="node1" presStyleIdx="8" presStyleCnt="9" custScaleX="13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21095-F898-49C9-90B1-9F64EB294BF2}" srcId="{9FF87F96-B781-44CE-8359-3D95E08C6B0F}" destId="{3CD7CB5C-147A-47B5-95D5-0F175D281414}" srcOrd="6" destOrd="0" parTransId="{31DAEB76-77C5-49E5-BBA8-FD94494D7A80}" sibTransId="{38B4EFD8-BC07-4948-AB1D-8FCCD309B6CC}"/>
    <dgm:cxn modelId="{9348C91F-2B18-4B4B-8DC5-19F0AE756C00}" type="presOf" srcId="{C50469D2-7AE6-4A20-91E7-3D622FD5156B}" destId="{01CC8514-602E-481B-9DFC-84C1A76085AD}" srcOrd="0" destOrd="0" presId="urn:microsoft.com/office/officeart/2005/8/layout/radial4"/>
    <dgm:cxn modelId="{E084BE30-E77C-4E78-85E0-DA68FEC7B8FB}" type="presOf" srcId="{23D02A14-1D76-47D0-AAEB-1D7770064F07}" destId="{6B94216D-B81F-42F8-A804-E94A161AFC44}" srcOrd="0" destOrd="0" presId="urn:microsoft.com/office/officeart/2005/8/layout/radial4"/>
    <dgm:cxn modelId="{41D01B0D-3083-4F09-9DF0-F1D1C71534F4}" srcId="{9FF87F96-B781-44CE-8359-3D95E08C6B0F}" destId="{63116869-3D67-4434-B707-FC63454E59CC}" srcOrd="3" destOrd="0" parTransId="{C50469D2-7AE6-4A20-91E7-3D622FD5156B}" sibTransId="{0FD34077-3F81-4976-B94B-BB9DC26656B3}"/>
    <dgm:cxn modelId="{EC935913-8A85-451C-B18C-EB18D79CC1B6}" type="presOf" srcId="{80B40A12-81A7-4B0A-8E1C-516A5CD0879C}" destId="{2917FE5A-9086-4E96-A53C-2A7218FC67B5}" srcOrd="0" destOrd="0" presId="urn:microsoft.com/office/officeart/2005/8/layout/radial4"/>
    <dgm:cxn modelId="{04323C54-86E4-4517-BDA1-2330B6406533}" type="presOf" srcId="{4A114EAA-D2EE-40E4-B0B5-C6824DFE2FAE}" destId="{233AA4FE-B138-4CA0-B6FD-93F17EEC75E3}" srcOrd="0" destOrd="0" presId="urn:microsoft.com/office/officeart/2005/8/layout/radial4"/>
    <dgm:cxn modelId="{3C6A23B4-4B90-4D65-BCEF-5945B9CBAF24}" type="presOf" srcId="{540A79C5-C6E2-4EB6-A441-0585D3D3E045}" destId="{63EEE9EF-2291-4051-B0DF-CC203FA8AF59}" srcOrd="0" destOrd="0" presId="urn:microsoft.com/office/officeart/2005/8/layout/radial4"/>
    <dgm:cxn modelId="{0C7F7BFF-CF45-4490-AAB7-BD6D5F7DE383}" type="presOf" srcId="{01A7724E-6DBD-4CA6-9BE6-3A11BA36F3B4}" destId="{61C93BDC-B448-4DBA-86E7-CF01BC28F3C8}" srcOrd="0" destOrd="0" presId="urn:microsoft.com/office/officeart/2005/8/layout/radial4"/>
    <dgm:cxn modelId="{3EF38957-EF26-4962-9753-A6E59787661B}" type="presOf" srcId="{3CD7CB5C-147A-47B5-95D5-0F175D281414}" destId="{BA8A1CD1-9EEA-45AB-8FE7-4817F252F5F3}" srcOrd="0" destOrd="0" presId="urn:microsoft.com/office/officeart/2005/8/layout/radial4"/>
    <dgm:cxn modelId="{C5D9DFD0-9F08-42A9-937A-F6C3F58D3A51}" srcId="{9FF87F96-B781-44CE-8359-3D95E08C6B0F}" destId="{BAFB2663-A420-4883-8306-5A46146B4D59}" srcOrd="0" destOrd="0" parTransId="{BC1751CD-068A-4B33-8AF7-683715FE6E21}" sibTransId="{0D55137F-DEFB-48C6-A401-E6E7BAA94705}"/>
    <dgm:cxn modelId="{21D71570-E64A-4CCB-9761-D27281A8BAFA}" type="presOf" srcId="{63116869-3D67-4434-B707-FC63454E59CC}" destId="{87DE40E3-D749-487D-A346-BA4DF9C0E9BA}" srcOrd="0" destOrd="0" presId="urn:microsoft.com/office/officeart/2005/8/layout/radial4"/>
    <dgm:cxn modelId="{E39A7AF4-79CD-4DB3-A239-ED4C0608CC92}" type="presOf" srcId="{31DAEB76-77C5-49E5-BBA8-FD94494D7A80}" destId="{F45A621B-2D2D-4528-99EC-7BD6C666CD47}" srcOrd="0" destOrd="0" presId="urn:microsoft.com/office/officeart/2005/8/layout/radial4"/>
    <dgm:cxn modelId="{E60DC9CF-8AAF-4B6B-84D4-C3E8F4E01CF7}" type="presOf" srcId="{BC1751CD-068A-4B33-8AF7-683715FE6E21}" destId="{85640621-4FB1-4A4F-94F6-A7AE2566D1AE}" srcOrd="0" destOrd="0" presId="urn:microsoft.com/office/officeart/2005/8/layout/radial4"/>
    <dgm:cxn modelId="{E4CCB1E8-F453-4C52-8040-412C2D5BF700}" type="presOf" srcId="{B3EE09A6-1F4E-484D-9896-7BDAE3A3905F}" destId="{E914887E-0150-4446-9BCD-1238F99EFFEF}" srcOrd="0" destOrd="0" presId="urn:microsoft.com/office/officeart/2005/8/layout/radial4"/>
    <dgm:cxn modelId="{0103D9E0-755F-4879-A5D6-5D09E2966612}" type="presOf" srcId="{8474E426-589C-41EF-B233-84DAB19A2F1E}" destId="{9008DB11-B9D1-4F9F-A639-FBF789C4372D}" srcOrd="0" destOrd="0" presId="urn:microsoft.com/office/officeart/2005/8/layout/radial4"/>
    <dgm:cxn modelId="{63562D8C-0BF8-4625-9129-C13D7FC6F10D}" type="presOf" srcId="{42490C3A-1518-4F05-80A1-03DCC45EE150}" destId="{B30E2131-196E-4925-BF73-0E626E3B0043}" srcOrd="0" destOrd="0" presId="urn:microsoft.com/office/officeart/2005/8/layout/radial4"/>
    <dgm:cxn modelId="{780D0C40-53DC-40C1-9F66-A11C54A70456}" srcId="{9FF87F96-B781-44CE-8359-3D95E08C6B0F}" destId="{05CF7F1B-6730-4634-997B-A678645DB199}" srcOrd="7" destOrd="0" parTransId="{42490C3A-1518-4F05-80A1-03DCC45EE150}" sibTransId="{0E974F37-A458-4640-82E2-5CF039C23610}"/>
    <dgm:cxn modelId="{FF0D9D32-9C0C-4AB4-820C-E72929DBD71E}" srcId="{D97ED3B1-E4D8-4748-81F5-57B86DCA4002}" destId="{9FF87F96-B781-44CE-8359-3D95E08C6B0F}" srcOrd="0" destOrd="0" parTransId="{4F6166BC-FF08-4CD7-8954-627A3A088FF7}" sibTransId="{B8668073-3EA4-4FA1-B974-94B533D0EE3A}"/>
    <dgm:cxn modelId="{09AF1172-6579-4818-91E5-D85D65A37F19}" type="presOf" srcId="{6244C6AF-F57F-47D4-9E4D-295066188FDA}" destId="{756A84E1-8317-4EA1-900D-1803894E87D5}" srcOrd="0" destOrd="0" presId="urn:microsoft.com/office/officeart/2005/8/layout/radial4"/>
    <dgm:cxn modelId="{1AF30806-EEE5-495F-81FC-4E4C1C573E12}" type="presOf" srcId="{D97ED3B1-E4D8-4748-81F5-57B86DCA4002}" destId="{03B868E9-295D-4C4B-9220-4BBB063D3C16}" srcOrd="0" destOrd="0" presId="urn:microsoft.com/office/officeart/2005/8/layout/radial4"/>
    <dgm:cxn modelId="{7F9AACB3-06C6-4F51-BAC3-0D19D6BDDB11}" srcId="{9FF87F96-B781-44CE-8359-3D95E08C6B0F}" destId="{826481AA-0F46-4149-BBB6-2E6229D9CF45}" srcOrd="2" destOrd="0" parTransId="{B3EE09A6-1F4E-484D-9896-7BDAE3A3905F}" sibTransId="{0A6541BC-335F-4E32-B4E9-31605E63FE52}"/>
    <dgm:cxn modelId="{6CBCE643-C9B5-4221-920A-0DC3A4681453}" srcId="{9FF87F96-B781-44CE-8359-3D95E08C6B0F}" destId="{5E2571B1-9312-4DE7-ACD5-217540A3B7D1}" srcOrd="1" destOrd="0" parTransId="{540A79C5-C6E2-4EB6-A441-0585D3D3E045}" sibTransId="{444345BF-130C-4BB8-A063-001B6E5745B0}"/>
    <dgm:cxn modelId="{47902A09-BC10-4EA8-9D55-A1DD09B08B73}" srcId="{9FF87F96-B781-44CE-8359-3D95E08C6B0F}" destId="{80B40A12-81A7-4B0A-8E1C-516A5CD0879C}" srcOrd="8" destOrd="0" parTransId="{01A7724E-6DBD-4CA6-9BE6-3A11BA36F3B4}" sibTransId="{0C523E92-556E-4003-A2E4-EBAB9E36AA69}"/>
    <dgm:cxn modelId="{BEEEFB54-D913-424C-AC16-77FD3CC178FD}" srcId="{9FF87F96-B781-44CE-8359-3D95E08C6B0F}" destId="{23D02A14-1D76-47D0-AAEB-1D7770064F07}" srcOrd="5" destOrd="0" parTransId="{6244C6AF-F57F-47D4-9E4D-295066188FDA}" sibTransId="{41FB0C2B-E68D-4985-98EA-451A94892888}"/>
    <dgm:cxn modelId="{11EC7D8A-84B4-49BF-820B-EFDC36D9C5C4}" type="presOf" srcId="{9FF87F96-B781-44CE-8359-3D95E08C6B0F}" destId="{99D47B7A-1275-40BB-B974-9F54EEA1C00A}" srcOrd="0" destOrd="0" presId="urn:microsoft.com/office/officeart/2005/8/layout/radial4"/>
    <dgm:cxn modelId="{5C875EF4-4423-4DD7-86B7-8C8DC7D6ECE7}" type="presOf" srcId="{5E2571B1-9312-4DE7-ACD5-217540A3B7D1}" destId="{482C79A4-BB40-4493-A3B7-B39734031BF0}" srcOrd="0" destOrd="0" presId="urn:microsoft.com/office/officeart/2005/8/layout/radial4"/>
    <dgm:cxn modelId="{2FB63491-0FFC-46F5-90C9-39D153A39664}" type="presOf" srcId="{BAFB2663-A420-4883-8306-5A46146B4D59}" destId="{81BBAA6F-0298-434F-872F-256A9499FAA3}" srcOrd="0" destOrd="0" presId="urn:microsoft.com/office/officeart/2005/8/layout/radial4"/>
    <dgm:cxn modelId="{D185A19A-7254-4186-95F1-151558F486DC}" type="presOf" srcId="{826481AA-0F46-4149-BBB6-2E6229D9CF45}" destId="{A39D9616-924B-463E-A6B5-EBE02C1FA053}" srcOrd="0" destOrd="0" presId="urn:microsoft.com/office/officeart/2005/8/layout/radial4"/>
    <dgm:cxn modelId="{826FB56F-EF4B-4469-B9BB-38EA1243A00F}" srcId="{9FF87F96-B781-44CE-8359-3D95E08C6B0F}" destId="{4A114EAA-D2EE-40E4-B0B5-C6824DFE2FAE}" srcOrd="4" destOrd="0" parTransId="{8474E426-589C-41EF-B233-84DAB19A2F1E}" sibTransId="{1718A881-271C-4F3B-8B72-D6054809BBCD}"/>
    <dgm:cxn modelId="{C2FA70EC-7C28-47AB-89D3-1A3BA850C812}" type="presOf" srcId="{05CF7F1B-6730-4634-997B-A678645DB199}" destId="{85340CD4-1EC5-4306-8FBA-80716F00D67F}" srcOrd="0" destOrd="0" presId="urn:microsoft.com/office/officeart/2005/8/layout/radial4"/>
    <dgm:cxn modelId="{040FC0DF-2393-42ED-ADD3-C11F032260F1}" type="presParOf" srcId="{03B868E9-295D-4C4B-9220-4BBB063D3C16}" destId="{99D47B7A-1275-40BB-B974-9F54EEA1C00A}" srcOrd="0" destOrd="0" presId="urn:microsoft.com/office/officeart/2005/8/layout/radial4"/>
    <dgm:cxn modelId="{9507DDC8-A28C-4E33-A0EB-AF6AE2517FB9}" type="presParOf" srcId="{03B868E9-295D-4C4B-9220-4BBB063D3C16}" destId="{85640621-4FB1-4A4F-94F6-A7AE2566D1AE}" srcOrd="1" destOrd="0" presId="urn:microsoft.com/office/officeart/2005/8/layout/radial4"/>
    <dgm:cxn modelId="{A60D8DF6-0891-4AA5-9BC5-68A225337812}" type="presParOf" srcId="{03B868E9-295D-4C4B-9220-4BBB063D3C16}" destId="{81BBAA6F-0298-434F-872F-256A9499FAA3}" srcOrd="2" destOrd="0" presId="urn:microsoft.com/office/officeart/2005/8/layout/radial4"/>
    <dgm:cxn modelId="{CBF9934C-9ABF-45EB-A21B-2ABA02825AA3}" type="presParOf" srcId="{03B868E9-295D-4C4B-9220-4BBB063D3C16}" destId="{63EEE9EF-2291-4051-B0DF-CC203FA8AF59}" srcOrd="3" destOrd="0" presId="urn:microsoft.com/office/officeart/2005/8/layout/radial4"/>
    <dgm:cxn modelId="{2BCECB28-429F-46AD-8434-A32D3088D663}" type="presParOf" srcId="{03B868E9-295D-4C4B-9220-4BBB063D3C16}" destId="{482C79A4-BB40-4493-A3B7-B39734031BF0}" srcOrd="4" destOrd="0" presId="urn:microsoft.com/office/officeart/2005/8/layout/radial4"/>
    <dgm:cxn modelId="{79C92A42-A8F5-44F9-9AA9-CD696C7CD9CC}" type="presParOf" srcId="{03B868E9-295D-4C4B-9220-4BBB063D3C16}" destId="{E914887E-0150-4446-9BCD-1238F99EFFEF}" srcOrd="5" destOrd="0" presId="urn:microsoft.com/office/officeart/2005/8/layout/radial4"/>
    <dgm:cxn modelId="{F2A8E0F4-14A4-4D4B-819A-F87BC9036E28}" type="presParOf" srcId="{03B868E9-295D-4C4B-9220-4BBB063D3C16}" destId="{A39D9616-924B-463E-A6B5-EBE02C1FA053}" srcOrd="6" destOrd="0" presId="urn:microsoft.com/office/officeart/2005/8/layout/radial4"/>
    <dgm:cxn modelId="{BEAF32DF-F367-46BE-B88B-B80AA9AC9CE2}" type="presParOf" srcId="{03B868E9-295D-4C4B-9220-4BBB063D3C16}" destId="{01CC8514-602E-481B-9DFC-84C1A76085AD}" srcOrd="7" destOrd="0" presId="urn:microsoft.com/office/officeart/2005/8/layout/radial4"/>
    <dgm:cxn modelId="{F7BA6B12-21D7-4624-A520-F2904B327A86}" type="presParOf" srcId="{03B868E9-295D-4C4B-9220-4BBB063D3C16}" destId="{87DE40E3-D749-487D-A346-BA4DF9C0E9BA}" srcOrd="8" destOrd="0" presId="urn:microsoft.com/office/officeart/2005/8/layout/radial4"/>
    <dgm:cxn modelId="{B1548819-DEE5-4D73-9BFC-43B6C71C5EC6}" type="presParOf" srcId="{03B868E9-295D-4C4B-9220-4BBB063D3C16}" destId="{9008DB11-B9D1-4F9F-A639-FBF789C4372D}" srcOrd="9" destOrd="0" presId="urn:microsoft.com/office/officeart/2005/8/layout/radial4"/>
    <dgm:cxn modelId="{12403CF1-AF97-4EB4-B40E-CDA71CD0FD11}" type="presParOf" srcId="{03B868E9-295D-4C4B-9220-4BBB063D3C16}" destId="{233AA4FE-B138-4CA0-B6FD-93F17EEC75E3}" srcOrd="10" destOrd="0" presId="urn:microsoft.com/office/officeart/2005/8/layout/radial4"/>
    <dgm:cxn modelId="{953E7288-1ED1-4D2C-9A21-5BC8F3E6B0A5}" type="presParOf" srcId="{03B868E9-295D-4C4B-9220-4BBB063D3C16}" destId="{756A84E1-8317-4EA1-900D-1803894E87D5}" srcOrd="11" destOrd="0" presId="urn:microsoft.com/office/officeart/2005/8/layout/radial4"/>
    <dgm:cxn modelId="{D6ABEC25-0B07-41C4-9518-D330F1F28A07}" type="presParOf" srcId="{03B868E9-295D-4C4B-9220-4BBB063D3C16}" destId="{6B94216D-B81F-42F8-A804-E94A161AFC44}" srcOrd="12" destOrd="0" presId="urn:microsoft.com/office/officeart/2005/8/layout/radial4"/>
    <dgm:cxn modelId="{2415AD7E-F367-40B7-8074-2BB24F818645}" type="presParOf" srcId="{03B868E9-295D-4C4B-9220-4BBB063D3C16}" destId="{F45A621B-2D2D-4528-99EC-7BD6C666CD47}" srcOrd="13" destOrd="0" presId="urn:microsoft.com/office/officeart/2005/8/layout/radial4"/>
    <dgm:cxn modelId="{4B16CB03-FEB0-44DE-B41E-0418FCD41C75}" type="presParOf" srcId="{03B868E9-295D-4C4B-9220-4BBB063D3C16}" destId="{BA8A1CD1-9EEA-45AB-8FE7-4817F252F5F3}" srcOrd="14" destOrd="0" presId="urn:microsoft.com/office/officeart/2005/8/layout/radial4"/>
    <dgm:cxn modelId="{BBC2EC97-B81F-483F-95DB-940F84B7CA94}" type="presParOf" srcId="{03B868E9-295D-4C4B-9220-4BBB063D3C16}" destId="{B30E2131-196E-4925-BF73-0E626E3B0043}" srcOrd="15" destOrd="0" presId="urn:microsoft.com/office/officeart/2005/8/layout/radial4"/>
    <dgm:cxn modelId="{04F3C83C-2B04-4B27-9CB3-6CA559BB3908}" type="presParOf" srcId="{03B868E9-295D-4C4B-9220-4BBB063D3C16}" destId="{85340CD4-1EC5-4306-8FBA-80716F00D67F}" srcOrd="16" destOrd="0" presId="urn:microsoft.com/office/officeart/2005/8/layout/radial4"/>
    <dgm:cxn modelId="{C6C11B4C-4A63-4673-AC60-EB9A201EA073}" type="presParOf" srcId="{03B868E9-295D-4C4B-9220-4BBB063D3C16}" destId="{61C93BDC-B448-4DBA-86E7-CF01BC28F3C8}" srcOrd="17" destOrd="0" presId="urn:microsoft.com/office/officeart/2005/8/layout/radial4"/>
    <dgm:cxn modelId="{4BE06A52-CF6F-43C7-836E-8F192517E7FB}" type="presParOf" srcId="{03B868E9-295D-4C4B-9220-4BBB063D3C16}" destId="{2917FE5A-9086-4E96-A53C-2A7218FC67B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B9272-4733-4693-8831-98F6A164B18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E29C5-24DA-4A37-8B89-4FACACE42E1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আমানত গ্রহণ ও সুদ প্রদানঃ</a:t>
          </a:r>
        </a:p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গ্রাহকের নিকট হতে তাদের অতিরিক্ত অর্থ সঞ্চয় হিসেবে আমানত গ্রহণ করে জমার অর্থের ওপর সুদ দেয়।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59623D-0CFB-4AC4-B327-517D5F359C18}" type="par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62E39C-9414-4ABE-9B08-8777B951BEAE}" type="sib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562B9-2977-4437-A909-4A6D4B27E3E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মঞ্জুর ও সুদ গ্রহণঃ </a:t>
          </a:r>
          <a:endParaRPr lang="en-US" sz="33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414095-159A-4706-942B-DCD2CFAEA24C}" type="par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A10871-F5EE-445A-A56E-7ED08EE1492F}" type="sib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F05F75-1593-4715-9880-3DB6D192EF1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গ্রাহকের নিকট হতে আমানত গ্রহণ করে ঋণ গ্রহীতাদের ঋণ দেয়।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A69907-0827-4104-97E2-97D5E94B3424}" type="par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208CD2-1537-451D-80CC-E98E98B180F1}" type="sib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F4DDF7A-E1F0-42AF-9F78-9431A9282B8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বিনিময়ের মাধ্যম সৃষ্টিঃ</a:t>
          </a:r>
          <a:endParaRPr lang="en-US" sz="35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59FC84-864E-4AB3-87FE-896C0E9ABF19}" type="parTrans" cxnId="{3D9FB64E-4646-44B4-9596-D67B9650310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057C3A-B4B5-47E9-AE62-003CBECCECA9}" type="sibTrans" cxnId="{3D9FB64E-4646-44B4-9596-D67B9650310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79DBB38-88C5-4F8C-95F5-4AD67D96C93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চেক, বিনিময় বিল, প্রত্যয় পত্র, ব্যা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ংক</a:t>
          </a:r>
          <a:r>
            <a:rPr lang="bn-BD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ড্রাফট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 ইস্যুর মাধ্যমে বিনিময়ের মাধ্যম সৃষ্টি করে।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1E369C-64FC-49E2-9E9F-4A09851EC9D0}" type="parTrans" cxnId="{6359D36D-91F8-485F-B92B-6084A81EFC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817E6FE-1E1D-47DE-AC64-A7B50F351C5C}" type="sibTrans" cxnId="{6359D36D-91F8-485F-B92B-6084A81EFC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699462-B238-4F03-A615-1FDE2249831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আদায়কৃত ও প্রদত্ত সুদের পার্থক্যই ব্যাংকের আয়ের উৎস</a:t>
          </a:r>
          <a:r>
            <a:rPr lang="bn-BD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56F843B-81EE-45CD-A12C-C0DAF832E9CC}" type="parTrans" cxnId="{2B32D5E6-8F41-4FAC-9CC9-23C9897877F5}">
      <dgm:prSet/>
      <dgm:spPr/>
      <dgm:t>
        <a:bodyPr/>
        <a:lstStyle/>
        <a:p>
          <a:endParaRPr lang="en-US"/>
        </a:p>
      </dgm:t>
    </dgm:pt>
    <dgm:pt modelId="{60D75009-5FDE-45B0-A9B3-2636A2DC92C2}" type="sibTrans" cxnId="{2B32D5E6-8F41-4FAC-9CC9-23C9897877F5}">
      <dgm:prSet/>
      <dgm:spPr/>
      <dgm:t>
        <a:bodyPr/>
        <a:lstStyle/>
        <a:p>
          <a:endParaRPr lang="en-US"/>
        </a:p>
      </dgm:t>
    </dgm:pt>
    <dgm:pt modelId="{D0BBAC07-7F24-47BA-8E64-F13CAE0E2A3E}" type="pres">
      <dgm:prSet presAssocID="{AECB9272-4733-4693-8831-98F6A164B1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E9257-5E2F-405A-B5D6-61F8E9A47B42}" type="pres">
      <dgm:prSet presAssocID="{5BCE29C5-24DA-4A37-8B89-4FACACE42E17}" presName="comp" presStyleCnt="0"/>
      <dgm:spPr/>
    </dgm:pt>
    <dgm:pt modelId="{4F9F9A91-D56E-4C96-902B-806155494816}" type="pres">
      <dgm:prSet presAssocID="{5BCE29C5-24DA-4A37-8B89-4FACACE42E17}" presName="box" presStyleLbl="node1" presStyleIdx="0" presStyleCnt="3" custLinFactNeighborX="41" custLinFactNeighborY="-8027"/>
      <dgm:spPr/>
      <dgm:t>
        <a:bodyPr/>
        <a:lstStyle/>
        <a:p>
          <a:endParaRPr lang="en-US"/>
        </a:p>
      </dgm:t>
    </dgm:pt>
    <dgm:pt modelId="{BB42E301-69AC-47CF-A645-5051F01D2591}" type="pres">
      <dgm:prSet presAssocID="{5BCE29C5-24DA-4A37-8B89-4FACACE42E1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72CCE8-1C44-423E-9D0E-07F74DF7F58F}" type="pres">
      <dgm:prSet presAssocID="{5BCE29C5-24DA-4A37-8B89-4FACACE42E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FCAC-ABB4-4A47-A81C-928D837A735D}" type="pres">
      <dgm:prSet presAssocID="{BA62E39C-9414-4ABE-9B08-8777B951BEAE}" presName="spacer" presStyleCnt="0"/>
      <dgm:spPr/>
    </dgm:pt>
    <dgm:pt modelId="{8E671977-7FD1-436C-8E1A-8CDD85450A3F}" type="pres">
      <dgm:prSet presAssocID="{BB8562B9-2977-4437-A909-4A6D4B27E3E2}" presName="comp" presStyleCnt="0"/>
      <dgm:spPr/>
    </dgm:pt>
    <dgm:pt modelId="{B8761849-8CCD-4DED-8A33-53852DF2A312}" type="pres">
      <dgm:prSet presAssocID="{BB8562B9-2977-4437-A909-4A6D4B27E3E2}" presName="box" presStyleLbl="node1" presStyleIdx="1" presStyleCnt="3" custScaleY="119933"/>
      <dgm:spPr/>
      <dgm:t>
        <a:bodyPr/>
        <a:lstStyle/>
        <a:p>
          <a:endParaRPr lang="en-US"/>
        </a:p>
      </dgm:t>
    </dgm:pt>
    <dgm:pt modelId="{238F62E2-C537-4175-BF9C-7B2DC97F58FA}" type="pres">
      <dgm:prSet presAssocID="{BB8562B9-2977-4437-A909-4A6D4B27E3E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7264B1-BED6-4103-8DE3-92F64E8D2FBF}" type="pres">
      <dgm:prSet presAssocID="{BB8562B9-2977-4437-A909-4A6D4B27E3E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582FD-9C38-4CA9-9B92-BAB359B48862}" type="pres">
      <dgm:prSet presAssocID="{EAA10871-F5EE-445A-A56E-7ED08EE1492F}" presName="spacer" presStyleCnt="0"/>
      <dgm:spPr/>
    </dgm:pt>
    <dgm:pt modelId="{D5772483-EF1A-4EF9-941A-024DA4F3579E}" type="pres">
      <dgm:prSet presAssocID="{EF4DDF7A-E1F0-42AF-9F78-9431A9282B8B}" presName="comp" presStyleCnt="0"/>
      <dgm:spPr/>
    </dgm:pt>
    <dgm:pt modelId="{0A410C95-7C3F-4AC6-9C49-9581F1715960}" type="pres">
      <dgm:prSet presAssocID="{EF4DDF7A-E1F0-42AF-9F78-9431A9282B8B}" presName="box" presStyleLbl="node1" presStyleIdx="2" presStyleCnt="3"/>
      <dgm:spPr/>
      <dgm:t>
        <a:bodyPr/>
        <a:lstStyle/>
        <a:p>
          <a:endParaRPr lang="en-US"/>
        </a:p>
      </dgm:t>
    </dgm:pt>
    <dgm:pt modelId="{3DDB7564-A24C-462C-9EC3-35C4D6ED1B19}" type="pres">
      <dgm:prSet presAssocID="{EF4DDF7A-E1F0-42AF-9F78-9431A9282B8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926BC5-9A8B-4749-B6A6-64A03A9E9A30}" type="pres">
      <dgm:prSet presAssocID="{EF4DDF7A-E1F0-42AF-9F78-9431A9282B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7552B-9EB1-4ED2-85EC-47572381FF80}" type="presOf" srcId="{CEF05F75-1593-4715-9880-3DB6D192EF1F}" destId="{B8761849-8CCD-4DED-8A33-53852DF2A312}" srcOrd="0" destOrd="1" presId="urn:microsoft.com/office/officeart/2005/8/layout/vList4#1"/>
    <dgm:cxn modelId="{57482AFE-8432-48DF-9E90-D200C6035A78}" type="presOf" srcId="{36699462-B238-4F03-A615-1FDE2249831E}" destId="{6C7264B1-BED6-4103-8DE3-92F64E8D2FBF}" srcOrd="1" destOrd="2" presId="urn:microsoft.com/office/officeart/2005/8/layout/vList4#1"/>
    <dgm:cxn modelId="{FA0D4311-490E-4421-9EC0-1F0E6B8A4BB4}" type="presOf" srcId="{5BCE29C5-24DA-4A37-8B89-4FACACE42E17}" destId="{1E72CCE8-1C44-423E-9D0E-07F74DF7F58F}" srcOrd="1" destOrd="0" presId="urn:microsoft.com/office/officeart/2005/8/layout/vList4#1"/>
    <dgm:cxn modelId="{8E148E5C-CFAA-4667-AEFD-1EF4DB4D3D50}" type="presOf" srcId="{B79DBB38-88C5-4F8C-95F5-4AD67D96C933}" destId="{70926BC5-9A8B-4749-B6A6-64A03A9E9A30}" srcOrd="1" destOrd="1" presId="urn:microsoft.com/office/officeart/2005/8/layout/vList4#1"/>
    <dgm:cxn modelId="{2F314096-41AD-47A4-A295-70681D688362}" type="presOf" srcId="{B79DBB38-88C5-4F8C-95F5-4AD67D96C933}" destId="{0A410C95-7C3F-4AC6-9C49-9581F1715960}" srcOrd="0" destOrd="1" presId="urn:microsoft.com/office/officeart/2005/8/layout/vList4#1"/>
    <dgm:cxn modelId="{FF0486FE-5CA2-4BC3-B627-6394104F2388}" type="presOf" srcId="{36699462-B238-4F03-A615-1FDE2249831E}" destId="{B8761849-8CCD-4DED-8A33-53852DF2A312}" srcOrd="0" destOrd="2" presId="urn:microsoft.com/office/officeart/2005/8/layout/vList4#1"/>
    <dgm:cxn modelId="{17F4054F-4C89-4201-8D00-255995B36B54}" type="presOf" srcId="{BB8562B9-2977-4437-A909-4A6D4B27E3E2}" destId="{6C7264B1-BED6-4103-8DE3-92F64E8D2FBF}" srcOrd="1" destOrd="0" presId="urn:microsoft.com/office/officeart/2005/8/layout/vList4#1"/>
    <dgm:cxn modelId="{2B32D5E6-8F41-4FAC-9CC9-23C9897877F5}" srcId="{BB8562B9-2977-4437-A909-4A6D4B27E3E2}" destId="{36699462-B238-4F03-A615-1FDE2249831E}" srcOrd="1" destOrd="0" parTransId="{456F843B-81EE-45CD-A12C-C0DAF832E9CC}" sibTransId="{60D75009-5FDE-45B0-A9B3-2636A2DC92C2}"/>
    <dgm:cxn modelId="{70108CE2-C8A6-4F61-B820-497C9AC8FBE4}" srcId="{AECB9272-4733-4693-8831-98F6A164B18E}" destId="{5BCE29C5-24DA-4A37-8B89-4FACACE42E17}" srcOrd="0" destOrd="0" parTransId="{7859623D-0CFB-4AC4-B327-517D5F359C18}" sibTransId="{BA62E39C-9414-4ABE-9B08-8777B951BEAE}"/>
    <dgm:cxn modelId="{493CA01B-1368-4FDF-A3CC-BB3BECA8F3F4}" srcId="{AECB9272-4733-4693-8831-98F6A164B18E}" destId="{BB8562B9-2977-4437-A909-4A6D4B27E3E2}" srcOrd="1" destOrd="0" parTransId="{94414095-159A-4706-942B-DCD2CFAEA24C}" sibTransId="{EAA10871-F5EE-445A-A56E-7ED08EE1492F}"/>
    <dgm:cxn modelId="{2CA27879-5212-4139-B71C-DD72DC83215A}" srcId="{BB8562B9-2977-4437-A909-4A6D4B27E3E2}" destId="{CEF05F75-1593-4715-9880-3DB6D192EF1F}" srcOrd="0" destOrd="0" parTransId="{5FA69907-0827-4104-97E2-97D5E94B3424}" sibTransId="{5C208CD2-1537-451D-80CC-E98E98B180F1}"/>
    <dgm:cxn modelId="{8D812A98-5CE8-4F71-A5C3-80277E45CEC3}" type="presOf" srcId="{BB8562B9-2977-4437-A909-4A6D4B27E3E2}" destId="{B8761849-8CCD-4DED-8A33-53852DF2A312}" srcOrd="0" destOrd="0" presId="urn:microsoft.com/office/officeart/2005/8/layout/vList4#1"/>
    <dgm:cxn modelId="{438A6419-3DD6-4E8C-AA24-816449129143}" type="presOf" srcId="{5BCE29C5-24DA-4A37-8B89-4FACACE42E17}" destId="{4F9F9A91-D56E-4C96-902B-806155494816}" srcOrd="0" destOrd="0" presId="urn:microsoft.com/office/officeart/2005/8/layout/vList4#1"/>
    <dgm:cxn modelId="{2A954BE9-E00B-493B-BAD7-C4233AC4DA42}" type="presOf" srcId="{EF4DDF7A-E1F0-42AF-9F78-9431A9282B8B}" destId="{70926BC5-9A8B-4749-B6A6-64A03A9E9A30}" srcOrd="1" destOrd="0" presId="urn:microsoft.com/office/officeart/2005/8/layout/vList4#1"/>
    <dgm:cxn modelId="{6359D36D-91F8-485F-B92B-6084A81EFCC6}" srcId="{EF4DDF7A-E1F0-42AF-9F78-9431A9282B8B}" destId="{B79DBB38-88C5-4F8C-95F5-4AD67D96C933}" srcOrd="0" destOrd="0" parTransId="{CA1E369C-64FC-49E2-9E9F-4A09851EC9D0}" sibTransId="{B817E6FE-1E1D-47DE-AC64-A7B50F351C5C}"/>
    <dgm:cxn modelId="{70C328C4-F494-4E0D-A9ED-042EB07C4954}" type="presOf" srcId="{AECB9272-4733-4693-8831-98F6A164B18E}" destId="{D0BBAC07-7F24-47BA-8E64-F13CAE0E2A3E}" srcOrd="0" destOrd="0" presId="urn:microsoft.com/office/officeart/2005/8/layout/vList4#1"/>
    <dgm:cxn modelId="{3D9FB64E-4646-44B4-9596-D67B96503104}" srcId="{AECB9272-4733-4693-8831-98F6A164B18E}" destId="{EF4DDF7A-E1F0-42AF-9F78-9431A9282B8B}" srcOrd="2" destOrd="0" parTransId="{6259FC84-864E-4AB3-87FE-896C0E9ABF19}" sibTransId="{06057C3A-B4B5-47E9-AE62-003CBECCECA9}"/>
    <dgm:cxn modelId="{B97315AA-CC65-460A-9D07-0489E40B79D4}" type="presOf" srcId="{CEF05F75-1593-4715-9880-3DB6D192EF1F}" destId="{6C7264B1-BED6-4103-8DE3-92F64E8D2FBF}" srcOrd="1" destOrd="1" presId="urn:microsoft.com/office/officeart/2005/8/layout/vList4#1"/>
    <dgm:cxn modelId="{DB56A1B7-54C7-43B5-96A5-0C24AAD32330}" type="presOf" srcId="{EF4DDF7A-E1F0-42AF-9F78-9431A9282B8B}" destId="{0A410C95-7C3F-4AC6-9C49-9581F1715960}" srcOrd="0" destOrd="0" presId="urn:microsoft.com/office/officeart/2005/8/layout/vList4#1"/>
    <dgm:cxn modelId="{6783777A-DF53-462A-8C66-A436105FA269}" type="presParOf" srcId="{D0BBAC07-7F24-47BA-8E64-F13CAE0E2A3E}" destId="{FBFE9257-5E2F-405A-B5D6-61F8E9A47B42}" srcOrd="0" destOrd="0" presId="urn:microsoft.com/office/officeart/2005/8/layout/vList4#1"/>
    <dgm:cxn modelId="{B07DB434-9580-401B-B8B4-1D81169586A4}" type="presParOf" srcId="{FBFE9257-5E2F-405A-B5D6-61F8E9A47B42}" destId="{4F9F9A91-D56E-4C96-902B-806155494816}" srcOrd="0" destOrd="0" presId="urn:microsoft.com/office/officeart/2005/8/layout/vList4#1"/>
    <dgm:cxn modelId="{86DE5DC0-D88B-451E-A82E-0CF14ECFC0D5}" type="presParOf" srcId="{FBFE9257-5E2F-405A-B5D6-61F8E9A47B42}" destId="{BB42E301-69AC-47CF-A645-5051F01D2591}" srcOrd="1" destOrd="0" presId="urn:microsoft.com/office/officeart/2005/8/layout/vList4#1"/>
    <dgm:cxn modelId="{EDEEDF52-8F19-4E2F-89BB-D7225E3678C9}" type="presParOf" srcId="{FBFE9257-5E2F-405A-B5D6-61F8E9A47B42}" destId="{1E72CCE8-1C44-423E-9D0E-07F74DF7F58F}" srcOrd="2" destOrd="0" presId="urn:microsoft.com/office/officeart/2005/8/layout/vList4#1"/>
    <dgm:cxn modelId="{6E4FABE3-A3F2-425A-8373-94A32027A5C5}" type="presParOf" srcId="{D0BBAC07-7F24-47BA-8E64-F13CAE0E2A3E}" destId="{1A0CFCAC-ABB4-4A47-A81C-928D837A735D}" srcOrd="1" destOrd="0" presId="urn:microsoft.com/office/officeart/2005/8/layout/vList4#1"/>
    <dgm:cxn modelId="{A2F0C18C-3977-4D65-81E8-C95700AF9138}" type="presParOf" srcId="{D0BBAC07-7F24-47BA-8E64-F13CAE0E2A3E}" destId="{8E671977-7FD1-436C-8E1A-8CDD85450A3F}" srcOrd="2" destOrd="0" presId="urn:microsoft.com/office/officeart/2005/8/layout/vList4#1"/>
    <dgm:cxn modelId="{1F06FF3A-2101-472A-94BB-5FD99D58D469}" type="presParOf" srcId="{8E671977-7FD1-436C-8E1A-8CDD85450A3F}" destId="{B8761849-8CCD-4DED-8A33-53852DF2A312}" srcOrd="0" destOrd="0" presId="urn:microsoft.com/office/officeart/2005/8/layout/vList4#1"/>
    <dgm:cxn modelId="{794E5E6C-DF3E-4AB9-8317-300FEE2A6A05}" type="presParOf" srcId="{8E671977-7FD1-436C-8E1A-8CDD85450A3F}" destId="{238F62E2-C537-4175-BF9C-7B2DC97F58FA}" srcOrd="1" destOrd="0" presId="urn:microsoft.com/office/officeart/2005/8/layout/vList4#1"/>
    <dgm:cxn modelId="{B2BE11C8-B905-44BC-B76A-91F5471698D6}" type="presParOf" srcId="{8E671977-7FD1-436C-8E1A-8CDD85450A3F}" destId="{6C7264B1-BED6-4103-8DE3-92F64E8D2FBF}" srcOrd="2" destOrd="0" presId="urn:microsoft.com/office/officeart/2005/8/layout/vList4#1"/>
    <dgm:cxn modelId="{CC18E59B-21A1-4BC9-942F-D6B3BCA2D3C3}" type="presParOf" srcId="{D0BBAC07-7F24-47BA-8E64-F13CAE0E2A3E}" destId="{C69582FD-9C38-4CA9-9B92-BAB359B48862}" srcOrd="3" destOrd="0" presId="urn:microsoft.com/office/officeart/2005/8/layout/vList4#1"/>
    <dgm:cxn modelId="{30689E67-5CF5-4920-9502-0EEDA489F2DD}" type="presParOf" srcId="{D0BBAC07-7F24-47BA-8E64-F13CAE0E2A3E}" destId="{D5772483-EF1A-4EF9-941A-024DA4F3579E}" srcOrd="4" destOrd="0" presId="urn:microsoft.com/office/officeart/2005/8/layout/vList4#1"/>
    <dgm:cxn modelId="{71703B7A-F09C-40D7-973E-52CF42E57044}" type="presParOf" srcId="{D5772483-EF1A-4EF9-941A-024DA4F3579E}" destId="{0A410C95-7C3F-4AC6-9C49-9581F1715960}" srcOrd="0" destOrd="0" presId="urn:microsoft.com/office/officeart/2005/8/layout/vList4#1"/>
    <dgm:cxn modelId="{5028E693-5482-46AA-AF63-C3AAEF7804B1}" type="presParOf" srcId="{D5772483-EF1A-4EF9-941A-024DA4F3579E}" destId="{3DDB7564-A24C-462C-9EC3-35C4D6ED1B19}" srcOrd="1" destOrd="0" presId="urn:microsoft.com/office/officeart/2005/8/layout/vList4#1"/>
    <dgm:cxn modelId="{31F1374A-167E-4A72-877C-F5896AA495F2}" type="presParOf" srcId="{D5772483-EF1A-4EF9-941A-024DA4F3579E}" destId="{70926BC5-9A8B-4749-B6A6-64A03A9E9A30}" srcOrd="2" destOrd="0" presId="urn:microsoft.com/office/officeart/2005/8/layout/vList4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B9272-4733-4693-8831-98F6A164B18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E29C5-24DA-4A37-8B89-4FACACE42E17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আমানত সৃষ্টিঃ</a:t>
          </a:r>
        </a:p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আমান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পরিনত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উপযোগিতা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59623D-0CFB-4AC4-B327-517D5F359C18}" type="par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62E39C-9414-4ABE-9B08-8777B951BEAE}" type="sib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562B9-2977-4437-A909-4A6D4B27E3E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বিনিয়োগ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414095-159A-4706-942B-DCD2CFAEA24C}" type="par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A10871-F5EE-445A-A56E-7ED08EE1492F}" type="sib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F05F75-1593-4715-9880-3DB6D192EF1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আমানতকৃত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লাভজনক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খাতে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ঋনদান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সম্প্রসারনে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A69907-0827-4104-97E2-97D5E94B3424}" type="par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208CD2-1537-451D-80CC-E98E98B180F1}" type="sib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F4DDF7A-E1F0-42AF-9F78-9431A9282B8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বাট্টাকরন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59FC84-864E-4AB3-87FE-896C0E9ABF19}" type="parTrans" cxnId="{3D9FB64E-4646-44B4-9596-D67B9650310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057C3A-B4B5-47E9-AE62-003CBECCECA9}" type="sibTrans" cxnId="{3D9FB64E-4646-44B4-9596-D67B9650310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79DBB38-88C5-4F8C-95F5-4AD67D96C93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প্রকার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বিনিময় বিল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বাট্টাকরনের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ব্যবসায়ীদের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নগদ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মুলধন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দেয়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1E369C-64FC-49E2-9E9F-4A09851EC9D0}" type="parTrans" cxnId="{6359D36D-91F8-485F-B92B-6084A81EFC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817E6FE-1E1D-47DE-AC64-A7B50F351C5C}" type="sibTrans" cxnId="{6359D36D-91F8-485F-B92B-6084A81EFC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BBAC07-7F24-47BA-8E64-F13CAE0E2A3E}" type="pres">
      <dgm:prSet presAssocID="{AECB9272-4733-4693-8831-98F6A164B1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E9257-5E2F-405A-B5D6-61F8E9A47B42}" type="pres">
      <dgm:prSet presAssocID="{5BCE29C5-24DA-4A37-8B89-4FACACE42E17}" presName="comp" presStyleCnt="0"/>
      <dgm:spPr/>
    </dgm:pt>
    <dgm:pt modelId="{4F9F9A91-D56E-4C96-902B-806155494816}" type="pres">
      <dgm:prSet presAssocID="{5BCE29C5-24DA-4A37-8B89-4FACACE42E17}" presName="box" presStyleLbl="node1" presStyleIdx="0" presStyleCnt="3"/>
      <dgm:spPr/>
      <dgm:t>
        <a:bodyPr/>
        <a:lstStyle/>
        <a:p>
          <a:endParaRPr lang="en-US"/>
        </a:p>
      </dgm:t>
    </dgm:pt>
    <dgm:pt modelId="{BB42E301-69AC-47CF-A645-5051F01D2591}" type="pres">
      <dgm:prSet presAssocID="{5BCE29C5-24DA-4A37-8B89-4FACACE42E1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72CCE8-1C44-423E-9D0E-07F74DF7F58F}" type="pres">
      <dgm:prSet presAssocID="{5BCE29C5-24DA-4A37-8B89-4FACACE42E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FCAC-ABB4-4A47-A81C-928D837A735D}" type="pres">
      <dgm:prSet presAssocID="{BA62E39C-9414-4ABE-9B08-8777B951BEAE}" presName="spacer" presStyleCnt="0"/>
      <dgm:spPr/>
    </dgm:pt>
    <dgm:pt modelId="{8E671977-7FD1-436C-8E1A-8CDD85450A3F}" type="pres">
      <dgm:prSet presAssocID="{BB8562B9-2977-4437-A909-4A6D4B27E3E2}" presName="comp" presStyleCnt="0"/>
      <dgm:spPr/>
    </dgm:pt>
    <dgm:pt modelId="{B8761849-8CCD-4DED-8A33-53852DF2A312}" type="pres">
      <dgm:prSet presAssocID="{BB8562B9-2977-4437-A909-4A6D4B27E3E2}" presName="box" presStyleLbl="node1" presStyleIdx="1" presStyleCnt="3"/>
      <dgm:spPr/>
      <dgm:t>
        <a:bodyPr/>
        <a:lstStyle/>
        <a:p>
          <a:endParaRPr lang="en-US"/>
        </a:p>
      </dgm:t>
    </dgm:pt>
    <dgm:pt modelId="{238F62E2-C537-4175-BF9C-7B2DC97F58FA}" type="pres">
      <dgm:prSet presAssocID="{BB8562B9-2977-4437-A909-4A6D4B27E3E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7264B1-BED6-4103-8DE3-92F64E8D2FBF}" type="pres">
      <dgm:prSet presAssocID="{BB8562B9-2977-4437-A909-4A6D4B27E3E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582FD-9C38-4CA9-9B92-BAB359B48862}" type="pres">
      <dgm:prSet presAssocID="{EAA10871-F5EE-445A-A56E-7ED08EE1492F}" presName="spacer" presStyleCnt="0"/>
      <dgm:spPr/>
    </dgm:pt>
    <dgm:pt modelId="{D5772483-EF1A-4EF9-941A-024DA4F3579E}" type="pres">
      <dgm:prSet presAssocID="{EF4DDF7A-E1F0-42AF-9F78-9431A9282B8B}" presName="comp" presStyleCnt="0"/>
      <dgm:spPr/>
    </dgm:pt>
    <dgm:pt modelId="{0A410C95-7C3F-4AC6-9C49-9581F1715960}" type="pres">
      <dgm:prSet presAssocID="{EF4DDF7A-E1F0-42AF-9F78-9431A9282B8B}" presName="box" presStyleLbl="node1" presStyleIdx="2" presStyleCnt="3"/>
      <dgm:spPr/>
      <dgm:t>
        <a:bodyPr/>
        <a:lstStyle/>
        <a:p>
          <a:endParaRPr lang="en-US"/>
        </a:p>
      </dgm:t>
    </dgm:pt>
    <dgm:pt modelId="{3DDB7564-A24C-462C-9EC3-35C4D6ED1B19}" type="pres">
      <dgm:prSet presAssocID="{EF4DDF7A-E1F0-42AF-9F78-9431A9282B8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926BC5-9A8B-4749-B6A6-64A03A9E9A30}" type="pres">
      <dgm:prSet presAssocID="{EF4DDF7A-E1F0-42AF-9F78-9431A9282B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3714A-31E9-4C63-A5EC-4332E08D5AC8}" type="presOf" srcId="{5BCE29C5-24DA-4A37-8B89-4FACACE42E17}" destId="{1E72CCE8-1C44-423E-9D0E-07F74DF7F58F}" srcOrd="1" destOrd="0" presId="urn:microsoft.com/office/officeart/2005/8/layout/vList4#2"/>
    <dgm:cxn modelId="{765870FA-A80C-496B-997D-B876C4AD6E54}" type="presOf" srcId="{CEF05F75-1593-4715-9880-3DB6D192EF1F}" destId="{B8761849-8CCD-4DED-8A33-53852DF2A312}" srcOrd="0" destOrd="1" presId="urn:microsoft.com/office/officeart/2005/8/layout/vList4#2"/>
    <dgm:cxn modelId="{28722044-3B0D-4CD8-ACA3-959489AAB546}" type="presOf" srcId="{5BCE29C5-24DA-4A37-8B89-4FACACE42E17}" destId="{4F9F9A91-D56E-4C96-902B-806155494816}" srcOrd="0" destOrd="0" presId="urn:microsoft.com/office/officeart/2005/8/layout/vList4#2"/>
    <dgm:cxn modelId="{D5F37928-6F0F-4435-8C33-9F414E1B6FCB}" type="presOf" srcId="{AECB9272-4733-4693-8831-98F6A164B18E}" destId="{D0BBAC07-7F24-47BA-8E64-F13CAE0E2A3E}" srcOrd="0" destOrd="0" presId="urn:microsoft.com/office/officeart/2005/8/layout/vList4#2"/>
    <dgm:cxn modelId="{70108CE2-C8A6-4F61-B820-497C9AC8FBE4}" srcId="{AECB9272-4733-4693-8831-98F6A164B18E}" destId="{5BCE29C5-24DA-4A37-8B89-4FACACE42E17}" srcOrd="0" destOrd="0" parTransId="{7859623D-0CFB-4AC4-B327-517D5F359C18}" sibTransId="{BA62E39C-9414-4ABE-9B08-8777B951BEAE}"/>
    <dgm:cxn modelId="{9B46DC90-C6FE-48BA-A045-A453D55C93E7}" type="presOf" srcId="{BB8562B9-2977-4437-A909-4A6D4B27E3E2}" destId="{6C7264B1-BED6-4103-8DE3-92F64E8D2FBF}" srcOrd="1" destOrd="0" presId="urn:microsoft.com/office/officeart/2005/8/layout/vList4#2"/>
    <dgm:cxn modelId="{7D5D6558-167E-4A4B-85D1-B87290ED39B4}" type="presOf" srcId="{CEF05F75-1593-4715-9880-3DB6D192EF1F}" destId="{6C7264B1-BED6-4103-8DE3-92F64E8D2FBF}" srcOrd="1" destOrd="1" presId="urn:microsoft.com/office/officeart/2005/8/layout/vList4#2"/>
    <dgm:cxn modelId="{FD60C048-31E5-422C-9DC5-A5C87F3D391A}" type="presOf" srcId="{B79DBB38-88C5-4F8C-95F5-4AD67D96C933}" destId="{0A410C95-7C3F-4AC6-9C49-9581F1715960}" srcOrd="0" destOrd="1" presId="urn:microsoft.com/office/officeart/2005/8/layout/vList4#2"/>
    <dgm:cxn modelId="{493CA01B-1368-4FDF-A3CC-BB3BECA8F3F4}" srcId="{AECB9272-4733-4693-8831-98F6A164B18E}" destId="{BB8562B9-2977-4437-A909-4A6D4B27E3E2}" srcOrd="1" destOrd="0" parTransId="{94414095-159A-4706-942B-DCD2CFAEA24C}" sibTransId="{EAA10871-F5EE-445A-A56E-7ED08EE1492F}"/>
    <dgm:cxn modelId="{2CA27879-5212-4139-B71C-DD72DC83215A}" srcId="{BB8562B9-2977-4437-A909-4A6D4B27E3E2}" destId="{CEF05F75-1593-4715-9880-3DB6D192EF1F}" srcOrd="0" destOrd="0" parTransId="{5FA69907-0827-4104-97E2-97D5E94B3424}" sibTransId="{5C208CD2-1537-451D-80CC-E98E98B180F1}"/>
    <dgm:cxn modelId="{86750025-27B4-486F-9EA6-D4783C358356}" type="presOf" srcId="{B79DBB38-88C5-4F8C-95F5-4AD67D96C933}" destId="{70926BC5-9A8B-4749-B6A6-64A03A9E9A30}" srcOrd="1" destOrd="1" presId="urn:microsoft.com/office/officeart/2005/8/layout/vList4#2"/>
    <dgm:cxn modelId="{3410A4B3-FD05-4794-95BA-098D33BE26F4}" type="presOf" srcId="{EF4DDF7A-E1F0-42AF-9F78-9431A9282B8B}" destId="{0A410C95-7C3F-4AC6-9C49-9581F1715960}" srcOrd="0" destOrd="0" presId="urn:microsoft.com/office/officeart/2005/8/layout/vList4#2"/>
    <dgm:cxn modelId="{B0AC8677-939C-44ED-BCDB-07B7DB71DB2D}" type="presOf" srcId="{EF4DDF7A-E1F0-42AF-9F78-9431A9282B8B}" destId="{70926BC5-9A8B-4749-B6A6-64A03A9E9A30}" srcOrd="1" destOrd="0" presId="urn:microsoft.com/office/officeart/2005/8/layout/vList4#2"/>
    <dgm:cxn modelId="{6359D36D-91F8-485F-B92B-6084A81EFCC6}" srcId="{EF4DDF7A-E1F0-42AF-9F78-9431A9282B8B}" destId="{B79DBB38-88C5-4F8C-95F5-4AD67D96C933}" srcOrd="0" destOrd="0" parTransId="{CA1E369C-64FC-49E2-9E9F-4A09851EC9D0}" sibTransId="{B817E6FE-1E1D-47DE-AC64-A7B50F351C5C}"/>
    <dgm:cxn modelId="{3D9FB64E-4646-44B4-9596-D67B96503104}" srcId="{AECB9272-4733-4693-8831-98F6A164B18E}" destId="{EF4DDF7A-E1F0-42AF-9F78-9431A9282B8B}" srcOrd="2" destOrd="0" parTransId="{6259FC84-864E-4AB3-87FE-896C0E9ABF19}" sibTransId="{06057C3A-B4B5-47E9-AE62-003CBECCECA9}"/>
    <dgm:cxn modelId="{C4E9F282-5581-4749-85B9-75F1ECCAD3EC}" type="presOf" srcId="{BB8562B9-2977-4437-A909-4A6D4B27E3E2}" destId="{B8761849-8CCD-4DED-8A33-53852DF2A312}" srcOrd="0" destOrd="0" presId="urn:microsoft.com/office/officeart/2005/8/layout/vList4#2"/>
    <dgm:cxn modelId="{B684BAE6-A5B4-458B-B9F9-D1CCA421E4BE}" type="presParOf" srcId="{D0BBAC07-7F24-47BA-8E64-F13CAE0E2A3E}" destId="{FBFE9257-5E2F-405A-B5D6-61F8E9A47B42}" srcOrd="0" destOrd="0" presId="urn:microsoft.com/office/officeart/2005/8/layout/vList4#2"/>
    <dgm:cxn modelId="{7857BDF8-CA48-4B5F-8841-8B35495655A1}" type="presParOf" srcId="{FBFE9257-5E2F-405A-B5D6-61F8E9A47B42}" destId="{4F9F9A91-D56E-4C96-902B-806155494816}" srcOrd="0" destOrd="0" presId="urn:microsoft.com/office/officeart/2005/8/layout/vList4#2"/>
    <dgm:cxn modelId="{8CBCF58E-81FA-4467-94EA-8F53EB77888C}" type="presParOf" srcId="{FBFE9257-5E2F-405A-B5D6-61F8E9A47B42}" destId="{BB42E301-69AC-47CF-A645-5051F01D2591}" srcOrd="1" destOrd="0" presId="urn:microsoft.com/office/officeart/2005/8/layout/vList4#2"/>
    <dgm:cxn modelId="{691D9513-3F18-4151-84FC-E2098CFD4FFB}" type="presParOf" srcId="{FBFE9257-5E2F-405A-B5D6-61F8E9A47B42}" destId="{1E72CCE8-1C44-423E-9D0E-07F74DF7F58F}" srcOrd="2" destOrd="0" presId="urn:microsoft.com/office/officeart/2005/8/layout/vList4#2"/>
    <dgm:cxn modelId="{F1A3D930-E141-4428-9D45-8F3EC41582A6}" type="presParOf" srcId="{D0BBAC07-7F24-47BA-8E64-F13CAE0E2A3E}" destId="{1A0CFCAC-ABB4-4A47-A81C-928D837A735D}" srcOrd="1" destOrd="0" presId="urn:microsoft.com/office/officeart/2005/8/layout/vList4#2"/>
    <dgm:cxn modelId="{B015E499-D065-44EF-97A2-57BB349CDBF9}" type="presParOf" srcId="{D0BBAC07-7F24-47BA-8E64-F13CAE0E2A3E}" destId="{8E671977-7FD1-436C-8E1A-8CDD85450A3F}" srcOrd="2" destOrd="0" presId="urn:microsoft.com/office/officeart/2005/8/layout/vList4#2"/>
    <dgm:cxn modelId="{96607A6D-341E-449E-8718-77C3EEAE3E31}" type="presParOf" srcId="{8E671977-7FD1-436C-8E1A-8CDD85450A3F}" destId="{B8761849-8CCD-4DED-8A33-53852DF2A312}" srcOrd="0" destOrd="0" presId="urn:microsoft.com/office/officeart/2005/8/layout/vList4#2"/>
    <dgm:cxn modelId="{FA90135C-0E95-482F-BCF5-151AF016B8C8}" type="presParOf" srcId="{8E671977-7FD1-436C-8E1A-8CDD85450A3F}" destId="{238F62E2-C537-4175-BF9C-7B2DC97F58FA}" srcOrd="1" destOrd="0" presId="urn:microsoft.com/office/officeart/2005/8/layout/vList4#2"/>
    <dgm:cxn modelId="{7FAF4F51-936E-436D-A731-C64DF41020B9}" type="presParOf" srcId="{8E671977-7FD1-436C-8E1A-8CDD85450A3F}" destId="{6C7264B1-BED6-4103-8DE3-92F64E8D2FBF}" srcOrd="2" destOrd="0" presId="urn:microsoft.com/office/officeart/2005/8/layout/vList4#2"/>
    <dgm:cxn modelId="{59A3D1DC-8D88-4098-8A67-523E19B4A753}" type="presParOf" srcId="{D0BBAC07-7F24-47BA-8E64-F13CAE0E2A3E}" destId="{C69582FD-9C38-4CA9-9B92-BAB359B48862}" srcOrd="3" destOrd="0" presId="urn:microsoft.com/office/officeart/2005/8/layout/vList4#2"/>
    <dgm:cxn modelId="{305A2A35-70C6-4502-AA41-73AF0D19AC3B}" type="presParOf" srcId="{D0BBAC07-7F24-47BA-8E64-F13CAE0E2A3E}" destId="{D5772483-EF1A-4EF9-941A-024DA4F3579E}" srcOrd="4" destOrd="0" presId="urn:microsoft.com/office/officeart/2005/8/layout/vList4#2"/>
    <dgm:cxn modelId="{DAA52691-7027-4FED-8507-5982BE51B0EE}" type="presParOf" srcId="{D5772483-EF1A-4EF9-941A-024DA4F3579E}" destId="{0A410C95-7C3F-4AC6-9C49-9581F1715960}" srcOrd="0" destOrd="0" presId="urn:microsoft.com/office/officeart/2005/8/layout/vList4#2"/>
    <dgm:cxn modelId="{F82479E9-A27A-471E-AF29-58BEEE329559}" type="presParOf" srcId="{D5772483-EF1A-4EF9-941A-024DA4F3579E}" destId="{3DDB7564-A24C-462C-9EC3-35C4D6ED1B19}" srcOrd="1" destOrd="0" presId="urn:microsoft.com/office/officeart/2005/8/layout/vList4#2"/>
    <dgm:cxn modelId="{775953D9-6474-4E6E-81A8-F41CF2406F34}" type="presParOf" srcId="{D5772483-EF1A-4EF9-941A-024DA4F3579E}" destId="{70926BC5-9A8B-4749-B6A6-64A03A9E9A30}" srcOrd="2" destOrd="0" presId="urn:microsoft.com/office/officeart/2005/8/layout/vList4#2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B9272-4733-4693-8831-98F6A164B18E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E29C5-24DA-4A37-8B89-4FACACE42E17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অছি হিসাবে কাজঃ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গ্রাহকের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অছি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সম্পত্তির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রক্ষনাবেক্ষনের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দায়িত্ব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59623D-0CFB-4AC4-B327-517D5F359C18}" type="par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62E39C-9414-4ABE-9B08-8777B951BEAE}" type="sibTrans" cxnId="{70108CE2-C8A6-4F61-B820-497C9AC8FBE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562B9-2977-4437-A909-4A6D4B27E3E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আমদানি-রপ্তানি সাহায্যঃ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414095-159A-4706-942B-DCD2CFAEA24C}" type="par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A10871-F5EE-445A-A56E-7ED08EE1492F}" type="sibTrans" cxnId="{493CA01B-1368-4FDF-A3CC-BB3BECA8F3F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F05F75-1593-4715-9880-3DB6D192EF1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ব্যবসায়ীদের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পক্ষে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প্রত্যয়পত্র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ইস্যু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বিনিময়ে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A69907-0827-4104-97E2-97D5E94B3424}" type="par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208CD2-1537-451D-80CC-E98E98B180F1}" type="sibTrans" cxnId="{2CA27879-5212-4139-B71C-DD72DC83215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BBAC07-7F24-47BA-8E64-F13CAE0E2A3E}" type="pres">
      <dgm:prSet presAssocID="{AECB9272-4733-4693-8831-98F6A164B1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E9257-5E2F-405A-B5D6-61F8E9A47B42}" type="pres">
      <dgm:prSet presAssocID="{5BCE29C5-24DA-4A37-8B89-4FACACE42E17}" presName="comp" presStyleCnt="0"/>
      <dgm:spPr/>
    </dgm:pt>
    <dgm:pt modelId="{4F9F9A91-D56E-4C96-902B-806155494816}" type="pres">
      <dgm:prSet presAssocID="{5BCE29C5-24DA-4A37-8B89-4FACACE42E17}" presName="box" presStyleLbl="node1" presStyleIdx="0" presStyleCnt="2"/>
      <dgm:spPr/>
      <dgm:t>
        <a:bodyPr/>
        <a:lstStyle/>
        <a:p>
          <a:endParaRPr lang="en-US"/>
        </a:p>
      </dgm:t>
    </dgm:pt>
    <dgm:pt modelId="{BB42E301-69AC-47CF-A645-5051F01D2591}" type="pres">
      <dgm:prSet presAssocID="{5BCE29C5-24DA-4A37-8B89-4FACACE42E17}" presName="img" presStyleLbl="fgImgPlace1" presStyleIdx="0" presStyleCnt="2" custScaleX="109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72CCE8-1C44-423E-9D0E-07F74DF7F58F}" type="pres">
      <dgm:prSet presAssocID="{5BCE29C5-24DA-4A37-8B89-4FACACE42E1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FCAC-ABB4-4A47-A81C-928D837A735D}" type="pres">
      <dgm:prSet presAssocID="{BA62E39C-9414-4ABE-9B08-8777B951BEAE}" presName="spacer" presStyleCnt="0"/>
      <dgm:spPr/>
    </dgm:pt>
    <dgm:pt modelId="{8E671977-7FD1-436C-8E1A-8CDD85450A3F}" type="pres">
      <dgm:prSet presAssocID="{BB8562B9-2977-4437-A909-4A6D4B27E3E2}" presName="comp" presStyleCnt="0"/>
      <dgm:spPr/>
    </dgm:pt>
    <dgm:pt modelId="{B8761849-8CCD-4DED-8A33-53852DF2A312}" type="pres">
      <dgm:prSet presAssocID="{BB8562B9-2977-4437-A909-4A6D4B27E3E2}" presName="box" presStyleLbl="node1" presStyleIdx="1" presStyleCnt="2"/>
      <dgm:spPr/>
      <dgm:t>
        <a:bodyPr/>
        <a:lstStyle/>
        <a:p>
          <a:endParaRPr lang="en-US"/>
        </a:p>
      </dgm:t>
    </dgm:pt>
    <dgm:pt modelId="{238F62E2-C537-4175-BF9C-7B2DC97F58FA}" type="pres">
      <dgm:prSet presAssocID="{BB8562B9-2977-4437-A909-4A6D4B27E3E2}" presName="img" presStyleLbl="fgImgPlace1" presStyleIdx="1" presStyleCnt="2" custScaleX="109174" custLinFactNeighborX="0" custLinFactNeighborY="-23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7264B1-BED6-4103-8DE3-92F64E8D2FBF}" type="pres">
      <dgm:prSet presAssocID="{BB8562B9-2977-4437-A909-4A6D4B27E3E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682F6-24EC-4A4D-B7C6-EAF4C1973F79}" type="presOf" srcId="{CEF05F75-1593-4715-9880-3DB6D192EF1F}" destId="{6C7264B1-BED6-4103-8DE3-92F64E8D2FBF}" srcOrd="1" destOrd="1" presId="urn:microsoft.com/office/officeart/2005/8/layout/vList4#3"/>
    <dgm:cxn modelId="{493CA01B-1368-4FDF-A3CC-BB3BECA8F3F4}" srcId="{AECB9272-4733-4693-8831-98F6A164B18E}" destId="{BB8562B9-2977-4437-A909-4A6D4B27E3E2}" srcOrd="1" destOrd="0" parTransId="{94414095-159A-4706-942B-DCD2CFAEA24C}" sibTransId="{EAA10871-F5EE-445A-A56E-7ED08EE1492F}"/>
    <dgm:cxn modelId="{1D3CB99A-1F12-42F9-86CE-3E621D465960}" type="presOf" srcId="{BB8562B9-2977-4437-A909-4A6D4B27E3E2}" destId="{B8761849-8CCD-4DED-8A33-53852DF2A312}" srcOrd="0" destOrd="0" presId="urn:microsoft.com/office/officeart/2005/8/layout/vList4#3"/>
    <dgm:cxn modelId="{1D64DAB3-0D69-4865-A783-3FE3A47F3A83}" type="presOf" srcId="{5BCE29C5-24DA-4A37-8B89-4FACACE42E17}" destId="{4F9F9A91-D56E-4C96-902B-806155494816}" srcOrd="0" destOrd="0" presId="urn:microsoft.com/office/officeart/2005/8/layout/vList4#3"/>
    <dgm:cxn modelId="{A67109C0-A8F7-4B0B-8F8F-7AB8B1468757}" type="presOf" srcId="{5BCE29C5-24DA-4A37-8B89-4FACACE42E17}" destId="{1E72CCE8-1C44-423E-9D0E-07F74DF7F58F}" srcOrd="1" destOrd="0" presId="urn:microsoft.com/office/officeart/2005/8/layout/vList4#3"/>
    <dgm:cxn modelId="{18E11BE4-DF6A-4762-B1AD-FA342D8BC63F}" type="presOf" srcId="{CEF05F75-1593-4715-9880-3DB6D192EF1F}" destId="{B8761849-8CCD-4DED-8A33-53852DF2A312}" srcOrd="0" destOrd="1" presId="urn:microsoft.com/office/officeart/2005/8/layout/vList4#3"/>
    <dgm:cxn modelId="{5A603E23-30DC-48EA-B594-C9791B0EA9BF}" type="presOf" srcId="{AECB9272-4733-4693-8831-98F6A164B18E}" destId="{D0BBAC07-7F24-47BA-8E64-F13CAE0E2A3E}" srcOrd="0" destOrd="0" presId="urn:microsoft.com/office/officeart/2005/8/layout/vList4#3"/>
    <dgm:cxn modelId="{70108CE2-C8A6-4F61-B820-497C9AC8FBE4}" srcId="{AECB9272-4733-4693-8831-98F6A164B18E}" destId="{5BCE29C5-24DA-4A37-8B89-4FACACE42E17}" srcOrd="0" destOrd="0" parTransId="{7859623D-0CFB-4AC4-B327-517D5F359C18}" sibTransId="{BA62E39C-9414-4ABE-9B08-8777B951BEAE}"/>
    <dgm:cxn modelId="{F258DC3E-EEF1-4A24-A52B-EEDC8CA63107}" type="presOf" srcId="{BB8562B9-2977-4437-A909-4A6D4B27E3E2}" destId="{6C7264B1-BED6-4103-8DE3-92F64E8D2FBF}" srcOrd="1" destOrd="0" presId="urn:microsoft.com/office/officeart/2005/8/layout/vList4#3"/>
    <dgm:cxn modelId="{2CA27879-5212-4139-B71C-DD72DC83215A}" srcId="{BB8562B9-2977-4437-A909-4A6D4B27E3E2}" destId="{CEF05F75-1593-4715-9880-3DB6D192EF1F}" srcOrd="0" destOrd="0" parTransId="{5FA69907-0827-4104-97E2-97D5E94B3424}" sibTransId="{5C208CD2-1537-451D-80CC-E98E98B180F1}"/>
    <dgm:cxn modelId="{04A47FDB-B252-4CAE-8E99-2505F2E6BA87}" type="presParOf" srcId="{D0BBAC07-7F24-47BA-8E64-F13CAE0E2A3E}" destId="{FBFE9257-5E2F-405A-B5D6-61F8E9A47B42}" srcOrd="0" destOrd="0" presId="urn:microsoft.com/office/officeart/2005/8/layout/vList4#3"/>
    <dgm:cxn modelId="{B0C491F7-1493-4044-B6B8-4596B5754984}" type="presParOf" srcId="{FBFE9257-5E2F-405A-B5D6-61F8E9A47B42}" destId="{4F9F9A91-D56E-4C96-902B-806155494816}" srcOrd="0" destOrd="0" presId="urn:microsoft.com/office/officeart/2005/8/layout/vList4#3"/>
    <dgm:cxn modelId="{EEF7B797-24C9-499F-858B-894F35FDBF5F}" type="presParOf" srcId="{FBFE9257-5E2F-405A-B5D6-61F8E9A47B42}" destId="{BB42E301-69AC-47CF-A645-5051F01D2591}" srcOrd="1" destOrd="0" presId="urn:microsoft.com/office/officeart/2005/8/layout/vList4#3"/>
    <dgm:cxn modelId="{99FF86E7-642D-4E65-9FAE-188D67ED685C}" type="presParOf" srcId="{FBFE9257-5E2F-405A-B5D6-61F8E9A47B42}" destId="{1E72CCE8-1C44-423E-9D0E-07F74DF7F58F}" srcOrd="2" destOrd="0" presId="urn:microsoft.com/office/officeart/2005/8/layout/vList4#3"/>
    <dgm:cxn modelId="{A0DC656C-A154-4B63-B37D-1C8459357D7E}" type="presParOf" srcId="{D0BBAC07-7F24-47BA-8E64-F13CAE0E2A3E}" destId="{1A0CFCAC-ABB4-4A47-A81C-928D837A735D}" srcOrd="1" destOrd="0" presId="urn:microsoft.com/office/officeart/2005/8/layout/vList4#3"/>
    <dgm:cxn modelId="{F2D9AAF8-EC34-488E-BBAD-A5145B85901E}" type="presParOf" srcId="{D0BBAC07-7F24-47BA-8E64-F13CAE0E2A3E}" destId="{8E671977-7FD1-436C-8E1A-8CDD85450A3F}" srcOrd="2" destOrd="0" presId="urn:microsoft.com/office/officeart/2005/8/layout/vList4#3"/>
    <dgm:cxn modelId="{C4E13237-2754-4A16-A0B7-BB39D1DE8E3D}" type="presParOf" srcId="{8E671977-7FD1-436C-8E1A-8CDD85450A3F}" destId="{B8761849-8CCD-4DED-8A33-53852DF2A312}" srcOrd="0" destOrd="0" presId="urn:microsoft.com/office/officeart/2005/8/layout/vList4#3"/>
    <dgm:cxn modelId="{CAB051BB-E189-423A-8899-8828494503DD}" type="presParOf" srcId="{8E671977-7FD1-436C-8E1A-8CDD85450A3F}" destId="{238F62E2-C537-4175-BF9C-7B2DC97F58FA}" srcOrd="1" destOrd="0" presId="urn:microsoft.com/office/officeart/2005/8/layout/vList4#3"/>
    <dgm:cxn modelId="{C93491A6-1E6A-40D5-B757-8E4CFB3DA134}" type="presParOf" srcId="{8E671977-7FD1-436C-8E1A-8CDD85450A3F}" destId="{6C7264B1-BED6-4103-8DE3-92F64E8D2FBF}" srcOrd="2" destOrd="0" presId="urn:microsoft.com/office/officeart/2005/8/layout/vList4#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ED103-4FDE-4041-932C-99EA4602C2C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D3B7B-1336-4305-97B8-C481852C4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 করা হবে ছবিটি</a:t>
            </a:r>
            <a:r>
              <a:rPr lang="bn-BD" baseline="0" dirty="0" smtClean="0"/>
              <a:t> কিসের ?  উ: ব্যাংক এর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3B7B-1336-4305-97B8-C481852C43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4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আগের</a:t>
            </a:r>
            <a:r>
              <a:rPr lang="bn-BD" baseline="0" dirty="0" smtClean="0"/>
              <a:t> ছবিতে শুধু ব্যাংক আর এই ছবিতে ব্যাংকের সাথে টাকাও আছে। আমরা সাধারণত টাকা পয়সা ও মূল্যবান সম্পদ কোথায় জমা রাখি? উ: ব্যাংকে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3B7B-1336-4305-97B8-C481852C43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4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প্রদর্শন</a:t>
            </a:r>
            <a:r>
              <a:rPr lang="bn-BD" baseline="0" dirty="0" smtClean="0"/>
              <a:t> করা 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D3B7B-1336-4305-97B8-C481852C43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1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8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2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56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376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50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10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2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9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38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5307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3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076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12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88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99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65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99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947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303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542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311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059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97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84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59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03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81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114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525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028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385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3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135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468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089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824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552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603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56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76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925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22132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9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509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662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019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705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467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388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8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966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2583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46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55752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748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177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573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625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242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42448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24232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02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751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5731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63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425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1936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344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67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162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591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36667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42387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008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218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94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862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6664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901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672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155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460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63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51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917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059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57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5623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53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482026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3919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314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09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17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07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77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611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36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BECF-0319-4CCA-AA2F-A75DC17CBDD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C746DC-E831-4988-B511-3FDD48872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9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5447" y="1809841"/>
            <a:ext cx="4756850" cy="2772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4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ndex11.jpg"/>
          <p:cNvPicPr>
            <a:picLocks noChangeAspect="1"/>
          </p:cNvPicPr>
          <p:nvPr/>
        </p:nvPicPr>
        <p:blipFill>
          <a:blip r:embed="rId3"/>
          <a:srcRect r="3287" b="11295"/>
          <a:stretch>
            <a:fillRect/>
          </a:stretch>
        </p:blipFill>
        <p:spPr>
          <a:xfrm>
            <a:off x="5233986" y="0"/>
            <a:ext cx="6958013" cy="6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4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>
            <a:lum bright="38000" contrast="-35000"/>
          </a:blip>
          <a:srcRect r="1568" b="28620"/>
          <a:stretch>
            <a:fillRect/>
          </a:stretch>
        </p:blipFill>
        <p:spPr>
          <a:xfrm>
            <a:off x="5866231" y="96517"/>
            <a:ext cx="6260124" cy="235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653130" cy="909268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207" y="2583762"/>
            <a:ext cx="9352255" cy="307144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মুনাফাভিত্তিক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৬টি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4011233"/>
              </p:ext>
            </p:extLst>
          </p:nvPr>
        </p:nvGraphicFramePr>
        <p:xfrm>
          <a:off x="115614" y="250551"/>
          <a:ext cx="11960772" cy="627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379828" y="225077"/>
            <a:ext cx="1899138" cy="1519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উদ্দেশ্য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4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935678" cy="128089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628" y="2133600"/>
            <a:ext cx="4712677" cy="18194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1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4" y="548640"/>
            <a:ext cx="4342228" cy="519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815974"/>
              </p:ext>
            </p:extLst>
          </p:nvPr>
        </p:nvGraphicFramePr>
        <p:xfrm>
          <a:off x="838200" y="677918"/>
          <a:ext cx="10717924" cy="549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578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9510282"/>
              </p:ext>
            </p:extLst>
          </p:nvPr>
        </p:nvGraphicFramePr>
        <p:xfrm>
          <a:off x="570185" y="272955"/>
          <a:ext cx="11080531" cy="58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27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856242678"/>
              </p:ext>
            </p:extLst>
          </p:nvPr>
        </p:nvGraphicFramePr>
        <p:xfrm>
          <a:off x="1026943" y="1397001"/>
          <a:ext cx="11000935" cy="525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DB7564-A24C-462C-9EC3-35C4D6ED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3DDB7564-A24C-462C-9EC3-35C4D6ED1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410C95-7C3F-4AC6-9C49-9581F1715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0A410C95-7C3F-4AC6-9C49-9581F1715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914400" y="1397001"/>
          <a:ext cx="1036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DB7564-A24C-462C-9EC3-35C4D6ED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3DDB7564-A24C-462C-9EC3-35C4D6ED1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10C95-7C3F-4AC6-9C49-9581F1715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0A410C95-7C3F-4AC6-9C49-9581F1715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14400" y="1397001"/>
          <a:ext cx="1036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B42E301-69AC-47CF-A645-5051F01D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4F9F9A91-D56E-4C96-902B-806155494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238F62E2-C537-4175-BF9C-7B2DC97F5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8761849-8CCD-4DED-8A33-53852DF2A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5600" y="381000"/>
            <a:ext cx="9042400" cy="833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3" tIns="54426" rIns="108853" bIns="54426">
            <a:spAutoFit/>
          </a:bodyPr>
          <a:lstStyle/>
          <a:p>
            <a:pPr lvl="0" algn="ctr"/>
            <a:r>
              <a:rPr lang="bn-BD" sz="4700" b="1" dirty="0" smtClean="0">
                <a:latin typeface="NikoshBAN" pitchFamily="2" charset="0"/>
                <a:cs typeface="NikoshBAN" pitchFamily="2" charset="0"/>
              </a:rPr>
              <a:t> অন্যান্য কার্যাবলি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c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61" y="1499683"/>
            <a:ext cx="33909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8872032" y="3922188"/>
            <a:ext cx="2844800" cy="6177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53" tIns="54426" rIns="108853" bIns="54426">
            <a:spAutoFit/>
          </a:bodyPr>
          <a:lstStyle/>
          <a:p>
            <a:pPr lvl="0" algn="ctr"/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অর্থ স্থানান্তর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3668" y="4052628"/>
            <a:ext cx="3556000" cy="6177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53" tIns="54426" rIns="108853" bIns="54426">
            <a:spAutoFit/>
          </a:bodyPr>
          <a:lstStyle/>
          <a:p>
            <a:pPr lvl="0" algn="ctr"/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অর্থের নিরাপত্তা প্রদান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6578" y="4024541"/>
            <a:ext cx="2658793" cy="6177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53" tIns="54426" rIns="108853" bIns="54426">
            <a:spAutoFit/>
          </a:bodyPr>
          <a:lstStyle/>
          <a:p>
            <a:pPr lvl="0" algn="ctr"/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পরামর্শ দান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7b232b63b8edd48f0db727701b33aff4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53" y="1550966"/>
            <a:ext cx="351066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imagesr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72" y="1452436"/>
            <a:ext cx="35560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2025748" y="3460652"/>
            <a:ext cx="351692" cy="4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87528" y="3528644"/>
            <a:ext cx="351692" cy="4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859108" y="3458307"/>
            <a:ext cx="351692" cy="40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8215" y="534780"/>
            <a:ext cx="49784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853" tIns="54426" rIns="108853" bIns="54426" rtlCol="0" anchor="ctr"/>
          <a:lstStyle/>
          <a:p>
            <a:pPr algn="ctr"/>
            <a:r>
              <a:rPr lang="bn-BD" sz="8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9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624" y="2439918"/>
            <a:ext cx="6992983" cy="15872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53" tIns="54426" rIns="108853" bIns="54426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pic>
        <p:nvPicPr>
          <p:cNvPr id="5" name="Picture 4" descr="index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805" y="239151"/>
            <a:ext cx="3727937" cy="6049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867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3637" y="1299108"/>
            <a:ext cx="5068888" cy="2560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কানকিরহাট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সেনবাগ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০১৮১৬-৮০৪৪২৫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gazilife@gmail.com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59013" y="327546"/>
            <a:ext cx="6326187" cy="7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22125" y="3960004"/>
            <a:ext cx="6591869" cy="22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ফিন্যন্স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৬০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39236" y="3859745"/>
            <a:ext cx="491319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a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6209" y="1009356"/>
            <a:ext cx="2475914" cy="20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6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851272" cy="937404"/>
          </a:xfrm>
        </p:spPr>
        <p:txBody>
          <a:bodyPr/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4516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প্রতিনিধিত্বমুলক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খ) 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ঋনদান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05908" y="3488796"/>
            <a:ext cx="267295" cy="309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91840" y="5329358"/>
            <a:ext cx="279015" cy="325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0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5000" contrast="-8000"/>
          </a:blip>
          <a:srcRect r="250" b="7435"/>
          <a:stretch>
            <a:fillRect/>
          </a:stretch>
        </p:blipFill>
        <p:spPr>
          <a:xfrm>
            <a:off x="1730326" y="299739"/>
            <a:ext cx="10269416" cy="63683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742" y="2284097"/>
            <a:ext cx="2991948" cy="909268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4" y="336176"/>
            <a:ext cx="5486400" cy="10477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3" tIns="54426" rIns="108853" bIns="54426" rtlCol="0" anchor="ctr"/>
          <a:lstStyle/>
          <a:p>
            <a:pPr algn="ctr"/>
            <a:r>
              <a:rPr lang="bn-BD" sz="95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10500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5751" y="4737712"/>
            <a:ext cx="9522711" cy="1556465"/>
          </a:xfrm>
          <a:prstGeom prst="rect">
            <a:avLst/>
          </a:prstGeom>
          <a:ln w="38100">
            <a:noFill/>
          </a:ln>
        </p:spPr>
        <p:txBody>
          <a:bodyPr wrap="square" lIns="108853" tIns="54426" rIns="108853" bIns="54426">
            <a:spAutoFit/>
          </a:bodyPr>
          <a:lstStyle/>
          <a:p>
            <a:pPr lvl="0" algn="ctr"/>
            <a:r>
              <a:rPr lang="bn-BD" sz="4700" dirty="0" smtClean="0">
                <a:latin typeface="NikoshBAN" pitchFamily="2" charset="0"/>
                <a:cs typeface="NikoshBAN" pitchFamily="2" charset="0"/>
              </a:rPr>
              <a:t>বাণিজ্যিক ব্যাংক কিভাবে দেশের আমদানি-রপ্তানি কাজে সাহায্য করে।’ ব্যাখ্যা কর।</a:t>
            </a:r>
            <a:endParaRPr lang="en-US" sz="4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New fold E\Teachers,gov,bd OK\Bakti Jibon Ict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143" y="1546413"/>
            <a:ext cx="4354286" cy="2856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7720567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রেফারেন্স</a:t>
            </a:r>
            <a:r>
              <a:rPr lang="en-US" dirty="0" smtClean="0"/>
              <a:t> </a:t>
            </a:r>
            <a:r>
              <a:rPr lang="en-US" dirty="0" err="1" smtClean="0"/>
              <a:t>বইসমূহ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ফিন্যান্স,ব্যাংকিং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শহিদুল্লাহ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ফিন্যান্স,ব্যাংকিং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জিয়াউল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হুদা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1675" y="296053"/>
            <a:ext cx="5117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1941343"/>
            <a:ext cx="7104185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0049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7426"/>
            <a:ext cx="3833906" cy="2264899"/>
          </a:xfrm>
        </p:spPr>
        <p:txBody>
          <a:bodyPr>
            <a:normAutofit fontScale="90000"/>
          </a:bodyPr>
          <a:lstStyle/>
          <a:p>
            <a:pPr algn="l"/>
            <a: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i="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i="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i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66" r="12295"/>
          <a:stretch/>
        </p:blipFill>
        <p:spPr>
          <a:xfrm>
            <a:off x="4299043" y="42136"/>
            <a:ext cx="7533565" cy="6604324"/>
          </a:xfrm>
        </p:spPr>
      </p:pic>
      <p:sp>
        <p:nvSpPr>
          <p:cNvPr id="5" name="Rounded Rectangle 4"/>
          <p:cNvSpPr/>
          <p:nvPr/>
        </p:nvSpPr>
        <p:spPr>
          <a:xfrm>
            <a:off x="1167618" y="6316420"/>
            <a:ext cx="1617785" cy="42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r>
              <a:rPr lang="en-US" dirty="0" err="1" smtClean="0"/>
              <a:t>ব্যাংক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1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53" y="614389"/>
            <a:ext cx="2936543" cy="4952492"/>
          </a:xfrm>
        </p:spPr>
        <p:txBody>
          <a:bodyPr/>
          <a:lstStyle/>
          <a:p>
            <a:pPr algn="l"/>
            <a:r>
              <a:rPr lang="bn-BD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দুটির মধ্যে কোন ধরনের পার্থক্য দেখতে পাচ্ছো।</a:t>
            </a:r>
            <a:endParaRPr lang="en-US" i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513" y="573746"/>
            <a:ext cx="8296487" cy="5295213"/>
          </a:xfrm>
        </p:spPr>
      </p:pic>
      <p:sp>
        <p:nvSpPr>
          <p:cNvPr id="5" name="Rounded Rectangle 4"/>
          <p:cNvSpPr/>
          <p:nvPr/>
        </p:nvSpPr>
        <p:spPr>
          <a:xfrm>
            <a:off x="1" y="6119446"/>
            <a:ext cx="12192000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আগের ছবিতে শুধু ব্যাংক আর এই ছবিতে ব্যাংকের সাথে টাকাও আছে। আমরা সাধারণত টাকা পয়সা ও মূল্যবান সম্পদ কোথায় জমা রাখি? উ: ব্যাংকে </a:t>
            </a:r>
            <a:endParaRPr lang="en-US" sz="1400" dirty="0" smtClean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545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k-transaction-1.jpg"/>
          <p:cNvPicPr>
            <a:picLocks noGrp="1" noChangeAspect="1"/>
          </p:cNvPicPr>
          <p:nvPr>
            <p:ph idx="1"/>
          </p:nvPr>
        </p:nvPicPr>
        <p:blipFill>
          <a:blip r:embed="rId2"/>
          <a:srcRect r="379" b="11761"/>
          <a:stretch>
            <a:fillRect/>
          </a:stretch>
        </p:blipFill>
        <p:spPr>
          <a:xfrm>
            <a:off x="3671668" y="366040"/>
            <a:ext cx="8074855" cy="5724208"/>
          </a:xfrm>
        </p:spPr>
      </p:pic>
      <p:sp>
        <p:nvSpPr>
          <p:cNvPr id="6" name="Pentagon 5"/>
          <p:cNvSpPr/>
          <p:nvPr/>
        </p:nvSpPr>
        <p:spPr>
          <a:xfrm>
            <a:off x="520505" y="2124222"/>
            <a:ext cx="2757267" cy="14349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বাণিজ্যিক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11.jpg"/>
          <p:cNvPicPr>
            <a:picLocks noChangeAspect="1"/>
          </p:cNvPicPr>
          <p:nvPr/>
        </p:nvPicPr>
        <p:blipFill>
          <a:blip r:embed="rId2">
            <a:lum bright="37000" contrast="-65000"/>
          </a:blip>
          <a:stretch>
            <a:fillRect/>
          </a:stretch>
        </p:blipFill>
        <p:spPr>
          <a:xfrm>
            <a:off x="1477107" y="1448972"/>
            <a:ext cx="9101797" cy="42343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75913" y="4079746"/>
            <a:ext cx="8454683" cy="761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(উদ্দেশ্য ও কার্যাবলি)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4962" y="626838"/>
            <a:ext cx="3962400" cy="761028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945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86387"/>
            <a:ext cx="8748216" cy="761028"/>
          </a:xfrm>
        </p:spPr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1169" y="2869276"/>
            <a:ext cx="9844585" cy="2139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বাণিজ্যিক ব্যাংক সম্পর্কে বলতে পারবে। </a:t>
            </a:r>
          </a:p>
          <a:p>
            <a:pPr algn="l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বাণিজ্যিক ব্যাংকের উদ্দেশ্য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algn="l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বাণিজ্যিক ব্যাংকের কার্যাবলি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2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05" y="624110"/>
            <a:ext cx="3653143" cy="923336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627" y="1589650"/>
            <a:ext cx="9537895" cy="431878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gybvdvwfwËK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Kvix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mvavibfv‡e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e¨emvwqK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e¨vswKs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Gg.Gb.wgk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†h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AvgvbZ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í‡gqv`x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48884" cy="867065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879" y="1627152"/>
            <a:ext cx="9748169" cy="37776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১৯৭২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১৯৮১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১৯৮২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আরব-বাংলাদেশ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632</Words>
  <Application>Microsoft Office PowerPoint</Application>
  <PresentationFormat>Custom</PresentationFormat>
  <Paragraphs>116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Ion</vt:lpstr>
      <vt:lpstr>Main Event</vt:lpstr>
      <vt:lpstr>Office Theme</vt:lpstr>
      <vt:lpstr>Headlines</vt:lpstr>
      <vt:lpstr>Crop</vt:lpstr>
      <vt:lpstr>1_Crop</vt:lpstr>
      <vt:lpstr>Wisp</vt:lpstr>
      <vt:lpstr>Slide 1</vt:lpstr>
      <vt:lpstr>Slide 2</vt:lpstr>
      <vt:lpstr>   ছবিটি লক্ষ্য কর</vt:lpstr>
      <vt:lpstr>ছবি দুটির মধ্যে কোন ধরনের পার্থক্য দেখতে পাচ্ছো।</vt:lpstr>
      <vt:lpstr>Slide 5</vt:lpstr>
      <vt:lpstr>আজকের পাঠ </vt:lpstr>
      <vt:lpstr>এই পাঠ শেষে শিক্ষার্থীরা-</vt:lpstr>
      <vt:lpstr>বাণিজ্যিক ব্যাংক ধারনা</vt:lpstr>
      <vt:lpstr>বাংলাদেশে বাণিজ্যিক ব্যাংক  </vt:lpstr>
      <vt:lpstr>একক কাজ </vt:lpstr>
      <vt:lpstr>Slide 11</vt:lpstr>
      <vt:lpstr>জোড়ায় কাজ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মূল্যায়ন</vt:lpstr>
      <vt:lpstr>সারসংক্ষেপ</vt:lpstr>
      <vt:lpstr>Slide 22</vt:lpstr>
      <vt:lpstr>রেফারেন্স বইসমূহ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USER</cp:lastModifiedBy>
  <cp:revision>125</cp:revision>
  <dcterms:created xsi:type="dcterms:W3CDTF">2019-04-15T12:44:50Z</dcterms:created>
  <dcterms:modified xsi:type="dcterms:W3CDTF">2019-04-29T09:13:20Z</dcterms:modified>
</cp:coreProperties>
</file>