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9" r:id="rId4"/>
    <p:sldId id="259" r:id="rId5"/>
    <p:sldId id="260" r:id="rId6"/>
    <p:sldId id="257" r:id="rId7"/>
    <p:sldId id="261" r:id="rId8"/>
    <p:sldId id="262" r:id="rId9"/>
    <p:sldId id="264" r:id="rId10"/>
    <p:sldId id="265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2A9F-6C13-4F1D-97D7-E0146A9FB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79043-1394-46A7-8DD1-61ED33BDE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789AE-9047-4CAF-AE47-E5F1A10C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4D17-88C0-4D9F-8076-0DCAA428D42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BC799-B656-41A2-9045-6C57F4464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0412D-6427-4B52-933D-70F6A39B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F673-F600-4DA8-8255-B094929D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6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7FDEA-1F04-4B07-AF10-C2617C74C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E3437-210A-434F-A7FB-F0B24D6EE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1A073-AC7D-4A89-9DE5-9B4F02B4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4D17-88C0-4D9F-8076-0DCAA428D42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7A9DE-3B4C-4413-845E-67A69222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3AF31-858D-4875-8B50-58497400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F673-F600-4DA8-8255-B094929D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0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BDDD6-875B-4D6D-B014-29F807927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C074D-F3F8-4A2A-A45E-7A245F881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5F7D0-9ED9-4984-A406-EF19E6EA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4D17-88C0-4D9F-8076-0DCAA428D42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5514C-FCEE-4652-90B4-AC0CE467B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FEF1C-8B23-47D8-BDF9-4EC86BB9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F673-F600-4DA8-8255-B094929D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4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CB1B-C238-4414-B41E-3FB64DEE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7AC14-9DB7-4BA2-A692-E0527C529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96FF1-32DE-492C-ADCF-E777D1ECD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4D17-88C0-4D9F-8076-0DCAA428D42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90CDC-F2BC-474E-B1C0-B8EDD7DF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F10A1-0AC8-419A-A26B-97B5C6B0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F673-F600-4DA8-8255-B094929D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7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E810-5E3D-41B1-895B-45300C4E6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94DD7-6615-4175-AD60-8AE6DEBDC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E1A9B-713C-428A-9F7D-29365B30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4D17-88C0-4D9F-8076-0DCAA428D42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44AB6-2D6C-4C07-94AD-F1D12CFE2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DACA5-8BF3-459B-9872-EE665268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F673-F600-4DA8-8255-B094929D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0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0DAC-ACBF-4097-8B08-BA52FD7C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6682E-E164-443E-B0ED-5DA4E2DF5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0CD04-647C-46A5-B1C5-99752BB55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2A905-80B4-4163-8109-906526575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4D17-88C0-4D9F-8076-0DCAA428D42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DF297-2247-48A4-8AEF-B8FF117F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E8703-CD20-423D-AF1D-8CFE7941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F673-F600-4DA8-8255-B094929D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0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AE6C-35E7-41F2-AF15-0E82DAAC3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284FD-1818-42D1-87F9-1BD41E8AB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76255-4D5A-40B7-A84A-D3D5706B7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5E2E0-2FCA-4ADA-B123-C6CBADF0E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97140-1FB1-4745-A189-38B10134E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CEB61C-176E-4466-80DE-6BC6D769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4D17-88C0-4D9F-8076-0DCAA428D42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1ECB6D-7C5D-4227-A645-56530D12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D7F6CC-CCEA-461D-9A46-C8140492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F673-F600-4DA8-8255-B094929D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3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D03AA-817A-4097-8E84-96CB3235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1DCDB-D9FC-4A0D-B41F-BABE1B78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4D17-88C0-4D9F-8076-0DCAA428D42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1220C-0E2B-4E07-BB5E-A233A16C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7B818-B810-4962-A71C-804E991B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F673-F600-4DA8-8255-B094929D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1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E32EA1-41FF-4245-B94B-E4753BCC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4D17-88C0-4D9F-8076-0DCAA428D42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568F3A-E7D1-406F-AD98-DE20FB05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EE889-94DB-4051-A01A-F7B57CAA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F673-F600-4DA8-8255-B094929D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5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4917E-9418-4E09-9B6E-BFEFB2A9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6A746-B492-4EF7-8BB0-EF0CA3422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49D92-58A8-480C-A665-3DB1CA9B0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EABC7-FB7D-459F-A1E4-55431139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4D17-88C0-4D9F-8076-0DCAA428D42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96DE6-5AF6-43ED-A33F-9C8A58FE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8F135-BFAD-44A5-851A-1E97A2D3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F673-F600-4DA8-8255-B094929D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3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DA97E-86AE-4ED7-A0B9-28A04564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66FE28-4AC5-4182-9951-3B1EC79BD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D10C8-F98D-4C24-AFC7-4073806D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0568D-B297-4966-91F9-DCB2EDA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4D17-88C0-4D9F-8076-0DCAA428D42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9D2FA-156F-4554-B414-DC9DB795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5A45F-92EA-41CA-9DB9-73B0DCDB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F673-F600-4DA8-8255-B094929D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7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1F868-0D82-4045-9DBE-239CD178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FC4DB-93C0-4233-B9FE-F49092150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DDDC8-1E3C-4B5D-B671-E35BCD9ED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F4D17-88C0-4D9F-8076-0DCAA428D42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555D7-7C09-4861-8153-688F872BF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9F047-FDA4-4D01-8F5A-B77672801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F673-F600-4DA8-8255-B094929D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8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AF39C0-6093-4203-80A2-189C9CBF6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A3C820-64AE-4CB6-B72D-68D5FF6C0EC7}"/>
              </a:ext>
            </a:extLst>
          </p:cNvPr>
          <p:cNvSpPr txBox="1"/>
          <p:nvPr/>
        </p:nvSpPr>
        <p:spPr>
          <a:xfrm>
            <a:off x="7527234" y="2279374"/>
            <a:ext cx="4479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6000" dirty="0">
                <a:solidFill>
                  <a:srgbClr val="980A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আজকের পাঠে স্বাগতম </a:t>
            </a:r>
          </a:p>
        </p:txBody>
      </p:sp>
    </p:spTree>
    <p:extLst>
      <p:ext uri="{BB962C8B-B14F-4D97-AF65-F5344CB8AC3E}">
        <p14:creationId xmlns:p14="http://schemas.microsoft.com/office/powerpoint/2010/main" val="269687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5761CB-D3CD-4272-ABA1-1BFE4FB3A8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>
          <a:xfrm>
            <a:off x="-33131" y="3864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039D3A-CDC7-4D23-8B18-AD6A3848BE1D}"/>
              </a:ext>
            </a:extLst>
          </p:cNvPr>
          <p:cNvSpPr txBox="1"/>
          <p:nvPr/>
        </p:nvSpPr>
        <p:spPr>
          <a:xfrm>
            <a:off x="1861929" y="2613714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উঁকি মারে আকাশে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F0686-2AC5-450B-95C4-C4C66789C881}"/>
              </a:ext>
            </a:extLst>
          </p:cNvPr>
          <p:cNvSpPr txBox="1"/>
          <p:nvPr/>
        </p:nvSpPr>
        <p:spPr>
          <a:xfrm>
            <a:off x="1861929" y="3815475"/>
            <a:ext cx="3246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মেঘ ফুঁড়ে যায়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5E4C7-90AC-420E-A248-80BAC47A00E1}"/>
              </a:ext>
            </a:extLst>
          </p:cNvPr>
          <p:cNvSpPr txBox="1"/>
          <p:nvPr/>
        </p:nvSpPr>
        <p:spPr>
          <a:xfrm>
            <a:off x="3564835" y="967409"/>
            <a:ext cx="5738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বিশেষ অংশগুলো বুঝে নিই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3E838E7-3239-436B-9CA2-9F8AEBF35F70}"/>
              </a:ext>
            </a:extLst>
          </p:cNvPr>
          <p:cNvSpPr/>
          <p:nvPr/>
        </p:nvSpPr>
        <p:spPr>
          <a:xfrm>
            <a:off x="4505739" y="2766954"/>
            <a:ext cx="834887" cy="278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8EC7A4C-C075-4595-AE6E-E170F79E3E40}"/>
              </a:ext>
            </a:extLst>
          </p:cNvPr>
          <p:cNvSpPr/>
          <p:nvPr/>
        </p:nvSpPr>
        <p:spPr>
          <a:xfrm>
            <a:off x="4505738" y="3968714"/>
            <a:ext cx="834887" cy="278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3AC95A-E1AA-4D65-B0F4-802B6A9792C4}"/>
              </a:ext>
            </a:extLst>
          </p:cNvPr>
          <p:cNvSpPr txBox="1"/>
          <p:nvPr/>
        </p:nvSpPr>
        <p:spPr>
          <a:xfrm>
            <a:off x="5632172" y="2683470"/>
            <a:ext cx="4943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মুখ বাড়িয়ে আকাশ দেখা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93566-3EF3-4BB0-B7AB-83D7DA1F93C7}"/>
              </a:ext>
            </a:extLst>
          </p:cNvPr>
          <p:cNvSpPr txBox="1"/>
          <p:nvPr/>
        </p:nvSpPr>
        <p:spPr>
          <a:xfrm>
            <a:off x="5632172" y="3815475"/>
            <a:ext cx="441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মেঘ ফুটো করে উপরে উঠে যায়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5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F3F089-1C2E-4D46-81E7-0EFF08E45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185737"/>
            <a:ext cx="11714922" cy="6486525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756409-5345-48BB-B979-AA7FE2D306C0}"/>
              </a:ext>
            </a:extLst>
          </p:cNvPr>
          <p:cNvSpPr txBox="1"/>
          <p:nvPr/>
        </p:nvSpPr>
        <p:spPr>
          <a:xfrm>
            <a:off x="6414052" y="4757531"/>
            <a:ext cx="5777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</a:p>
        </p:txBody>
      </p:sp>
    </p:spTree>
    <p:extLst>
      <p:ext uri="{BB962C8B-B14F-4D97-AF65-F5344CB8AC3E}">
        <p14:creationId xmlns:p14="http://schemas.microsoft.com/office/powerpoint/2010/main" val="1890541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A24850-1AEB-4E10-816E-0D914C841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3"/>
            <a:ext cx="12191999" cy="68853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C79E89-0515-449E-9C08-7ACC1493C758}"/>
              </a:ext>
            </a:extLst>
          </p:cNvPr>
          <p:cNvSpPr txBox="1"/>
          <p:nvPr/>
        </p:nvSpPr>
        <p:spPr>
          <a:xfrm>
            <a:off x="2027583" y="2547369"/>
            <a:ext cx="3737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নিগার সুলতানা</a:t>
            </a:r>
          </a:p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পিয়ারপুর সরকারি প্রাথমিক বিদ্যালয়</a:t>
            </a:r>
          </a:p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ফরিদপুর সদর, ফরিদপুর।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1580E-FF3D-489F-A978-DEE536773A8B}"/>
              </a:ext>
            </a:extLst>
          </p:cNvPr>
          <p:cNvSpPr txBox="1"/>
          <p:nvPr/>
        </p:nvSpPr>
        <p:spPr>
          <a:xfrm>
            <a:off x="6003235" y="2547369"/>
            <a:ext cx="4439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</a:t>
            </a:r>
          </a:p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তাল গাছ</a:t>
            </a:r>
          </a:p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তাল গাছ.................. পাখা সে।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62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EFA4F7-1876-4349-ABCD-08D06B5B3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340A8D-DA52-4335-8594-AFC87BA4954E}"/>
              </a:ext>
            </a:extLst>
          </p:cNvPr>
          <p:cNvSpPr txBox="1"/>
          <p:nvPr/>
        </p:nvSpPr>
        <p:spPr>
          <a:xfrm>
            <a:off x="4187687" y="109993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u="sng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u="sng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খনফলঃ</a:t>
            </a:r>
            <a:endParaRPr lang="en-US" sz="4800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BA7170-4F44-45AD-89F1-B2C2F6E37149}"/>
              </a:ext>
            </a:extLst>
          </p:cNvPr>
          <p:cNvSpPr txBox="1"/>
          <p:nvPr/>
        </p:nvSpPr>
        <p:spPr>
          <a:xfrm>
            <a:off x="2133600" y="2266121"/>
            <a:ext cx="91572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 </a:t>
            </a:r>
          </a:p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২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পড়তে পারবে।</a:t>
            </a:r>
          </a:p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পুস্তকের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6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6145BD-49CF-4CB7-9CF2-09B2D1F17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35B752-96CF-48BA-A9A8-EBEC910B96D3}"/>
              </a:ext>
            </a:extLst>
          </p:cNvPr>
          <p:cNvSpPr txBox="1"/>
          <p:nvPr/>
        </p:nvSpPr>
        <p:spPr>
          <a:xfrm>
            <a:off x="2067339" y="1908313"/>
            <a:ext cx="834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কী গাছ চেনো। তার কয়েকটি গাছের নাম বলো।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B4F8A-7B97-4487-8031-DBF1A6360618}"/>
              </a:ext>
            </a:extLst>
          </p:cNvPr>
          <p:cNvSpPr txBox="1"/>
          <p:nvPr/>
        </p:nvSpPr>
        <p:spPr>
          <a:xfrm>
            <a:off x="2411896" y="2841418"/>
            <a:ext cx="76597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 গাছ, জাম গাছ, তাল গাছ, লিচু গাছ, পেয়ারা গাছ ইত্যাদি।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18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851027-1CCE-4DA2-8A1B-1CC7A5DF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5457" r="4349" b="5891"/>
          <a:stretch/>
        </p:blipFill>
        <p:spPr>
          <a:xfrm>
            <a:off x="0" y="0"/>
            <a:ext cx="1219482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09E92F-C723-4A9B-B04F-31C9E8410BC6}"/>
              </a:ext>
            </a:extLst>
          </p:cNvPr>
          <p:cNvSpPr txBox="1"/>
          <p:nvPr/>
        </p:nvSpPr>
        <p:spPr>
          <a:xfrm>
            <a:off x="3074504" y="1709530"/>
            <a:ext cx="6930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মধ্যে সবচেয়ে লম্বা গাছ কোনটি?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497DF-9C5D-45BD-A7F0-940B162401E3}"/>
              </a:ext>
            </a:extLst>
          </p:cNvPr>
          <p:cNvSpPr txBox="1"/>
          <p:nvPr/>
        </p:nvSpPr>
        <p:spPr>
          <a:xfrm>
            <a:off x="2418522" y="3714378"/>
            <a:ext cx="7354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সবচেয়ে লম্বা গাছ হলো তাল গাছ।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5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F04E9C-972E-49F0-8013-748E28B54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9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9AEBAC-872C-47EC-913B-E9ACB60F9EB8}"/>
              </a:ext>
            </a:extLst>
          </p:cNvPr>
          <p:cNvSpPr txBox="1"/>
          <p:nvPr/>
        </p:nvSpPr>
        <p:spPr>
          <a:xfrm>
            <a:off x="92765" y="2946374"/>
            <a:ext cx="1842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সংযোগ 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2FC02BD-5FE1-436B-B568-21C516A7B532}"/>
              </a:ext>
            </a:extLst>
          </p:cNvPr>
          <p:cNvSpPr/>
          <p:nvPr/>
        </p:nvSpPr>
        <p:spPr>
          <a:xfrm>
            <a:off x="92765" y="2748168"/>
            <a:ext cx="1497496" cy="858079"/>
          </a:xfrm>
          <a:prstGeom prst="rightArrow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35900F-806B-4FCD-BF4C-9C90B5A1FD05}"/>
              </a:ext>
            </a:extLst>
          </p:cNvPr>
          <p:cNvGrpSpPr/>
          <p:nvPr/>
        </p:nvGrpSpPr>
        <p:grpSpPr>
          <a:xfrm>
            <a:off x="1683026" y="0"/>
            <a:ext cx="10508973" cy="6858000"/>
            <a:chOff x="1683026" y="0"/>
            <a:chExt cx="1050897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1F6189-1FF2-47E7-9860-2989E4871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026" y="1"/>
              <a:ext cx="5252094" cy="685799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F479EB-833F-4B1F-BE1E-0C0DCE7F3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65" t="12900" r="39565" b="4319"/>
            <a:stretch/>
          </p:blipFill>
          <p:spPr>
            <a:xfrm>
              <a:off x="6851374" y="0"/>
              <a:ext cx="5340625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91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39EE835-ADBA-4FFE-BC82-5C3B8720E131}"/>
              </a:ext>
            </a:extLst>
          </p:cNvPr>
          <p:cNvGrpSpPr/>
          <p:nvPr/>
        </p:nvGrpSpPr>
        <p:grpSpPr>
          <a:xfrm>
            <a:off x="0" y="0"/>
            <a:ext cx="12192000" cy="6866023"/>
            <a:chOff x="0" y="0"/>
            <a:chExt cx="12192000" cy="686602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B555028-805B-4161-8941-98364C819644}"/>
                </a:ext>
              </a:extLst>
            </p:cNvPr>
            <p:cNvGrpSpPr/>
            <p:nvPr/>
          </p:nvGrpSpPr>
          <p:grpSpPr>
            <a:xfrm>
              <a:off x="0" y="0"/>
              <a:ext cx="12192000" cy="6866023"/>
              <a:chOff x="0" y="0"/>
              <a:chExt cx="12192000" cy="686602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002245E-F83A-4541-9FF1-F11D782AF2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47" t="15525" r="39565" b="7549"/>
              <a:stretch/>
            </p:blipFill>
            <p:spPr>
              <a:xfrm>
                <a:off x="0" y="0"/>
                <a:ext cx="12192000" cy="6866023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B8A1640-110B-46B1-AEDA-98915C99ABE1}"/>
                  </a:ext>
                </a:extLst>
              </p:cNvPr>
              <p:cNvSpPr/>
              <p:nvPr/>
            </p:nvSpPr>
            <p:spPr>
              <a:xfrm>
                <a:off x="2769704" y="0"/>
                <a:ext cx="4585253" cy="573819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600FA0B-1213-4AE4-A293-3C143BCCF078}"/>
                </a:ext>
              </a:extLst>
            </p:cNvPr>
            <p:cNvSpPr/>
            <p:nvPr/>
          </p:nvSpPr>
          <p:spPr>
            <a:xfrm>
              <a:off x="2557670" y="0"/>
              <a:ext cx="808382" cy="2915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8A44CAE-32F1-43F2-B96E-0D4BADDCB1F4}"/>
              </a:ext>
            </a:extLst>
          </p:cNvPr>
          <p:cNvSpPr txBox="1"/>
          <p:nvPr/>
        </p:nvSpPr>
        <p:spPr>
          <a:xfrm>
            <a:off x="1457739" y="1152939"/>
            <a:ext cx="63477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তালগাছ  এক পায়ে দাঁড়িয়ে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সব গাছ ছাড়িয়ে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উঁকি মারে আকাশে।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মনে সাধ,  কালো মেঘ ফুঁড়ে যায়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একেবারে উড়ে যায়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কোথা পাবে পাখা সে? </a:t>
            </a:r>
          </a:p>
        </p:txBody>
      </p:sp>
    </p:spTree>
    <p:extLst>
      <p:ext uri="{BB962C8B-B14F-4D97-AF65-F5344CB8AC3E}">
        <p14:creationId xmlns:p14="http://schemas.microsoft.com/office/powerpoint/2010/main" val="127978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4E405-8A92-4F1C-9F7A-0729DB552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93E403-CA58-4FAC-910B-6485C3028316}"/>
              </a:ext>
            </a:extLst>
          </p:cNvPr>
          <p:cNvSpPr txBox="1"/>
          <p:nvPr/>
        </p:nvSpPr>
        <p:spPr>
          <a:xfrm>
            <a:off x="3114261" y="1086678"/>
            <a:ext cx="552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বাছাই ও অর্থ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55220-F5EB-4D8E-9415-A9231D85C2DD}"/>
              </a:ext>
            </a:extLst>
          </p:cNvPr>
          <p:cNvSpPr txBox="1"/>
          <p:nvPr/>
        </p:nvSpPr>
        <p:spPr>
          <a:xfrm>
            <a:off x="2054087" y="2173357"/>
            <a:ext cx="771276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ফুঁড়ে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উঁকি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DF6BF7D-E847-432E-BC34-303A7EFB8320}"/>
              </a:ext>
            </a:extLst>
          </p:cNvPr>
          <p:cNvSpPr/>
          <p:nvPr/>
        </p:nvSpPr>
        <p:spPr>
          <a:xfrm>
            <a:off x="3246783" y="2369113"/>
            <a:ext cx="1510747" cy="450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FFAC012-4FF5-4B94-9734-E5500006F20B}"/>
              </a:ext>
            </a:extLst>
          </p:cNvPr>
          <p:cNvSpPr/>
          <p:nvPr/>
        </p:nvSpPr>
        <p:spPr>
          <a:xfrm>
            <a:off x="3246782" y="3757278"/>
            <a:ext cx="1510747" cy="450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7C9D9F8-3DD7-438C-827A-35425B040F9B}"/>
              </a:ext>
            </a:extLst>
          </p:cNvPr>
          <p:cNvSpPr/>
          <p:nvPr/>
        </p:nvSpPr>
        <p:spPr>
          <a:xfrm>
            <a:off x="3246782" y="5145444"/>
            <a:ext cx="1510747" cy="450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599EF5-EA57-4D96-A28C-9DB01A4D2E9E}"/>
              </a:ext>
            </a:extLst>
          </p:cNvPr>
          <p:cNvSpPr txBox="1"/>
          <p:nvPr/>
        </p:nvSpPr>
        <p:spPr>
          <a:xfrm>
            <a:off x="5314122" y="2369113"/>
            <a:ext cx="445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ফূটো করে, ভেদ করে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ACE041-9478-4981-B242-E6AF074BEA08}"/>
              </a:ext>
            </a:extLst>
          </p:cNvPr>
          <p:cNvSpPr txBox="1"/>
          <p:nvPr/>
        </p:nvSpPr>
        <p:spPr>
          <a:xfrm>
            <a:off x="5141843" y="3757278"/>
            <a:ext cx="319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মুখ বের করে দেখা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CFA63-23B5-4E61-88FA-B0003069D7D2}"/>
              </a:ext>
            </a:extLst>
          </p:cNvPr>
          <p:cNvSpPr txBox="1"/>
          <p:nvPr/>
        </p:nvSpPr>
        <p:spPr>
          <a:xfrm>
            <a:off x="5314122" y="5004135"/>
            <a:ext cx="229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ডানা, পাখনা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363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Nigar Sultana</dc:creator>
  <cp:lastModifiedBy>Nigar Sultana</cp:lastModifiedBy>
  <cp:revision>7</cp:revision>
  <dcterms:created xsi:type="dcterms:W3CDTF">2020-04-29T05:10:27Z</dcterms:created>
  <dcterms:modified xsi:type="dcterms:W3CDTF">2020-05-20T06:17:51Z</dcterms:modified>
</cp:coreProperties>
</file>