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A987BB-9C05-44DF-856D-AFBB6A4D878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1047244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987BB-9C05-44DF-856D-AFBB6A4D878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296734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987BB-9C05-44DF-856D-AFBB6A4D878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2301069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987BB-9C05-44DF-856D-AFBB6A4D878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199038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A987BB-9C05-44DF-856D-AFBB6A4D878E}" type="datetimeFigureOut">
              <a:rPr lang="en-US" smtClean="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220410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A987BB-9C05-44DF-856D-AFBB6A4D878E}"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29820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A987BB-9C05-44DF-856D-AFBB6A4D878E}" type="datetimeFigureOut">
              <a:rPr lang="en-US" smtClean="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21960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A987BB-9C05-44DF-856D-AFBB6A4D878E}" type="datetimeFigureOut">
              <a:rPr lang="en-US" smtClean="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90701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A987BB-9C05-44DF-856D-AFBB6A4D878E}" type="datetimeFigureOut">
              <a:rPr lang="en-US" smtClean="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3894183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987BB-9C05-44DF-856D-AFBB6A4D878E}"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197814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A987BB-9C05-44DF-856D-AFBB6A4D878E}" type="datetimeFigureOut">
              <a:rPr lang="en-US" smtClean="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5422E-E179-405B-892D-DEA881AFE7FC}" type="slidenum">
              <a:rPr lang="en-US" smtClean="0"/>
              <a:t>‹#›</a:t>
            </a:fld>
            <a:endParaRPr lang="en-US"/>
          </a:p>
        </p:txBody>
      </p:sp>
    </p:spTree>
    <p:extLst>
      <p:ext uri="{BB962C8B-B14F-4D97-AF65-F5344CB8AC3E}">
        <p14:creationId xmlns:p14="http://schemas.microsoft.com/office/powerpoint/2010/main" val="3012581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A987BB-9C05-44DF-856D-AFBB6A4D878E}" type="datetimeFigureOut">
              <a:rPr lang="en-US" smtClean="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5422E-E179-405B-892D-DEA881AFE7FC}" type="slidenum">
              <a:rPr lang="en-US" smtClean="0"/>
              <a:t>‹#›</a:t>
            </a:fld>
            <a:endParaRPr lang="en-US"/>
          </a:p>
        </p:txBody>
      </p:sp>
    </p:spTree>
    <p:extLst>
      <p:ext uri="{BB962C8B-B14F-4D97-AF65-F5344CB8AC3E}">
        <p14:creationId xmlns:p14="http://schemas.microsoft.com/office/powerpoint/2010/main" val="334313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4546" y="-325346"/>
            <a:ext cx="12192000" cy="830997"/>
          </a:xfrm>
          <a:prstGeom prst="rect">
            <a:avLst/>
          </a:prstGeom>
        </p:spPr>
        <p:txBody>
          <a:bodyPr wrap="square">
            <a:spAutoFit/>
          </a:bodyPr>
          <a:lstStyle/>
          <a:p>
            <a:pPr algn="ctr"/>
            <a:r>
              <a:rPr lang="bn-IN" sz="2400" dirty="0" smtClean="0">
                <a:solidFill>
                  <a:srgbClr val="0070C0"/>
                </a:solidFill>
              </a:rPr>
              <a:t/>
            </a:r>
            <a:br>
              <a:rPr lang="bn-IN" sz="2400" dirty="0" smtClean="0">
                <a:solidFill>
                  <a:srgbClr val="0070C0"/>
                </a:solidFill>
              </a:rPr>
            </a:br>
            <a:r>
              <a:rPr lang="bn-IN" sz="2400" b="1" i="0" dirty="0" smtClean="0">
                <a:solidFill>
                  <a:srgbClr val="0070C0"/>
                </a:solidFill>
                <a:effectLst/>
                <a:latin typeface="Kiron"/>
              </a:rPr>
              <a:t>ঢাকা-চট্টগ্রাম মহাসড়কে যানজট</a:t>
            </a:r>
            <a:endParaRPr lang="en-US" sz="2400" dirty="0">
              <a:solidFill>
                <a:srgbClr val="0070C0"/>
              </a:solidFill>
            </a:endParaRPr>
          </a:p>
        </p:txBody>
      </p:sp>
      <p:sp>
        <p:nvSpPr>
          <p:cNvPr id="5" name="Rectangle 4"/>
          <p:cNvSpPr/>
          <p:nvPr/>
        </p:nvSpPr>
        <p:spPr>
          <a:xfrm>
            <a:off x="1326524" y="507515"/>
            <a:ext cx="9672034" cy="4524315"/>
          </a:xfrm>
          <a:prstGeom prst="rect">
            <a:avLst/>
          </a:prstGeom>
        </p:spPr>
        <p:txBody>
          <a:bodyPr wrap="square">
            <a:spAutoFit/>
          </a:bodyPr>
          <a:lstStyle/>
          <a:p>
            <a:r>
              <a:rPr lang="bn-IN" b="0" i="0" dirty="0" smtClean="0">
                <a:solidFill>
                  <a:srgbClr val="000000"/>
                </a:solidFill>
                <a:effectLst/>
                <a:latin typeface="Kiron"/>
              </a:rPr>
              <a:t>ঢাকা-চট্টগ্রাম মহাসড়কে কুমিল্লার দাউদকান্দি উপজেলার পেন্নাই থেকে মেঘনা-গোমতী সেতুর টোলপ্লাজা পর্যন্ত ১০ কিলোমিটার এলাকায় যানজট চলছে। বুধবার ভোর ৪টা থেকে এ যানজটের সৃষ্টি। এতে বিপাকে পড়েছেন রোগীবাহী গাড়ি, গাড়ির চালকসহ জরুরি প্রয়োজনে ঢাকাগামী যাত্রীরা।</a:t>
            </a:r>
          </a:p>
          <a:p>
            <a:r>
              <a:rPr lang="bn-IN" b="0" i="0" dirty="0" smtClean="0">
                <a:solidFill>
                  <a:srgbClr val="000000"/>
                </a:solidFill>
                <a:effectLst/>
                <a:latin typeface="Kiron"/>
              </a:rPr>
              <a:t>২১ মে থেকে মহাসড়কে পণ্যবাহী যানবাহন চলাচল বন্ধ রাখারা ঘোষণা এবং ঘূর্ণিঝড় আম্পানের কারণে চট্টগ্রাম বন্দর থেকে অতিরিক্ত গাড়ি একযোগে ছাড়ার কারণে গাড়ির চাপ বেড়েছে বলে সংশ্লিষ্টরা জানিয়েছে।</a:t>
            </a:r>
            <a:br>
              <a:rPr lang="bn-IN" b="0" i="0" dirty="0" smtClean="0">
                <a:solidFill>
                  <a:srgbClr val="000000"/>
                </a:solidFill>
                <a:effectLst/>
                <a:latin typeface="Kiron"/>
              </a:rPr>
            </a:br>
            <a:r>
              <a:rPr lang="bn-IN" b="0" i="0" dirty="0" smtClean="0">
                <a:solidFill>
                  <a:srgbClr val="000000"/>
                </a:solidFill>
                <a:effectLst/>
                <a:latin typeface="Kiron"/>
              </a:rPr>
              <a:t/>
            </a:r>
            <a:br>
              <a:rPr lang="bn-IN" b="0" i="0" dirty="0" smtClean="0">
                <a:solidFill>
                  <a:srgbClr val="000000"/>
                </a:solidFill>
                <a:effectLst/>
                <a:latin typeface="Kiron"/>
              </a:rPr>
            </a:br>
            <a:r>
              <a:rPr lang="bn-IN" b="0" i="0" dirty="0" smtClean="0">
                <a:solidFill>
                  <a:srgbClr val="000000"/>
                </a:solidFill>
                <a:effectLst/>
                <a:latin typeface="Kiron"/>
              </a:rPr>
              <a:t>চট্টগ্রাম বন্দর থেকে ঢাকাগামী কাভার্ডভ্যানের চালক মো. মোজাহের উদ্দিনের সঙ্গে সকাল সাড়ে ১০টায় কথা হয় মহাসড়কের দাউদকান্দির কানড়া এলাকায়। তিনি বলেন, ভোর চারটায় দাউদকান্দির পেন্নাই এলাকায় এসে যানজটে আটকা পড়েন। দুই কিলোমিটার পথ অতিক্রম করতে সাড়ে ছয় ঘণ্টা সময় লেগেছে। শৌচাগারে যাওয়ার সুযোগ নেই। দীর্ঘ সময় যানজটে আটকে থেকে অস্থির লাগছে।</a:t>
            </a:r>
            <a:r>
              <a:rPr lang="bn-IN" dirty="0"/>
              <a:t>ঢাকাগামী অ্যাম্বুলেন্সের চালক বেলায়েত হোসেন মহাসড়কের দাউদকান্দির বলদাখাল এলাকায় সকাল নয়টায় বলেন, ‘দীর্ঘ সময় আটকে থেকে ধৈর্য হারা হয়ে যাচ্ছি</a:t>
            </a:r>
            <a:r>
              <a:rPr lang="bn-IN" dirty="0" smtClean="0"/>
              <a:t>।’</a:t>
            </a:r>
            <a:r>
              <a:rPr lang="bn-IN" dirty="0"/>
              <a:t> দাউদকান্দি হাইওয়ে থানার উপপরিদর্শক (এসআই) জাহিদ হাসান বলেন, ২১ মে থেকে মহাসড়কে পণ্যবাহী যানবাহন চলাচল বন্ধ থাকার ঘোষণা ও ঘূর্ণিঝড় আম্পানের কারণে চট্টগ্রাম বন্দর থেকে অতিরিক্ত গাড়ি একযোগে ছাড়ার কারণে এ যানজটের সৃষ্টি হয়েছে।</a:t>
            </a:r>
            <a:endParaRPr lang="bn-IN" b="0" i="0" dirty="0">
              <a:solidFill>
                <a:srgbClr val="000000"/>
              </a:solidFill>
              <a:effectLst/>
              <a:latin typeface="Kiron"/>
            </a:endParaRPr>
          </a:p>
        </p:txBody>
      </p:sp>
    </p:spTree>
    <p:extLst>
      <p:ext uri="{BB962C8B-B14F-4D97-AF65-F5344CB8AC3E}">
        <p14:creationId xmlns:p14="http://schemas.microsoft.com/office/powerpoint/2010/main" val="3872143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Kiron</vt:lpstr>
      <vt:lpstr>Vrinda</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1</cp:revision>
  <dcterms:created xsi:type="dcterms:W3CDTF">2020-05-20T06:44:16Z</dcterms:created>
  <dcterms:modified xsi:type="dcterms:W3CDTF">2020-05-20T06:44:27Z</dcterms:modified>
</cp:coreProperties>
</file>