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4a" ContentType="audio/mp4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4" r:id="rId2"/>
    <p:sldId id="256" r:id="rId3"/>
    <p:sldId id="257" r:id="rId4"/>
    <p:sldId id="258" r:id="rId5"/>
    <p:sldId id="280" r:id="rId6"/>
    <p:sldId id="281" r:id="rId7"/>
    <p:sldId id="282" r:id="rId8"/>
    <p:sldId id="283" r:id="rId9"/>
    <p:sldId id="259" r:id="rId10"/>
    <p:sldId id="284" r:id="rId11"/>
    <p:sldId id="286" r:id="rId12"/>
    <p:sldId id="288" r:id="rId13"/>
    <p:sldId id="303" r:id="rId14"/>
    <p:sldId id="268" r:id="rId15"/>
    <p:sldId id="290" r:id="rId16"/>
    <p:sldId id="291" r:id="rId17"/>
    <p:sldId id="271" r:id="rId18"/>
    <p:sldId id="293" r:id="rId19"/>
    <p:sldId id="297" r:id="rId20"/>
    <p:sldId id="298" r:id="rId21"/>
    <p:sldId id="273" r:id="rId22"/>
    <p:sldId id="299" r:id="rId23"/>
    <p:sldId id="30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2" end="23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5FB"/>
    <a:srgbClr val="D9F6FB"/>
    <a:srgbClr val="72FCFE"/>
    <a:srgbClr val="C00000"/>
    <a:srgbClr val="74B44A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7" d="100"/>
          <a:sy n="67" d="100"/>
        </p:scale>
        <p:origin x="75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E99FE1-B732-450D-80D2-2E70A73E5A67}" type="doc">
      <dgm:prSet loTypeId="urn:microsoft.com/office/officeart/2005/8/layout/chevron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CE056F-22C6-4DEB-991F-486E31A33C6B}">
      <dgm:prSet phldrT="[Text]" custT="1"/>
      <dgm:spPr/>
      <dgm:t>
        <a:bodyPr/>
        <a:lstStyle/>
        <a:p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C457939-FA8F-4BB5-82A6-79674943804D}" type="parTrans" cxnId="{68344784-169C-4E87-AF67-485EEA2C7C86}">
      <dgm:prSet/>
      <dgm:spPr/>
      <dgm:t>
        <a:bodyPr/>
        <a:lstStyle/>
        <a:p>
          <a:endParaRPr lang="en-US"/>
        </a:p>
      </dgm:t>
    </dgm:pt>
    <dgm:pt modelId="{4D00CE7A-F5CC-41A1-9686-309860C91401}" type="sibTrans" cxnId="{68344784-169C-4E87-AF67-485EEA2C7C86}">
      <dgm:prSet/>
      <dgm:spPr/>
      <dgm:t>
        <a:bodyPr/>
        <a:lstStyle/>
        <a:p>
          <a:endParaRPr lang="en-US"/>
        </a:p>
      </dgm:t>
    </dgm:pt>
    <dgm:pt modelId="{A4D40DB5-3967-43C7-BA23-C7E84EC444F4}">
      <dgm:prSet phldrT="[Text]" custT="1"/>
      <dgm:spPr/>
      <dgm:t>
        <a:bodyPr/>
        <a:lstStyle/>
        <a:p>
          <a:r>
            <a:rPr lang="en-US" sz="3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বৃত্ত</a:t>
          </a:r>
          <a:r>
            <a:rPr lang="en-US" sz="3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কী</a:t>
          </a:r>
          <a:r>
            <a:rPr lang="en-US" sz="3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তা</a:t>
          </a:r>
          <a:r>
            <a:rPr lang="en-US" sz="3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বলতে</a:t>
          </a:r>
          <a:r>
            <a:rPr lang="en-US" sz="3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পারবে</a:t>
          </a:r>
          <a:r>
            <a:rPr lang="en-US" sz="3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;</a:t>
          </a:r>
          <a:endParaRPr lang="en-US" sz="3200" dirty="0"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A3371F6-AF3F-4ED2-BCA0-72B87189843E}" type="parTrans" cxnId="{60A8077F-4A9C-4166-821E-3045DDEC9B0A}">
      <dgm:prSet/>
      <dgm:spPr/>
      <dgm:t>
        <a:bodyPr/>
        <a:lstStyle/>
        <a:p>
          <a:endParaRPr lang="en-US"/>
        </a:p>
      </dgm:t>
    </dgm:pt>
    <dgm:pt modelId="{91BA8C86-6491-4255-B7BE-8B1A62E8485C}" type="sibTrans" cxnId="{60A8077F-4A9C-4166-821E-3045DDEC9B0A}">
      <dgm:prSet/>
      <dgm:spPr/>
      <dgm:t>
        <a:bodyPr/>
        <a:lstStyle/>
        <a:p>
          <a:endParaRPr lang="en-US"/>
        </a:p>
      </dgm:t>
    </dgm:pt>
    <dgm:pt modelId="{80E28AA5-12A5-43EF-ABF2-53CB5B364469}">
      <dgm:prSet phldrT="[Text]" custT="1"/>
      <dgm:spPr/>
      <dgm:t>
        <a:bodyPr/>
        <a:lstStyle/>
        <a:p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F0F775F-D157-46DF-9706-57616108B9EC}" type="parTrans" cxnId="{51FD542E-2DFA-497D-9A04-F0CE3646FC51}">
      <dgm:prSet/>
      <dgm:spPr/>
      <dgm:t>
        <a:bodyPr/>
        <a:lstStyle/>
        <a:p>
          <a:endParaRPr lang="en-US"/>
        </a:p>
      </dgm:t>
    </dgm:pt>
    <dgm:pt modelId="{5A66736F-50EC-4326-8D02-CEC8333EDBE9}" type="sibTrans" cxnId="{51FD542E-2DFA-497D-9A04-F0CE3646FC51}">
      <dgm:prSet/>
      <dgm:spPr/>
      <dgm:t>
        <a:bodyPr/>
        <a:lstStyle/>
        <a:p>
          <a:endParaRPr lang="en-US"/>
        </a:p>
      </dgm:t>
    </dgm:pt>
    <dgm:pt modelId="{44BD61FF-2804-4D94-B20D-248D5363F8A0}">
      <dgm:prSet phldrT="[Text]" custT="1"/>
      <dgm:spPr/>
      <dgm:t>
        <a:bodyPr/>
        <a:lstStyle/>
        <a:p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৩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0E6A033-D125-46A3-B98E-5138D8CE0D0A}" type="parTrans" cxnId="{93094836-D518-4B0C-9520-45546A3E93D9}">
      <dgm:prSet/>
      <dgm:spPr/>
      <dgm:t>
        <a:bodyPr/>
        <a:lstStyle/>
        <a:p>
          <a:endParaRPr lang="en-US"/>
        </a:p>
      </dgm:t>
    </dgm:pt>
    <dgm:pt modelId="{65758B4A-4DDD-402E-9560-570A3228D5F5}" type="sibTrans" cxnId="{93094836-D518-4B0C-9520-45546A3E93D9}">
      <dgm:prSet/>
      <dgm:spPr/>
      <dgm:t>
        <a:bodyPr/>
        <a:lstStyle/>
        <a:p>
          <a:endParaRPr lang="en-US"/>
        </a:p>
      </dgm:t>
    </dgm:pt>
    <dgm:pt modelId="{02BED4B0-1AA8-40CF-BB44-8001A1A8171D}">
      <dgm:prSet phldrT="[Text]" custT="1"/>
      <dgm:spPr/>
      <dgm:t>
        <a:bodyPr/>
        <a:lstStyle/>
        <a:p>
          <a:r>
            <a:rPr lang="en-US" sz="3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বৃত্ত</a:t>
          </a:r>
          <a:r>
            <a:rPr lang="en-US" sz="3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বা</a:t>
          </a:r>
          <a:r>
            <a:rPr lang="en-US" sz="3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বৃত্তচাপ</a:t>
          </a:r>
          <a:r>
            <a:rPr lang="en-US" sz="3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দেওয়া</a:t>
          </a:r>
          <a:r>
            <a:rPr lang="en-US" sz="3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থাকলে</a:t>
          </a:r>
          <a:r>
            <a:rPr lang="en-US" sz="3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, </a:t>
          </a:r>
          <a:r>
            <a:rPr lang="en-US" sz="3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বৃত্ত</a:t>
          </a:r>
          <a:r>
            <a:rPr lang="en-US" sz="3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বা</a:t>
          </a:r>
          <a:r>
            <a:rPr lang="en-US" sz="3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বৃত্তচাপের</a:t>
          </a:r>
          <a:r>
            <a:rPr lang="en-US" sz="3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কেন্দ্র</a:t>
          </a:r>
          <a:r>
            <a:rPr lang="en-US" sz="3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নির্ণয়</a:t>
          </a:r>
          <a:r>
            <a:rPr lang="en-US" sz="3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করতে</a:t>
          </a:r>
          <a:r>
            <a:rPr lang="en-US" sz="3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পারবে</a:t>
          </a:r>
          <a:r>
            <a:rPr lang="en-US" sz="320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।</a:t>
          </a:r>
          <a:endParaRPr lang="en-US" sz="3200" dirty="0">
            <a:effectLst/>
          </a:endParaRPr>
        </a:p>
      </dgm:t>
    </dgm:pt>
    <dgm:pt modelId="{FE683053-7899-4645-BAD4-8500A4F335AD}" type="parTrans" cxnId="{EAE428AD-4C10-47B0-9EA9-CFDA413D4BD5}">
      <dgm:prSet/>
      <dgm:spPr/>
      <dgm:t>
        <a:bodyPr/>
        <a:lstStyle/>
        <a:p>
          <a:endParaRPr lang="en-US"/>
        </a:p>
      </dgm:t>
    </dgm:pt>
    <dgm:pt modelId="{37EBE7C8-952A-4E59-B5D0-238E85D52E1F}" type="sibTrans" cxnId="{EAE428AD-4C10-47B0-9EA9-CFDA413D4BD5}">
      <dgm:prSet/>
      <dgm:spPr/>
      <dgm:t>
        <a:bodyPr/>
        <a:lstStyle/>
        <a:p>
          <a:endParaRPr lang="en-US"/>
        </a:p>
      </dgm:t>
    </dgm:pt>
    <dgm:pt modelId="{97C327B1-142F-4A83-BE2C-DD56DA71EFF5}">
      <dgm:prSet custT="1"/>
      <dgm:spPr/>
      <dgm:t>
        <a:bodyPr/>
        <a:lstStyle/>
        <a:p>
          <a:r>
            <a:rPr lang="en-US" sz="3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বৃত্তচাপ</a:t>
          </a:r>
          <a:r>
            <a:rPr lang="en-US" sz="3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কী</a:t>
          </a:r>
          <a:r>
            <a:rPr lang="en-US" sz="3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 </a:t>
          </a:r>
          <a:r>
            <a:rPr lang="en-US" sz="3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তা</a:t>
          </a:r>
          <a:r>
            <a:rPr lang="en-US" sz="3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ব্যাখ্যা</a:t>
          </a:r>
          <a:r>
            <a:rPr lang="en-US" sz="3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করতে</a:t>
          </a:r>
          <a:r>
            <a:rPr lang="en-US" sz="3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পারবে</a:t>
          </a:r>
          <a:r>
            <a:rPr lang="en-US" sz="3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;</a:t>
          </a:r>
          <a:endParaRPr lang="en-US" sz="3200" dirty="0">
            <a:effectLst/>
          </a:endParaRPr>
        </a:p>
      </dgm:t>
    </dgm:pt>
    <dgm:pt modelId="{50BA7718-79E8-4B19-BB59-6CCFAEFC7C0E}" type="parTrans" cxnId="{5B325696-0669-4682-B599-0A5DA75E458C}">
      <dgm:prSet/>
      <dgm:spPr/>
      <dgm:t>
        <a:bodyPr/>
        <a:lstStyle/>
        <a:p>
          <a:endParaRPr lang="en-US"/>
        </a:p>
      </dgm:t>
    </dgm:pt>
    <dgm:pt modelId="{3D21A1F4-756F-46ED-A331-8F4049301CB4}" type="sibTrans" cxnId="{5B325696-0669-4682-B599-0A5DA75E458C}">
      <dgm:prSet/>
      <dgm:spPr/>
      <dgm:t>
        <a:bodyPr/>
        <a:lstStyle/>
        <a:p>
          <a:endParaRPr lang="en-US"/>
        </a:p>
      </dgm:t>
    </dgm:pt>
    <dgm:pt modelId="{40237F9C-E123-4523-8F0B-63C1BF5DBA2A}" type="pres">
      <dgm:prSet presAssocID="{06E99FE1-B732-450D-80D2-2E70A73E5A6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C22657-25FE-44E4-B4F2-AB8C6BA62FBD}" type="pres">
      <dgm:prSet presAssocID="{06CE056F-22C6-4DEB-991F-486E31A33C6B}" presName="composite" presStyleCnt="0"/>
      <dgm:spPr/>
    </dgm:pt>
    <dgm:pt modelId="{2042F1ED-A62C-4EF8-BF14-844287DDA162}" type="pres">
      <dgm:prSet presAssocID="{06CE056F-22C6-4DEB-991F-486E31A33C6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443453-11F5-4AB2-AE2C-85887680F51C}" type="pres">
      <dgm:prSet presAssocID="{06CE056F-22C6-4DEB-991F-486E31A33C6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351014-5F1B-41FA-852A-8D5AB9874757}" type="pres">
      <dgm:prSet presAssocID="{4D00CE7A-F5CC-41A1-9686-309860C91401}" presName="sp" presStyleCnt="0"/>
      <dgm:spPr/>
    </dgm:pt>
    <dgm:pt modelId="{7E95EA2C-C546-4B9B-A4F8-79F9330C758F}" type="pres">
      <dgm:prSet presAssocID="{80E28AA5-12A5-43EF-ABF2-53CB5B364469}" presName="composite" presStyleCnt="0"/>
      <dgm:spPr/>
    </dgm:pt>
    <dgm:pt modelId="{A22E2119-9242-4667-BF8C-EDD34924C4C2}" type="pres">
      <dgm:prSet presAssocID="{80E28AA5-12A5-43EF-ABF2-53CB5B36446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9E29F0-7FF8-4070-936C-3823F9631983}" type="pres">
      <dgm:prSet presAssocID="{80E28AA5-12A5-43EF-ABF2-53CB5B36446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DD99B4-29D3-4866-9BD8-33B092A3BB0C}" type="pres">
      <dgm:prSet presAssocID="{5A66736F-50EC-4326-8D02-CEC8333EDBE9}" presName="sp" presStyleCnt="0"/>
      <dgm:spPr/>
    </dgm:pt>
    <dgm:pt modelId="{08C6ACC2-7D77-4009-A3A9-F02FBBFFBDE6}" type="pres">
      <dgm:prSet presAssocID="{44BD61FF-2804-4D94-B20D-248D5363F8A0}" presName="composite" presStyleCnt="0"/>
      <dgm:spPr/>
    </dgm:pt>
    <dgm:pt modelId="{A22009AD-1197-478D-859C-387A204B6065}" type="pres">
      <dgm:prSet presAssocID="{44BD61FF-2804-4D94-B20D-248D5363F8A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8F28F8-B3B1-4230-ADC6-BDF28F7D2300}" type="pres">
      <dgm:prSet presAssocID="{44BD61FF-2804-4D94-B20D-248D5363F8A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71FD28-9331-4E5D-93E4-24BB75F8354D}" type="presOf" srcId="{80E28AA5-12A5-43EF-ABF2-53CB5B364469}" destId="{A22E2119-9242-4667-BF8C-EDD34924C4C2}" srcOrd="0" destOrd="0" presId="urn:microsoft.com/office/officeart/2005/8/layout/chevron2"/>
    <dgm:cxn modelId="{5B325696-0669-4682-B599-0A5DA75E458C}" srcId="{80E28AA5-12A5-43EF-ABF2-53CB5B364469}" destId="{97C327B1-142F-4A83-BE2C-DD56DA71EFF5}" srcOrd="0" destOrd="0" parTransId="{50BA7718-79E8-4B19-BB59-6CCFAEFC7C0E}" sibTransId="{3D21A1F4-756F-46ED-A331-8F4049301CB4}"/>
    <dgm:cxn modelId="{68344784-169C-4E87-AF67-485EEA2C7C86}" srcId="{06E99FE1-B732-450D-80D2-2E70A73E5A67}" destId="{06CE056F-22C6-4DEB-991F-486E31A33C6B}" srcOrd="0" destOrd="0" parTransId="{EC457939-FA8F-4BB5-82A6-79674943804D}" sibTransId="{4D00CE7A-F5CC-41A1-9686-309860C91401}"/>
    <dgm:cxn modelId="{F0D6F797-45EB-40EE-A40F-275BA8FDE21B}" type="presOf" srcId="{44BD61FF-2804-4D94-B20D-248D5363F8A0}" destId="{A22009AD-1197-478D-859C-387A204B6065}" srcOrd="0" destOrd="0" presId="urn:microsoft.com/office/officeart/2005/8/layout/chevron2"/>
    <dgm:cxn modelId="{60A8077F-4A9C-4166-821E-3045DDEC9B0A}" srcId="{06CE056F-22C6-4DEB-991F-486E31A33C6B}" destId="{A4D40DB5-3967-43C7-BA23-C7E84EC444F4}" srcOrd="0" destOrd="0" parTransId="{CA3371F6-AF3F-4ED2-BCA0-72B87189843E}" sibTransId="{91BA8C86-6491-4255-B7BE-8B1A62E8485C}"/>
    <dgm:cxn modelId="{93094836-D518-4B0C-9520-45546A3E93D9}" srcId="{06E99FE1-B732-450D-80D2-2E70A73E5A67}" destId="{44BD61FF-2804-4D94-B20D-248D5363F8A0}" srcOrd="2" destOrd="0" parTransId="{40E6A033-D125-46A3-B98E-5138D8CE0D0A}" sibTransId="{65758B4A-4DDD-402E-9560-570A3228D5F5}"/>
    <dgm:cxn modelId="{17642DC5-F37B-4360-801F-62DA1930102C}" type="presOf" srcId="{A4D40DB5-3967-43C7-BA23-C7E84EC444F4}" destId="{65443453-11F5-4AB2-AE2C-85887680F51C}" srcOrd="0" destOrd="0" presId="urn:microsoft.com/office/officeart/2005/8/layout/chevron2"/>
    <dgm:cxn modelId="{51FD542E-2DFA-497D-9A04-F0CE3646FC51}" srcId="{06E99FE1-B732-450D-80D2-2E70A73E5A67}" destId="{80E28AA5-12A5-43EF-ABF2-53CB5B364469}" srcOrd="1" destOrd="0" parTransId="{2F0F775F-D157-46DF-9706-57616108B9EC}" sibTransId="{5A66736F-50EC-4326-8D02-CEC8333EDBE9}"/>
    <dgm:cxn modelId="{EAE428AD-4C10-47B0-9EA9-CFDA413D4BD5}" srcId="{44BD61FF-2804-4D94-B20D-248D5363F8A0}" destId="{02BED4B0-1AA8-40CF-BB44-8001A1A8171D}" srcOrd="0" destOrd="0" parTransId="{FE683053-7899-4645-BAD4-8500A4F335AD}" sibTransId="{37EBE7C8-952A-4E59-B5D0-238E85D52E1F}"/>
    <dgm:cxn modelId="{872B0EF2-B0F4-4E6E-935A-C1B34E449E93}" type="presOf" srcId="{06CE056F-22C6-4DEB-991F-486E31A33C6B}" destId="{2042F1ED-A62C-4EF8-BF14-844287DDA162}" srcOrd="0" destOrd="0" presId="urn:microsoft.com/office/officeart/2005/8/layout/chevron2"/>
    <dgm:cxn modelId="{49214F2D-F86B-4BE0-B088-E360D5097501}" type="presOf" srcId="{02BED4B0-1AA8-40CF-BB44-8001A1A8171D}" destId="{5A8F28F8-B3B1-4230-ADC6-BDF28F7D2300}" srcOrd="0" destOrd="0" presId="urn:microsoft.com/office/officeart/2005/8/layout/chevron2"/>
    <dgm:cxn modelId="{8496518C-2E25-4FBF-BF3F-FA7468B27904}" type="presOf" srcId="{97C327B1-142F-4A83-BE2C-DD56DA71EFF5}" destId="{EF9E29F0-7FF8-4070-936C-3823F9631983}" srcOrd="0" destOrd="0" presId="urn:microsoft.com/office/officeart/2005/8/layout/chevron2"/>
    <dgm:cxn modelId="{C727D1D8-E874-431C-A011-3EC859C2D31E}" type="presOf" srcId="{06E99FE1-B732-450D-80D2-2E70A73E5A67}" destId="{40237F9C-E123-4523-8F0B-63C1BF5DBA2A}" srcOrd="0" destOrd="0" presId="urn:microsoft.com/office/officeart/2005/8/layout/chevron2"/>
    <dgm:cxn modelId="{BDD3FB3D-34DB-4B2D-A602-469B5544035E}" type="presParOf" srcId="{40237F9C-E123-4523-8F0B-63C1BF5DBA2A}" destId="{0DC22657-25FE-44E4-B4F2-AB8C6BA62FBD}" srcOrd="0" destOrd="0" presId="urn:microsoft.com/office/officeart/2005/8/layout/chevron2"/>
    <dgm:cxn modelId="{B942D415-7C12-496E-8D01-EE39DFB85CB4}" type="presParOf" srcId="{0DC22657-25FE-44E4-B4F2-AB8C6BA62FBD}" destId="{2042F1ED-A62C-4EF8-BF14-844287DDA162}" srcOrd="0" destOrd="0" presId="urn:microsoft.com/office/officeart/2005/8/layout/chevron2"/>
    <dgm:cxn modelId="{12D6917C-31FD-4554-8E38-270E1DDC11B4}" type="presParOf" srcId="{0DC22657-25FE-44E4-B4F2-AB8C6BA62FBD}" destId="{65443453-11F5-4AB2-AE2C-85887680F51C}" srcOrd="1" destOrd="0" presId="urn:microsoft.com/office/officeart/2005/8/layout/chevron2"/>
    <dgm:cxn modelId="{2CA24711-C23F-4FAB-A619-FCB8E6019248}" type="presParOf" srcId="{40237F9C-E123-4523-8F0B-63C1BF5DBA2A}" destId="{40351014-5F1B-41FA-852A-8D5AB9874757}" srcOrd="1" destOrd="0" presId="urn:microsoft.com/office/officeart/2005/8/layout/chevron2"/>
    <dgm:cxn modelId="{1F621C8F-239C-46F6-A9AC-CE695D5794DE}" type="presParOf" srcId="{40237F9C-E123-4523-8F0B-63C1BF5DBA2A}" destId="{7E95EA2C-C546-4B9B-A4F8-79F9330C758F}" srcOrd="2" destOrd="0" presId="urn:microsoft.com/office/officeart/2005/8/layout/chevron2"/>
    <dgm:cxn modelId="{960F8600-CECB-4771-8E10-DA67A650D803}" type="presParOf" srcId="{7E95EA2C-C546-4B9B-A4F8-79F9330C758F}" destId="{A22E2119-9242-4667-BF8C-EDD34924C4C2}" srcOrd="0" destOrd="0" presId="urn:microsoft.com/office/officeart/2005/8/layout/chevron2"/>
    <dgm:cxn modelId="{6EE2B395-975D-4F5B-B960-E6F10422B79C}" type="presParOf" srcId="{7E95EA2C-C546-4B9B-A4F8-79F9330C758F}" destId="{EF9E29F0-7FF8-4070-936C-3823F9631983}" srcOrd="1" destOrd="0" presId="urn:microsoft.com/office/officeart/2005/8/layout/chevron2"/>
    <dgm:cxn modelId="{763E4E92-FC69-4FB6-B91F-891C6582657E}" type="presParOf" srcId="{40237F9C-E123-4523-8F0B-63C1BF5DBA2A}" destId="{44DD99B4-29D3-4866-9BD8-33B092A3BB0C}" srcOrd="3" destOrd="0" presId="urn:microsoft.com/office/officeart/2005/8/layout/chevron2"/>
    <dgm:cxn modelId="{B09CB33F-18DE-43FE-9493-17D067B09F89}" type="presParOf" srcId="{40237F9C-E123-4523-8F0B-63C1BF5DBA2A}" destId="{08C6ACC2-7D77-4009-A3A9-F02FBBFFBDE6}" srcOrd="4" destOrd="0" presId="urn:microsoft.com/office/officeart/2005/8/layout/chevron2"/>
    <dgm:cxn modelId="{9192E081-1EFD-4F27-BA7E-A19067ABE4C9}" type="presParOf" srcId="{08C6ACC2-7D77-4009-A3A9-F02FBBFFBDE6}" destId="{A22009AD-1197-478D-859C-387A204B6065}" srcOrd="0" destOrd="0" presId="urn:microsoft.com/office/officeart/2005/8/layout/chevron2"/>
    <dgm:cxn modelId="{46E4D5AA-AE98-4FC4-B167-463E82FF2FD3}" type="presParOf" srcId="{08C6ACC2-7D77-4009-A3A9-F02FBBFFBDE6}" destId="{5A8F28F8-B3B1-4230-ADC6-BDF28F7D23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42F1ED-A62C-4EF8-BF14-844287DDA162}">
      <dsp:nvSpPr>
        <dsp:cNvPr id="0" name=""/>
        <dsp:cNvSpPr/>
      </dsp:nvSpPr>
      <dsp:spPr>
        <a:xfrm rot="5400000">
          <a:off x="-191313" y="194917"/>
          <a:ext cx="1275422" cy="89279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" y="450002"/>
        <a:ext cx="892795" cy="382627"/>
      </dsp:txXfrm>
    </dsp:sp>
    <dsp:sp modelId="{65443453-11F5-4AB2-AE2C-85887680F51C}">
      <dsp:nvSpPr>
        <dsp:cNvPr id="0" name=""/>
        <dsp:cNvSpPr/>
      </dsp:nvSpPr>
      <dsp:spPr>
        <a:xfrm rot="5400000">
          <a:off x="5427176" y="-4530775"/>
          <a:ext cx="829460" cy="98982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বৃত্ত</a:t>
          </a:r>
          <a:r>
            <a:rPr lang="en-US" sz="3200" kern="1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কী</a:t>
          </a:r>
          <a:r>
            <a:rPr lang="en-US" sz="3200" kern="1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তা</a:t>
          </a:r>
          <a:r>
            <a:rPr lang="en-US" sz="3200" kern="1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বলতে</a:t>
          </a:r>
          <a:r>
            <a:rPr lang="en-US" sz="3200" kern="1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পারবে</a:t>
          </a:r>
          <a:r>
            <a:rPr lang="en-US" sz="3200" kern="1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;</a:t>
          </a:r>
          <a:endParaRPr lang="en-US" sz="3200" kern="1200" dirty="0"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892796" y="44096"/>
        <a:ext cx="9857730" cy="748478"/>
      </dsp:txXfrm>
    </dsp:sp>
    <dsp:sp modelId="{A22E2119-9242-4667-BF8C-EDD34924C4C2}">
      <dsp:nvSpPr>
        <dsp:cNvPr id="0" name=""/>
        <dsp:cNvSpPr/>
      </dsp:nvSpPr>
      <dsp:spPr>
        <a:xfrm rot="5400000">
          <a:off x="-191313" y="1271485"/>
          <a:ext cx="1275422" cy="89279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" y="1526570"/>
        <a:ext cx="892795" cy="382627"/>
      </dsp:txXfrm>
    </dsp:sp>
    <dsp:sp modelId="{EF9E29F0-7FF8-4070-936C-3823F9631983}">
      <dsp:nvSpPr>
        <dsp:cNvPr id="0" name=""/>
        <dsp:cNvSpPr/>
      </dsp:nvSpPr>
      <dsp:spPr>
        <a:xfrm rot="5400000">
          <a:off x="5427394" y="-3454426"/>
          <a:ext cx="829024" cy="98982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বৃত্তচাপ</a:t>
          </a:r>
          <a:r>
            <a:rPr lang="en-US" sz="3200" kern="1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কী</a:t>
          </a:r>
          <a:r>
            <a:rPr lang="en-US" sz="3200" kern="1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 </a:t>
          </a:r>
          <a:r>
            <a:rPr lang="en-US" sz="3200" kern="1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তা</a:t>
          </a:r>
          <a:r>
            <a:rPr lang="en-US" sz="3200" kern="1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ব্যাখ্যা</a:t>
          </a:r>
          <a:r>
            <a:rPr lang="en-US" sz="3200" kern="1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করতে</a:t>
          </a:r>
          <a:r>
            <a:rPr lang="en-US" sz="3200" kern="1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পারবে</a:t>
          </a:r>
          <a:r>
            <a:rPr lang="en-US" sz="3200" kern="1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;</a:t>
          </a:r>
          <a:endParaRPr lang="en-US" sz="3200" kern="1200" dirty="0">
            <a:effectLst/>
          </a:endParaRPr>
        </a:p>
      </dsp:txBody>
      <dsp:txXfrm rot="-5400000">
        <a:off x="892796" y="1120642"/>
        <a:ext cx="9857751" cy="748084"/>
      </dsp:txXfrm>
    </dsp:sp>
    <dsp:sp modelId="{A22009AD-1197-478D-859C-387A204B6065}">
      <dsp:nvSpPr>
        <dsp:cNvPr id="0" name=""/>
        <dsp:cNvSpPr/>
      </dsp:nvSpPr>
      <dsp:spPr>
        <a:xfrm rot="5400000">
          <a:off x="-191313" y="2348053"/>
          <a:ext cx="1275422" cy="89279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৩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" y="2603138"/>
        <a:ext cx="892795" cy="382627"/>
      </dsp:txXfrm>
    </dsp:sp>
    <dsp:sp modelId="{5A8F28F8-B3B1-4230-ADC6-BDF28F7D2300}">
      <dsp:nvSpPr>
        <dsp:cNvPr id="0" name=""/>
        <dsp:cNvSpPr/>
      </dsp:nvSpPr>
      <dsp:spPr>
        <a:xfrm rot="5400000">
          <a:off x="5427394" y="-2377858"/>
          <a:ext cx="829024" cy="98982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বৃত্ত</a:t>
          </a:r>
          <a:r>
            <a:rPr lang="en-US" sz="3200" kern="1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বা</a:t>
          </a:r>
          <a:r>
            <a:rPr lang="en-US" sz="3200" kern="1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বৃত্তচাপ</a:t>
          </a:r>
          <a:r>
            <a:rPr lang="en-US" sz="3200" kern="1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দেওয়া</a:t>
          </a:r>
          <a:r>
            <a:rPr lang="en-US" sz="3200" kern="1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থাকলে</a:t>
          </a:r>
          <a:r>
            <a:rPr lang="en-US" sz="3200" kern="1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, </a:t>
          </a:r>
          <a:r>
            <a:rPr lang="en-US" sz="3200" kern="1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বৃত্ত</a:t>
          </a:r>
          <a:r>
            <a:rPr lang="en-US" sz="3200" kern="1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বা</a:t>
          </a:r>
          <a:r>
            <a:rPr lang="en-US" sz="3200" kern="1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বৃত্তচাপের</a:t>
          </a:r>
          <a:r>
            <a:rPr lang="en-US" sz="3200" kern="1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কেন্দ্র</a:t>
          </a:r>
          <a:r>
            <a:rPr lang="en-US" sz="3200" kern="1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নির্ণয়</a:t>
          </a:r>
          <a:r>
            <a:rPr lang="en-US" sz="3200" kern="1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করতে</a:t>
          </a:r>
          <a:r>
            <a:rPr lang="en-US" sz="3200" kern="1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পারবে</a:t>
          </a:r>
          <a:r>
            <a:rPr lang="en-US" sz="3200" kern="120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।</a:t>
          </a:r>
          <a:endParaRPr lang="en-US" sz="3200" kern="1200" dirty="0">
            <a:effectLst/>
          </a:endParaRPr>
        </a:p>
      </dsp:txBody>
      <dsp:txXfrm rot="-5400000">
        <a:off x="892796" y="2197210"/>
        <a:ext cx="9857751" cy="7480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image" Target="../media/image57.wmf"/><Relationship Id="rId7" Type="http://schemas.openxmlformats.org/officeDocument/2006/relationships/image" Target="../media/image61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88CD5-0FFA-45AE-B914-E35F170BEB68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1016C-248B-4258-8E1E-7644047E3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57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সাউন্ড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শুনার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আগে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সাউন্ড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সার্ভিস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কানেক্ট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রাখতে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 (</a:t>
            </a:r>
            <a:r>
              <a:rPr lang="en-US" baseline="0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নাজমুল</a:t>
            </a:r>
            <a:r>
              <a:rPr lang="en-US" baseline="0" dirty="0" smtClean="0"/>
              <a:t> হক-nazhoq71@gmail.com)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1016C-248B-4258-8E1E-7644047E30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389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কিছুক্ষণ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অপেক্ষা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অ্যানিমেশন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শেষ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হলে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প্রশ্নের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সঠিক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মাউসে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 ।(</a:t>
            </a:r>
            <a:r>
              <a:rPr lang="en-US" baseline="0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নাজমুল</a:t>
            </a:r>
            <a:r>
              <a:rPr lang="en-US" baseline="0" dirty="0" smtClean="0"/>
              <a:t> হক-nazhoq71@gmail.com)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1016C-248B-4258-8E1E-7644047E301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49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নির্ধারিত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সময়টুকু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লেখার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সুযোগ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 ।(</a:t>
            </a:r>
            <a:r>
              <a:rPr lang="en-US" baseline="0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নাজমুল</a:t>
            </a:r>
            <a:r>
              <a:rPr lang="en-US" baseline="0" dirty="0" smtClean="0"/>
              <a:t> হক-nazhoq71@gmail.com)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1016C-248B-4258-8E1E-7644047E301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8783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শিক্ষার্থিরা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সমসধান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লেখার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মিলিয়ে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নিবে</a:t>
            </a:r>
            <a:r>
              <a:rPr lang="en-US" baseline="0" dirty="0" smtClean="0"/>
              <a:t>। (</a:t>
            </a:r>
            <a:r>
              <a:rPr lang="en-US" baseline="0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নাজমুল</a:t>
            </a:r>
            <a:r>
              <a:rPr lang="en-US" baseline="0" dirty="0" smtClean="0"/>
              <a:t> হক-nazhoq71@gmail.com)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1016C-248B-4258-8E1E-7644047E301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508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এখানে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চাপ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প্রসঙ্গ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বৃত্তের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চাপ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মাথা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খাটাতে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শুরু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</a:t>
            </a:r>
            <a:r>
              <a:rPr lang="en-US" baseline="0" dirty="0" smtClean="0"/>
              <a:t>। (</a:t>
            </a:r>
            <a:r>
              <a:rPr lang="en-US" baseline="0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নাজমুল</a:t>
            </a:r>
            <a:r>
              <a:rPr lang="en-US" baseline="0" dirty="0" smtClean="0"/>
              <a:t> হক-nazhoq71@gmail.com)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1016C-248B-4258-8E1E-7644047E301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832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কিছুক্ষণ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অপেক্ষা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অ্যানিমেশন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শেষ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হলে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প্রশ্নের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সঠিক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মাউসে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 । (</a:t>
            </a:r>
            <a:r>
              <a:rPr lang="en-US" baseline="0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নাজমুল</a:t>
            </a:r>
            <a:r>
              <a:rPr lang="en-US" baseline="0" dirty="0" smtClean="0"/>
              <a:t> হক-nazhoq71@gmail.com)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1016C-248B-4258-8E1E-7644047E301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123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দুজন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ভাগ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লিখবে</a:t>
            </a:r>
            <a:r>
              <a:rPr lang="en-US" baseline="0" dirty="0" smtClean="0"/>
              <a:t> । </a:t>
            </a:r>
            <a:r>
              <a:rPr lang="en-US" baseline="0" dirty="0" err="1" smtClean="0"/>
              <a:t>শ্রেণি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ঘুরে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ঘুরে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পর্যবেক্ষণ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</a:t>
            </a:r>
            <a:r>
              <a:rPr lang="en-US" baseline="0" dirty="0" smtClean="0"/>
              <a:t> । </a:t>
            </a:r>
            <a:r>
              <a:rPr lang="en-US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নির্ধারিত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সময়টুকু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লেখার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সুযোগ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 । (</a:t>
            </a:r>
            <a:r>
              <a:rPr lang="en-US" baseline="0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নাজমুল</a:t>
            </a:r>
            <a:r>
              <a:rPr lang="en-US" baseline="0" dirty="0" smtClean="0"/>
              <a:t> হক-nazhoq71@gmail.com)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1016C-248B-4258-8E1E-7644047E301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702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শিক্ষার্থিরা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সমসধান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লেখার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মিলিয়ে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নিবে</a:t>
            </a:r>
            <a:r>
              <a:rPr lang="en-US" baseline="0" dirty="0" smtClean="0"/>
              <a:t>। (</a:t>
            </a:r>
            <a:r>
              <a:rPr lang="en-US" baseline="0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নাজমুল</a:t>
            </a:r>
            <a:r>
              <a:rPr lang="en-US" baseline="0" dirty="0" smtClean="0"/>
              <a:t> হক-nazhoq71@gmail.com)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1016C-248B-4258-8E1E-7644047E301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1572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সামনে</a:t>
            </a:r>
            <a:r>
              <a:rPr lang="en-US" dirty="0" smtClean="0"/>
              <a:t> </a:t>
            </a:r>
            <a:r>
              <a:rPr lang="en-US" dirty="0" err="1" smtClean="0"/>
              <a:t>প্রয়োজনীয়তা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এখান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মাথা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খাটাতে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শুরু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</a:t>
            </a:r>
            <a:r>
              <a:rPr lang="en-US" baseline="0" dirty="0" smtClean="0"/>
              <a:t>। (</a:t>
            </a:r>
            <a:r>
              <a:rPr lang="en-US" baseline="0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নাজমুল</a:t>
            </a:r>
            <a:r>
              <a:rPr lang="en-US" baseline="0" dirty="0" smtClean="0"/>
              <a:t> হক-nazhoq71@gmail.com)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1016C-248B-4258-8E1E-7644047E301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0440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পর</a:t>
            </a:r>
            <a:r>
              <a:rPr lang="en-US" dirty="0" smtClean="0"/>
              <a:t> </a:t>
            </a:r>
            <a:r>
              <a:rPr lang="en-US" dirty="0" err="1" smtClean="0"/>
              <a:t>বৃত্তের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কেন্দ্র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নির্ণয়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জ্যা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লম্ব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সমদ্বিখন্ডক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আঁকতে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 , </a:t>
            </a:r>
            <a:r>
              <a:rPr lang="en-US" baseline="0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অ্যানিমেশন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মাথা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খাটাবে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ধরনের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প্রয়োগ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 </a:t>
            </a:r>
            <a:r>
              <a:rPr lang="en-US" dirty="0" err="1" smtClean="0"/>
              <a:t>কিছুক্ষণ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অপেক্ষা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অ্যানিমেশন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শেষ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হলে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প্রশ্নের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সঠিক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মাউসে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 । (</a:t>
            </a:r>
            <a:r>
              <a:rPr lang="en-US" baseline="0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নাজমুল</a:t>
            </a:r>
            <a:r>
              <a:rPr lang="en-US" baseline="0" dirty="0" smtClean="0"/>
              <a:t> হক-nazhoq71@gmail.com)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1016C-248B-4258-8E1E-7644047E301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655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প্রতিটি</a:t>
            </a:r>
            <a:r>
              <a:rPr lang="en-US" dirty="0" smtClean="0"/>
              <a:t> </a:t>
            </a:r>
            <a:r>
              <a:rPr lang="en-US" baseline="0" dirty="0" err="1" smtClean="0"/>
              <a:t>অ্যানিমেশন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শেষ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হলে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প্রশ্নের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সঠিক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পরবর্তী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অ্যামেশনের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মাউসে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 । </a:t>
            </a:r>
            <a:r>
              <a:rPr lang="en-US" baseline="0" dirty="0" err="1" smtClean="0"/>
              <a:t>সঠিক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প্রয়োজনে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কিছু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প্রয়োগ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পরবর্তী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জ্যা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লম্ব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সমদ্বিখন্ডক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একজন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এঁকে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 (</a:t>
            </a:r>
            <a:r>
              <a:rPr lang="en-US" baseline="0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নাজমুল</a:t>
            </a:r>
            <a:r>
              <a:rPr lang="en-US" baseline="0" dirty="0" smtClean="0"/>
              <a:t> হক-nazhoq71@gmail.com)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1016C-248B-4258-8E1E-7644047E301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82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আনন্দের</a:t>
            </a:r>
            <a:r>
              <a:rPr lang="en-US" dirty="0" smtClean="0"/>
              <a:t> </a:t>
            </a:r>
            <a:r>
              <a:rPr lang="en-US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স্বাগতম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সকলের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খোজ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খবর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শ্রেণি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কার্যক্রম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শুরু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  (</a:t>
            </a:r>
            <a:r>
              <a:rPr lang="en-US" baseline="0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নাজমুল</a:t>
            </a:r>
            <a:r>
              <a:rPr lang="en-US" baseline="0" dirty="0" smtClean="0"/>
              <a:t> হক-nazhoq71@gmail.com)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1016C-248B-4258-8E1E-7644047E30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642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প্রতিটি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গ্রুপে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পোস্টার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পেপার</a:t>
            </a:r>
            <a:r>
              <a:rPr lang="en-US" baseline="0" dirty="0" smtClean="0"/>
              <a:t>  ও </a:t>
            </a:r>
            <a:r>
              <a:rPr lang="en-US" baseline="0" dirty="0" err="1" smtClean="0"/>
              <a:t>কলম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 । </a:t>
            </a:r>
            <a:r>
              <a:rPr lang="en-US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গ্রুপে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ভাগ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লিখবে</a:t>
            </a:r>
            <a:r>
              <a:rPr lang="en-US" baseline="0" dirty="0" smtClean="0"/>
              <a:t> । </a:t>
            </a:r>
            <a:r>
              <a:rPr lang="en-US" baseline="0" dirty="0" err="1" smtClean="0"/>
              <a:t>শ্রেণি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ঘুরে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ঘুরে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পর্যবেক্ষণ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</a:t>
            </a:r>
            <a:r>
              <a:rPr lang="en-US" baseline="0" dirty="0" smtClean="0"/>
              <a:t> । </a:t>
            </a:r>
            <a:r>
              <a:rPr lang="en-US" dirty="0" err="1" smtClean="0"/>
              <a:t>লেখা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শেষে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প্রতিটি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একজন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দলনেতা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এসে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উপস্থাপন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</a:t>
            </a:r>
            <a:r>
              <a:rPr lang="en-US" baseline="0" dirty="0" smtClean="0"/>
              <a:t>,। </a:t>
            </a:r>
            <a:r>
              <a:rPr lang="en-US" baseline="0" dirty="0" err="1" smtClean="0"/>
              <a:t>শ্রেণি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সহযোগিতা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</a:t>
            </a:r>
            <a:r>
              <a:rPr lang="en-US" baseline="0" dirty="0" smtClean="0"/>
              <a:t>। (</a:t>
            </a:r>
            <a:r>
              <a:rPr lang="en-US" baseline="0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নাজমুল</a:t>
            </a:r>
            <a:r>
              <a:rPr lang="en-US" baseline="0" dirty="0" smtClean="0"/>
              <a:t> হক-nazhoq71@gmail.com)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1016C-248B-4258-8E1E-7644047E301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63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প্রতিটি</a:t>
            </a:r>
            <a:r>
              <a:rPr lang="en-US" dirty="0" smtClean="0"/>
              <a:t> </a:t>
            </a:r>
            <a:r>
              <a:rPr lang="en-US" dirty="0" err="1" smtClean="0"/>
              <a:t>প্রশ্নের</a:t>
            </a:r>
            <a:r>
              <a:rPr lang="en-US" dirty="0" smtClean="0"/>
              <a:t> </a:t>
            </a:r>
            <a:r>
              <a:rPr lang="en-US" dirty="0" err="1" smtClean="0"/>
              <a:t>উত্তর</a:t>
            </a:r>
            <a:r>
              <a:rPr lang="en-US" dirty="0" smtClean="0"/>
              <a:t> </a:t>
            </a:r>
            <a:r>
              <a:rPr lang="en-US" dirty="0" err="1" smtClean="0"/>
              <a:t>দেওয়া</a:t>
            </a:r>
            <a:r>
              <a:rPr lang="en-US" dirty="0" smtClean="0"/>
              <a:t> </a:t>
            </a:r>
            <a:r>
              <a:rPr lang="en-US" dirty="0" err="1" smtClean="0"/>
              <a:t>শেষ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হওয়ার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পরবর্তী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মাউসে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 । (</a:t>
            </a:r>
            <a:r>
              <a:rPr lang="en-US" baseline="0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নাজমুল</a:t>
            </a:r>
            <a:r>
              <a:rPr lang="en-US" baseline="0" dirty="0" smtClean="0"/>
              <a:t> হক-nazhoq71@gmail.com)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1016C-248B-4258-8E1E-7644047E301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3600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বাড়ির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খাতায়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বাড়ি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সমাধান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আসবে</a:t>
            </a:r>
            <a:r>
              <a:rPr lang="en-US" baseline="0" dirty="0" smtClean="0"/>
              <a:t> । (</a:t>
            </a:r>
            <a:r>
              <a:rPr lang="en-US" baseline="0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নাজমুল</a:t>
            </a:r>
            <a:r>
              <a:rPr lang="en-US" baseline="0" dirty="0" smtClean="0"/>
              <a:t> হক-nazhoq71@gmail.com)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1016C-248B-4258-8E1E-7644047E301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2721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সবাইকে</a:t>
            </a:r>
            <a:r>
              <a:rPr lang="en-US" dirty="0" smtClean="0"/>
              <a:t> </a:t>
            </a:r>
            <a:r>
              <a:rPr lang="en-US" dirty="0" err="1" smtClean="0"/>
              <a:t>ধন্যবাদ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আনন্দের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উপকরণ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গুছিয়ে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শেষ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হওয়ার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শ্রেণি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কক্ষ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ত্যাগ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।(</a:t>
            </a:r>
            <a:r>
              <a:rPr lang="en-US" baseline="0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নাজমুল</a:t>
            </a:r>
            <a:r>
              <a:rPr lang="en-US" baseline="0" smtClean="0"/>
              <a:t> হক-nazhoq71@gmail.com)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1016C-248B-4258-8E1E-7644047E301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42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(</a:t>
            </a:r>
            <a:r>
              <a:rPr lang="en-US" baseline="0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নাজমুল</a:t>
            </a:r>
            <a:r>
              <a:rPr lang="en-US" baseline="0" dirty="0" smtClean="0"/>
              <a:t> হক-nazhoq71@gmail.com)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1016C-248B-4258-8E1E-7644047E30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738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(</a:t>
            </a:r>
            <a:r>
              <a:rPr lang="en-US" baseline="0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নাজমুল</a:t>
            </a:r>
            <a:r>
              <a:rPr lang="en-US" baseline="0" dirty="0" smtClean="0"/>
              <a:t> হক-nazhoq71@gmail.com)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1016C-248B-4258-8E1E-7644047E30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904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এখানে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গণত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পাশাপাশি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পূর্বে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দেশকে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সন্মান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সেই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শুরু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 । </a:t>
            </a:r>
            <a:r>
              <a:rPr lang="en-US" baseline="0" dirty="0" err="1" smtClean="0"/>
              <a:t>এভাবে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মাঝে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পড়ার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দেশ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প্রেম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জাগ্রত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।(</a:t>
            </a:r>
            <a:r>
              <a:rPr lang="en-US" baseline="0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নাজমুল</a:t>
            </a:r>
            <a:r>
              <a:rPr lang="en-US" baseline="0" dirty="0" smtClean="0"/>
              <a:t> হক-nazhoq71@gmail.com)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1016C-248B-4258-8E1E-7644047E30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67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প্রতিটি</a:t>
            </a:r>
            <a:r>
              <a:rPr lang="en-US" dirty="0" smtClean="0"/>
              <a:t> </a:t>
            </a:r>
            <a:r>
              <a:rPr lang="en-US" dirty="0" err="1" smtClean="0"/>
              <a:t>অ্যানিমেশন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শেষ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হওয়ার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 </a:t>
            </a:r>
            <a:r>
              <a:rPr lang="en-US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শিরোনাম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পর্যন্ত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বিভিন্ন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প্রয়োগ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অর্থা</a:t>
            </a:r>
            <a:r>
              <a:rPr lang="en-US" baseline="0" dirty="0" smtClean="0"/>
              <a:t>ৎ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শিরোনাম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 । (</a:t>
            </a:r>
            <a:r>
              <a:rPr lang="en-US" baseline="0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নাজমুল</a:t>
            </a:r>
            <a:r>
              <a:rPr lang="en-US" baseline="0" dirty="0" smtClean="0"/>
              <a:t> হক-nazhoq71@gmail.com)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1016C-248B-4258-8E1E-7644047E30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91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শিরোনাম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প্রকাশ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হওয়ার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মাঝে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হালকা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অনন্দের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অনুভূতি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ছড়াতে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 ।(</a:t>
            </a:r>
            <a:r>
              <a:rPr lang="en-US" baseline="0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নাজমুল</a:t>
            </a:r>
            <a:r>
              <a:rPr lang="en-US" baseline="0" dirty="0" smtClean="0"/>
              <a:t> হক-nazhoq71@gmail.com)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1016C-248B-4258-8E1E-7644047E30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16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(</a:t>
            </a:r>
            <a:r>
              <a:rPr lang="en-US" baseline="0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নাজমুল</a:t>
            </a:r>
            <a:r>
              <a:rPr lang="en-US" baseline="0" dirty="0" smtClean="0"/>
              <a:t> হক-nazhoq71@gmail.com)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1016C-248B-4258-8E1E-7644047E30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56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বৃত্ত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মাথা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খাটানো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শুরু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</a:t>
            </a:r>
            <a:r>
              <a:rPr lang="en-US" baseline="0" dirty="0" smtClean="0"/>
              <a:t>। (</a:t>
            </a:r>
            <a:r>
              <a:rPr lang="en-US" baseline="0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নাজমুল</a:t>
            </a:r>
            <a:r>
              <a:rPr lang="en-US" baseline="0" dirty="0" smtClean="0"/>
              <a:t> হক-nazhoq71@gmail.com)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1016C-248B-4258-8E1E-7644047E30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706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A521-A735-48F6-AC71-01B27B0716BA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044F8-9446-479D-A442-9F907A71D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88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A521-A735-48F6-AC71-01B27B0716BA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044F8-9446-479D-A442-9F907A71D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281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A521-A735-48F6-AC71-01B27B0716BA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044F8-9446-479D-A442-9F907A71D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52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A521-A735-48F6-AC71-01B27B0716BA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044F8-9446-479D-A442-9F907A71D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70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A521-A735-48F6-AC71-01B27B0716BA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044F8-9446-479D-A442-9F907A71D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501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A521-A735-48F6-AC71-01B27B0716BA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044F8-9446-479D-A442-9F907A71D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52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A521-A735-48F6-AC71-01B27B0716BA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044F8-9446-479D-A442-9F907A71D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24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A521-A735-48F6-AC71-01B27B0716BA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044F8-9446-479D-A442-9F907A71D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920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A521-A735-48F6-AC71-01B27B0716BA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044F8-9446-479D-A442-9F907A71D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81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A521-A735-48F6-AC71-01B27B0716BA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044F8-9446-479D-A442-9F907A71D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09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A521-A735-48F6-AC71-01B27B0716BA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044F8-9446-479D-A442-9F907A71D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62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4A521-A735-48F6-AC71-01B27B0716BA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044F8-9446-479D-A442-9F907A71D61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Md. Nazmul </a:t>
            </a:r>
            <a:r>
              <a:rPr lang="en-US" sz="18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Hoque</a:t>
            </a:r>
            <a:r>
              <a:rPr lang="en-US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, nazhoq71@ gmail.com , 01724667166</a:t>
            </a:r>
            <a:endParaRPr lang="en-US" sz="1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01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azhoq71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audio" Target="../media/audio3.wav"/><Relationship Id="rId7" Type="http://schemas.microsoft.com/office/2007/relationships/hdphoto" Target="../media/hdphoto14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jpg"/><Relationship Id="rId10" Type="http://schemas.openxmlformats.org/officeDocument/2006/relationships/audio" Target="../media/audio4.wav"/><Relationship Id="rId4" Type="http://schemas.openxmlformats.org/officeDocument/2006/relationships/audio" Target="../media/audio4.wav"/><Relationship Id="rId9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4" Type="http://schemas.openxmlformats.org/officeDocument/2006/relationships/audio" Target="../media/audio6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4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audio" Target="../media/audio4.wav"/><Relationship Id="rId3" Type="http://schemas.openxmlformats.org/officeDocument/2006/relationships/audio" Target="../media/audio6.wav"/><Relationship Id="rId7" Type="http://schemas.openxmlformats.org/officeDocument/2006/relationships/image" Target="../media/image47.jpg"/><Relationship Id="rId12" Type="http://schemas.openxmlformats.org/officeDocument/2006/relationships/image" Target="../media/image52.png"/><Relationship Id="rId17" Type="http://schemas.openxmlformats.org/officeDocument/2006/relationships/audio" Target="../media/audio5.wav"/><Relationship Id="rId2" Type="http://schemas.openxmlformats.org/officeDocument/2006/relationships/notesSlide" Target="../notesSlides/notesSlide18.xml"/><Relationship Id="rId16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11" Type="http://schemas.openxmlformats.org/officeDocument/2006/relationships/image" Target="../media/image51.png"/><Relationship Id="rId5" Type="http://schemas.openxmlformats.org/officeDocument/2006/relationships/audio" Target="../media/audio5.wav"/><Relationship Id="rId15" Type="http://schemas.openxmlformats.org/officeDocument/2006/relationships/audio" Target="../media/audio6.wav"/><Relationship Id="rId10" Type="http://schemas.openxmlformats.org/officeDocument/2006/relationships/image" Target="../media/image50.png"/><Relationship Id="rId4" Type="http://schemas.openxmlformats.org/officeDocument/2006/relationships/audio" Target="../media/audio7.wav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57.wmf"/><Relationship Id="rId18" Type="http://schemas.openxmlformats.org/officeDocument/2006/relationships/image" Target="../media/image63.png"/><Relationship Id="rId26" Type="http://schemas.openxmlformats.org/officeDocument/2006/relationships/oleObject" Target="../embeddings/oleObject10.bin"/><Relationship Id="rId3" Type="http://schemas.openxmlformats.org/officeDocument/2006/relationships/audio" Target="../media/media3.m4a"/><Relationship Id="rId21" Type="http://schemas.openxmlformats.org/officeDocument/2006/relationships/image" Target="../media/image65.png"/><Relationship Id="rId7" Type="http://schemas.openxmlformats.org/officeDocument/2006/relationships/audio" Target="../media/audio6.wav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59.wmf"/><Relationship Id="rId25" Type="http://schemas.openxmlformats.org/officeDocument/2006/relationships/image" Target="../media/image60.wmf"/><Relationship Id="rId2" Type="http://schemas.microsoft.com/office/2007/relationships/media" Target="../media/media3.m4a"/><Relationship Id="rId16" Type="http://schemas.openxmlformats.org/officeDocument/2006/relationships/oleObject" Target="../embeddings/oleObject8.bin"/><Relationship Id="rId20" Type="http://schemas.openxmlformats.org/officeDocument/2006/relationships/image" Target="../media/image64.png"/><Relationship Id="rId29" Type="http://schemas.openxmlformats.org/officeDocument/2006/relationships/image" Target="../media/image62.wmf"/><Relationship Id="rId1" Type="http://schemas.openxmlformats.org/officeDocument/2006/relationships/vmlDrawing" Target="../drawings/vmlDrawing2.vml"/><Relationship Id="rId6" Type="http://schemas.openxmlformats.org/officeDocument/2006/relationships/audio" Target="../media/audio3.wav"/><Relationship Id="rId11" Type="http://schemas.openxmlformats.org/officeDocument/2006/relationships/image" Target="../media/image56.wmf"/><Relationship Id="rId24" Type="http://schemas.openxmlformats.org/officeDocument/2006/relationships/oleObject" Target="../embeddings/oleObject9.bin"/><Relationship Id="rId5" Type="http://schemas.openxmlformats.org/officeDocument/2006/relationships/notesSlide" Target="../notesSlides/notesSlide19.xml"/><Relationship Id="rId15" Type="http://schemas.openxmlformats.org/officeDocument/2006/relationships/image" Target="../media/image58.wmf"/><Relationship Id="rId23" Type="http://schemas.microsoft.com/office/2007/relationships/hdphoto" Target="../media/hdphoto15.wdp"/><Relationship Id="rId28" Type="http://schemas.openxmlformats.org/officeDocument/2006/relationships/oleObject" Target="../embeddings/oleObject11.bin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3.gif"/><Relationship Id="rId31" Type="http://schemas.openxmlformats.org/officeDocument/2006/relationships/image" Target="../media/image5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5.wmf"/><Relationship Id="rId14" Type="http://schemas.openxmlformats.org/officeDocument/2006/relationships/oleObject" Target="../embeddings/oleObject7.bin"/><Relationship Id="rId22" Type="http://schemas.openxmlformats.org/officeDocument/2006/relationships/image" Target="../media/image66.png"/><Relationship Id="rId27" Type="http://schemas.openxmlformats.org/officeDocument/2006/relationships/image" Target="../media/image61.wmf"/><Relationship Id="rId30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13" Type="http://schemas.microsoft.com/office/2007/relationships/hdphoto" Target="../media/hdphoto2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1.png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7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69.wmf"/><Relationship Id="rId4" Type="http://schemas.openxmlformats.org/officeDocument/2006/relationships/oleObject" Target="../embeddings/oleObject12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nazhoq71@gmail.com" TargetMode="Externa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7.wdp"/><Relationship Id="rId18" Type="http://schemas.openxmlformats.org/officeDocument/2006/relationships/image" Target="../media/image19.png"/><Relationship Id="rId26" Type="http://schemas.openxmlformats.org/officeDocument/2006/relationships/image" Target="../media/image23.png"/><Relationship Id="rId3" Type="http://schemas.openxmlformats.org/officeDocument/2006/relationships/audio" Target="../media/audio1.wav"/><Relationship Id="rId21" Type="http://schemas.microsoft.com/office/2007/relationships/hdphoto" Target="../media/hdphoto11.wdp"/><Relationship Id="rId7" Type="http://schemas.microsoft.com/office/2007/relationships/hdphoto" Target="../media/hdphoto4.wdp"/><Relationship Id="rId12" Type="http://schemas.openxmlformats.org/officeDocument/2006/relationships/image" Target="../media/image16.png"/><Relationship Id="rId17" Type="http://schemas.microsoft.com/office/2007/relationships/hdphoto" Target="../media/hdphoto9.wdp"/><Relationship Id="rId25" Type="http://schemas.microsoft.com/office/2007/relationships/hdphoto" Target="../media/hdphoto13.wdp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8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microsoft.com/office/2007/relationships/hdphoto" Target="../media/hdphoto6.wdp"/><Relationship Id="rId24" Type="http://schemas.openxmlformats.org/officeDocument/2006/relationships/image" Target="../media/image22.png"/><Relationship Id="rId5" Type="http://schemas.microsoft.com/office/2007/relationships/hdphoto" Target="../media/hdphoto3.wdp"/><Relationship Id="rId15" Type="http://schemas.microsoft.com/office/2007/relationships/hdphoto" Target="../media/hdphoto8.wdp"/><Relationship Id="rId23" Type="http://schemas.microsoft.com/office/2007/relationships/hdphoto" Target="../media/hdphoto12.wdp"/><Relationship Id="rId28" Type="http://schemas.openxmlformats.org/officeDocument/2006/relationships/image" Target="../media/image25.gif"/><Relationship Id="rId10" Type="http://schemas.openxmlformats.org/officeDocument/2006/relationships/image" Target="../media/image15.png"/><Relationship Id="rId19" Type="http://schemas.microsoft.com/office/2007/relationships/hdphoto" Target="../media/hdphoto10.wdp"/><Relationship Id="rId4" Type="http://schemas.openxmlformats.org/officeDocument/2006/relationships/image" Target="../media/image12.png"/><Relationship Id="rId9" Type="http://schemas.microsoft.com/office/2007/relationships/hdphoto" Target="../media/hdphoto5.wdp"/><Relationship Id="rId14" Type="http://schemas.openxmlformats.org/officeDocument/2006/relationships/image" Target="../media/image17.png"/><Relationship Id="rId22" Type="http://schemas.openxmlformats.org/officeDocument/2006/relationships/image" Target="../media/image21.png"/><Relationship Id="rId27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2062" y="940329"/>
            <a:ext cx="1054971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এই  স্লাইডটি সম্মানিত শিক্ষকবৃন্দের জন্য  </a:t>
            </a:r>
          </a:p>
          <a:p>
            <a:pPr algn="just"/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স্লাইডটি হাইড করে রাখা হয়েছে । </a:t>
            </a:r>
            <a:r>
              <a:rPr lang="bn-BD" sz="2000" dirty="0">
                <a:latin typeface="Times New Roman" panose="02020603050405020304" pitchFamily="18" charset="0"/>
              </a:rPr>
              <a:t>f5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চেপে</a:t>
            </a:r>
            <a:r>
              <a:rPr lang="bn-BD" sz="2000" dirty="0">
                <a:latin typeface="Times New Roman" panose="02020603050405020304" pitchFamily="18" charset="0"/>
              </a:rPr>
              <a:t>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শুরু করলে  হাইড স্লাইডগুলো দেখা</a:t>
            </a:r>
            <a:r>
              <a:rPr lang="en-GB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যাবে না । এই পাঠটি শ্রেণিকক্ষে উপস্থাপনের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স্লাইড নোটে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পরামর্শ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নির্ধারিত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নেওয়ার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অনুরোধ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রইলো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ফ্রন্ট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জনিত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কনো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পরামর্শ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অনুরোধ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রইলো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অনুরোধক্রমে</a:t>
            </a:r>
            <a:endParaRPr lang="en-US" sz="2000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err="1" smtClean="0"/>
              <a:t>মোঃ</a:t>
            </a:r>
            <a:r>
              <a:rPr lang="en-US" sz="2000" dirty="0" smtClean="0"/>
              <a:t> </a:t>
            </a:r>
            <a:r>
              <a:rPr lang="en-US" sz="2000" dirty="0" err="1" smtClean="0"/>
              <a:t>নাজমুল</a:t>
            </a:r>
            <a:r>
              <a:rPr lang="en-US" sz="2000" dirty="0" smtClean="0"/>
              <a:t> </a:t>
            </a:r>
            <a:r>
              <a:rPr lang="en-US" sz="2000" dirty="0" err="1" smtClean="0"/>
              <a:t>হক</a:t>
            </a:r>
            <a:endParaRPr lang="en-US" sz="2000" dirty="0"/>
          </a:p>
          <a:p>
            <a:r>
              <a:rPr lang="en-US" sz="2000" dirty="0" err="1" smtClean="0"/>
              <a:t>সহকারী</a:t>
            </a:r>
            <a:r>
              <a:rPr lang="en-US" sz="2000" dirty="0" smtClean="0"/>
              <a:t> </a:t>
            </a:r>
            <a:r>
              <a:rPr lang="en-US" sz="2000" dirty="0" err="1" smtClean="0"/>
              <a:t>শিক্ষক</a:t>
            </a:r>
            <a:r>
              <a:rPr lang="en-US" sz="2000" dirty="0" smtClean="0"/>
              <a:t> (</a:t>
            </a:r>
            <a:r>
              <a:rPr lang="en-US" sz="2000" dirty="0" err="1" smtClean="0"/>
              <a:t>গণিত</a:t>
            </a:r>
            <a:r>
              <a:rPr lang="en-US" sz="2000" dirty="0" smtClean="0"/>
              <a:t> ও </a:t>
            </a:r>
            <a:r>
              <a:rPr lang="en-US" sz="2000" dirty="0" err="1" smtClean="0"/>
              <a:t>সা.বি</a:t>
            </a:r>
            <a:r>
              <a:rPr lang="en-US" sz="2000" dirty="0" smtClean="0"/>
              <a:t>.)</a:t>
            </a:r>
          </a:p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শ্রীধরগুড়নই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আত্রাই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নওগাঁ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অ্যাম্বাসেডর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নওগাঁ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cs typeface="NikoshBAN" panose="02000000000000000000" pitchFamily="2" charset="0"/>
                <a:hlinkClick r:id="rId3"/>
              </a:rPr>
              <a:t>nazhoq71@gmail.com</a:t>
            </a:r>
            <a:endParaRPr lang="en-US" sz="2000" dirty="0">
              <a:cs typeface="NikoshBAN" panose="02000000000000000000" pitchFamily="2" charset="0"/>
            </a:endParaRPr>
          </a:p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০১৭২৪-৬৬৭১৬৬</a:t>
            </a:r>
          </a:p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ঠিকানাঃ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গ্রাম+পোস্টঃ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মহিষডাঙ্গা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নলডাঙ্গা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নাটোর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98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146123" y="1908642"/>
            <a:ext cx="3046900" cy="2875146"/>
            <a:chOff x="3376247" y="1111348"/>
            <a:chExt cx="4403187" cy="4121833"/>
          </a:xfrm>
        </p:grpSpPr>
        <p:sp>
          <p:nvSpPr>
            <p:cNvPr id="3" name="Oval 2"/>
            <p:cNvSpPr/>
            <p:nvPr/>
          </p:nvSpPr>
          <p:spPr>
            <a:xfrm>
              <a:off x="3376247" y="1111348"/>
              <a:ext cx="4403187" cy="4121833"/>
            </a:xfrm>
            <a:prstGeom prst="ellipse">
              <a:avLst/>
            </a:prstGeom>
            <a:noFill/>
            <a:ln w="57150">
              <a:solidFill>
                <a:srgbClr val="3E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" name="Flowchart: Connector 3"/>
            <p:cNvSpPr/>
            <p:nvPr/>
          </p:nvSpPr>
          <p:spPr>
            <a:xfrm>
              <a:off x="5528599" y="3123031"/>
              <a:ext cx="84406" cy="9847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5603082" y="3288507"/>
            <a:ext cx="138112" cy="12382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582203" y="1848356"/>
            <a:ext cx="137898" cy="123808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180149" y="684052"/>
            <a:ext cx="5402054" cy="1134527"/>
            <a:chOff x="180149" y="684052"/>
            <a:chExt cx="5402054" cy="1134527"/>
          </a:xfrm>
        </p:grpSpPr>
        <p:sp>
          <p:nvSpPr>
            <p:cNvPr id="16" name="Rounded Rectangle 15"/>
            <p:cNvSpPr/>
            <p:nvPr/>
          </p:nvSpPr>
          <p:spPr>
            <a:xfrm>
              <a:off x="180149" y="684052"/>
              <a:ext cx="5402054" cy="1134527"/>
            </a:xfrm>
            <a:custGeom>
              <a:avLst/>
              <a:gdLst>
                <a:gd name="connsiteX0" fmla="*/ 0 w 2942877"/>
                <a:gd name="connsiteY0" fmla="*/ 338959 h 677918"/>
                <a:gd name="connsiteX1" fmla="*/ 338959 w 2942877"/>
                <a:gd name="connsiteY1" fmla="*/ 0 h 677918"/>
                <a:gd name="connsiteX2" fmla="*/ 2603918 w 2942877"/>
                <a:gd name="connsiteY2" fmla="*/ 0 h 677918"/>
                <a:gd name="connsiteX3" fmla="*/ 2942877 w 2942877"/>
                <a:gd name="connsiteY3" fmla="*/ 338959 h 677918"/>
                <a:gd name="connsiteX4" fmla="*/ 2942877 w 2942877"/>
                <a:gd name="connsiteY4" fmla="*/ 338959 h 677918"/>
                <a:gd name="connsiteX5" fmla="*/ 2603918 w 2942877"/>
                <a:gd name="connsiteY5" fmla="*/ 677918 h 677918"/>
                <a:gd name="connsiteX6" fmla="*/ 338959 w 2942877"/>
                <a:gd name="connsiteY6" fmla="*/ 677918 h 677918"/>
                <a:gd name="connsiteX7" fmla="*/ 0 w 2942877"/>
                <a:gd name="connsiteY7" fmla="*/ 338959 h 677918"/>
                <a:gd name="connsiteX0" fmla="*/ 0 w 3400077"/>
                <a:gd name="connsiteY0" fmla="*/ 338959 h 677918"/>
                <a:gd name="connsiteX1" fmla="*/ 338959 w 3400077"/>
                <a:gd name="connsiteY1" fmla="*/ 0 h 677918"/>
                <a:gd name="connsiteX2" fmla="*/ 2603918 w 3400077"/>
                <a:gd name="connsiteY2" fmla="*/ 0 h 677918"/>
                <a:gd name="connsiteX3" fmla="*/ 2942877 w 3400077"/>
                <a:gd name="connsiteY3" fmla="*/ 338959 h 677918"/>
                <a:gd name="connsiteX4" fmla="*/ 3400077 w 3400077"/>
                <a:gd name="connsiteY4" fmla="*/ 386255 h 677918"/>
                <a:gd name="connsiteX5" fmla="*/ 2603918 w 3400077"/>
                <a:gd name="connsiteY5" fmla="*/ 677918 h 677918"/>
                <a:gd name="connsiteX6" fmla="*/ 338959 w 3400077"/>
                <a:gd name="connsiteY6" fmla="*/ 677918 h 677918"/>
                <a:gd name="connsiteX7" fmla="*/ 0 w 3400077"/>
                <a:gd name="connsiteY7" fmla="*/ 338959 h 677918"/>
                <a:gd name="connsiteX0" fmla="*/ 0 w 3400077"/>
                <a:gd name="connsiteY0" fmla="*/ 338959 h 677918"/>
                <a:gd name="connsiteX1" fmla="*/ 338959 w 3400077"/>
                <a:gd name="connsiteY1" fmla="*/ 0 h 677918"/>
                <a:gd name="connsiteX2" fmla="*/ 2603918 w 3400077"/>
                <a:gd name="connsiteY2" fmla="*/ 0 h 677918"/>
                <a:gd name="connsiteX3" fmla="*/ 2942877 w 3400077"/>
                <a:gd name="connsiteY3" fmla="*/ 338959 h 677918"/>
                <a:gd name="connsiteX4" fmla="*/ 3400077 w 3400077"/>
                <a:gd name="connsiteY4" fmla="*/ 386255 h 677918"/>
                <a:gd name="connsiteX5" fmla="*/ 2603918 w 3400077"/>
                <a:gd name="connsiteY5" fmla="*/ 677918 h 677918"/>
                <a:gd name="connsiteX6" fmla="*/ 338959 w 3400077"/>
                <a:gd name="connsiteY6" fmla="*/ 677918 h 677918"/>
                <a:gd name="connsiteX7" fmla="*/ 0 w 3400077"/>
                <a:gd name="connsiteY7" fmla="*/ 338959 h 677918"/>
                <a:gd name="connsiteX0" fmla="*/ 0 w 3400077"/>
                <a:gd name="connsiteY0" fmla="*/ 338959 h 677918"/>
                <a:gd name="connsiteX1" fmla="*/ 338959 w 3400077"/>
                <a:gd name="connsiteY1" fmla="*/ 0 h 677918"/>
                <a:gd name="connsiteX2" fmla="*/ 2603918 w 3400077"/>
                <a:gd name="connsiteY2" fmla="*/ 0 h 677918"/>
                <a:gd name="connsiteX3" fmla="*/ 2942877 w 3400077"/>
                <a:gd name="connsiteY3" fmla="*/ 338959 h 677918"/>
                <a:gd name="connsiteX4" fmla="*/ 3400077 w 3400077"/>
                <a:gd name="connsiteY4" fmla="*/ 386255 h 677918"/>
                <a:gd name="connsiteX5" fmla="*/ 2974408 w 3400077"/>
                <a:gd name="connsiteY5" fmla="*/ 536028 h 677918"/>
                <a:gd name="connsiteX6" fmla="*/ 2603918 w 3400077"/>
                <a:gd name="connsiteY6" fmla="*/ 677918 h 677918"/>
                <a:gd name="connsiteX7" fmla="*/ 338959 w 3400077"/>
                <a:gd name="connsiteY7" fmla="*/ 677918 h 677918"/>
                <a:gd name="connsiteX8" fmla="*/ 0 w 3400077"/>
                <a:gd name="connsiteY8" fmla="*/ 338959 h 677918"/>
                <a:gd name="connsiteX0" fmla="*/ 0 w 4724380"/>
                <a:gd name="connsiteY0" fmla="*/ 338959 h 677918"/>
                <a:gd name="connsiteX1" fmla="*/ 338959 w 4724380"/>
                <a:gd name="connsiteY1" fmla="*/ 0 h 677918"/>
                <a:gd name="connsiteX2" fmla="*/ 2603918 w 4724380"/>
                <a:gd name="connsiteY2" fmla="*/ 0 h 677918"/>
                <a:gd name="connsiteX3" fmla="*/ 2942877 w 4724380"/>
                <a:gd name="connsiteY3" fmla="*/ 338959 h 677918"/>
                <a:gd name="connsiteX4" fmla="*/ 4724380 w 4724380"/>
                <a:gd name="connsiteY4" fmla="*/ 386255 h 677918"/>
                <a:gd name="connsiteX5" fmla="*/ 2974408 w 4724380"/>
                <a:gd name="connsiteY5" fmla="*/ 536028 h 677918"/>
                <a:gd name="connsiteX6" fmla="*/ 2603918 w 4724380"/>
                <a:gd name="connsiteY6" fmla="*/ 677918 h 677918"/>
                <a:gd name="connsiteX7" fmla="*/ 338959 w 4724380"/>
                <a:gd name="connsiteY7" fmla="*/ 677918 h 677918"/>
                <a:gd name="connsiteX8" fmla="*/ 0 w 4724380"/>
                <a:gd name="connsiteY8" fmla="*/ 338959 h 677918"/>
                <a:gd name="connsiteX0" fmla="*/ 0 w 4929331"/>
                <a:gd name="connsiteY0" fmla="*/ 338959 h 1129950"/>
                <a:gd name="connsiteX1" fmla="*/ 338959 w 4929331"/>
                <a:gd name="connsiteY1" fmla="*/ 0 h 1129950"/>
                <a:gd name="connsiteX2" fmla="*/ 2603918 w 4929331"/>
                <a:gd name="connsiteY2" fmla="*/ 0 h 1129950"/>
                <a:gd name="connsiteX3" fmla="*/ 2942877 w 4929331"/>
                <a:gd name="connsiteY3" fmla="*/ 338959 h 1129950"/>
                <a:gd name="connsiteX4" fmla="*/ 4929331 w 4929331"/>
                <a:gd name="connsiteY4" fmla="*/ 1127234 h 1129950"/>
                <a:gd name="connsiteX5" fmla="*/ 2974408 w 4929331"/>
                <a:gd name="connsiteY5" fmla="*/ 536028 h 1129950"/>
                <a:gd name="connsiteX6" fmla="*/ 2603918 w 4929331"/>
                <a:gd name="connsiteY6" fmla="*/ 677918 h 1129950"/>
                <a:gd name="connsiteX7" fmla="*/ 338959 w 4929331"/>
                <a:gd name="connsiteY7" fmla="*/ 677918 h 1129950"/>
                <a:gd name="connsiteX8" fmla="*/ 0 w 4929331"/>
                <a:gd name="connsiteY8" fmla="*/ 338959 h 112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29331" h="1129950">
                  <a:moveTo>
                    <a:pt x="0" y="338959"/>
                  </a:moveTo>
                  <a:cubicBezTo>
                    <a:pt x="0" y="151757"/>
                    <a:pt x="151757" y="0"/>
                    <a:pt x="338959" y="0"/>
                  </a:cubicBezTo>
                  <a:lnTo>
                    <a:pt x="2603918" y="0"/>
                  </a:lnTo>
                  <a:cubicBezTo>
                    <a:pt x="2791120" y="0"/>
                    <a:pt x="2942877" y="151757"/>
                    <a:pt x="2942877" y="338959"/>
                  </a:cubicBezTo>
                  <a:lnTo>
                    <a:pt x="4929331" y="1127234"/>
                  </a:lnTo>
                  <a:cubicBezTo>
                    <a:pt x="4908310" y="1178472"/>
                    <a:pt x="3107101" y="487418"/>
                    <a:pt x="2974408" y="536028"/>
                  </a:cubicBezTo>
                  <a:cubicBezTo>
                    <a:pt x="2841715" y="584638"/>
                    <a:pt x="3016884" y="672663"/>
                    <a:pt x="2603918" y="677918"/>
                  </a:cubicBezTo>
                  <a:lnTo>
                    <a:pt x="338959" y="677918"/>
                  </a:lnTo>
                  <a:cubicBezTo>
                    <a:pt x="151757" y="677918"/>
                    <a:pt x="0" y="526161"/>
                    <a:pt x="0" y="33895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87178" y="709508"/>
              <a:ext cx="4326270" cy="611640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অন্য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একটি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বিন্দু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70188" y="1595868"/>
            <a:ext cx="5338992" cy="1606418"/>
            <a:chOff x="170188" y="1595868"/>
            <a:chExt cx="5338992" cy="1606418"/>
          </a:xfrm>
        </p:grpSpPr>
        <p:sp>
          <p:nvSpPr>
            <p:cNvPr id="20" name="Rounded Rectangle 15"/>
            <p:cNvSpPr/>
            <p:nvPr/>
          </p:nvSpPr>
          <p:spPr>
            <a:xfrm>
              <a:off x="170188" y="1595868"/>
              <a:ext cx="5338992" cy="1606418"/>
            </a:xfrm>
            <a:custGeom>
              <a:avLst/>
              <a:gdLst>
                <a:gd name="connsiteX0" fmla="*/ 0 w 2942877"/>
                <a:gd name="connsiteY0" fmla="*/ 338959 h 677918"/>
                <a:gd name="connsiteX1" fmla="*/ 338959 w 2942877"/>
                <a:gd name="connsiteY1" fmla="*/ 0 h 677918"/>
                <a:gd name="connsiteX2" fmla="*/ 2603918 w 2942877"/>
                <a:gd name="connsiteY2" fmla="*/ 0 h 677918"/>
                <a:gd name="connsiteX3" fmla="*/ 2942877 w 2942877"/>
                <a:gd name="connsiteY3" fmla="*/ 338959 h 677918"/>
                <a:gd name="connsiteX4" fmla="*/ 2942877 w 2942877"/>
                <a:gd name="connsiteY4" fmla="*/ 338959 h 677918"/>
                <a:gd name="connsiteX5" fmla="*/ 2603918 w 2942877"/>
                <a:gd name="connsiteY5" fmla="*/ 677918 h 677918"/>
                <a:gd name="connsiteX6" fmla="*/ 338959 w 2942877"/>
                <a:gd name="connsiteY6" fmla="*/ 677918 h 677918"/>
                <a:gd name="connsiteX7" fmla="*/ 0 w 2942877"/>
                <a:gd name="connsiteY7" fmla="*/ 338959 h 677918"/>
                <a:gd name="connsiteX0" fmla="*/ 0 w 3400077"/>
                <a:gd name="connsiteY0" fmla="*/ 338959 h 677918"/>
                <a:gd name="connsiteX1" fmla="*/ 338959 w 3400077"/>
                <a:gd name="connsiteY1" fmla="*/ 0 h 677918"/>
                <a:gd name="connsiteX2" fmla="*/ 2603918 w 3400077"/>
                <a:gd name="connsiteY2" fmla="*/ 0 h 677918"/>
                <a:gd name="connsiteX3" fmla="*/ 2942877 w 3400077"/>
                <a:gd name="connsiteY3" fmla="*/ 338959 h 677918"/>
                <a:gd name="connsiteX4" fmla="*/ 3400077 w 3400077"/>
                <a:gd name="connsiteY4" fmla="*/ 386255 h 677918"/>
                <a:gd name="connsiteX5" fmla="*/ 2603918 w 3400077"/>
                <a:gd name="connsiteY5" fmla="*/ 677918 h 677918"/>
                <a:gd name="connsiteX6" fmla="*/ 338959 w 3400077"/>
                <a:gd name="connsiteY6" fmla="*/ 677918 h 677918"/>
                <a:gd name="connsiteX7" fmla="*/ 0 w 3400077"/>
                <a:gd name="connsiteY7" fmla="*/ 338959 h 677918"/>
                <a:gd name="connsiteX0" fmla="*/ 0 w 3400077"/>
                <a:gd name="connsiteY0" fmla="*/ 338959 h 677918"/>
                <a:gd name="connsiteX1" fmla="*/ 338959 w 3400077"/>
                <a:gd name="connsiteY1" fmla="*/ 0 h 677918"/>
                <a:gd name="connsiteX2" fmla="*/ 2603918 w 3400077"/>
                <a:gd name="connsiteY2" fmla="*/ 0 h 677918"/>
                <a:gd name="connsiteX3" fmla="*/ 2942877 w 3400077"/>
                <a:gd name="connsiteY3" fmla="*/ 338959 h 677918"/>
                <a:gd name="connsiteX4" fmla="*/ 3400077 w 3400077"/>
                <a:gd name="connsiteY4" fmla="*/ 386255 h 677918"/>
                <a:gd name="connsiteX5" fmla="*/ 2603918 w 3400077"/>
                <a:gd name="connsiteY5" fmla="*/ 677918 h 677918"/>
                <a:gd name="connsiteX6" fmla="*/ 338959 w 3400077"/>
                <a:gd name="connsiteY6" fmla="*/ 677918 h 677918"/>
                <a:gd name="connsiteX7" fmla="*/ 0 w 3400077"/>
                <a:gd name="connsiteY7" fmla="*/ 338959 h 677918"/>
                <a:gd name="connsiteX0" fmla="*/ 0 w 3400077"/>
                <a:gd name="connsiteY0" fmla="*/ 338959 h 677918"/>
                <a:gd name="connsiteX1" fmla="*/ 338959 w 3400077"/>
                <a:gd name="connsiteY1" fmla="*/ 0 h 677918"/>
                <a:gd name="connsiteX2" fmla="*/ 2603918 w 3400077"/>
                <a:gd name="connsiteY2" fmla="*/ 0 h 677918"/>
                <a:gd name="connsiteX3" fmla="*/ 2942877 w 3400077"/>
                <a:gd name="connsiteY3" fmla="*/ 338959 h 677918"/>
                <a:gd name="connsiteX4" fmla="*/ 3400077 w 3400077"/>
                <a:gd name="connsiteY4" fmla="*/ 386255 h 677918"/>
                <a:gd name="connsiteX5" fmla="*/ 2974408 w 3400077"/>
                <a:gd name="connsiteY5" fmla="*/ 536028 h 677918"/>
                <a:gd name="connsiteX6" fmla="*/ 2603918 w 3400077"/>
                <a:gd name="connsiteY6" fmla="*/ 677918 h 677918"/>
                <a:gd name="connsiteX7" fmla="*/ 338959 w 3400077"/>
                <a:gd name="connsiteY7" fmla="*/ 677918 h 677918"/>
                <a:gd name="connsiteX8" fmla="*/ 0 w 3400077"/>
                <a:gd name="connsiteY8" fmla="*/ 338959 h 677918"/>
                <a:gd name="connsiteX0" fmla="*/ 0 w 4724380"/>
                <a:gd name="connsiteY0" fmla="*/ 338959 h 677918"/>
                <a:gd name="connsiteX1" fmla="*/ 338959 w 4724380"/>
                <a:gd name="connsiteY1" fmla="*/ 0 h 677918"/>
                <a:gd name="connsiteX2" fmla="*/ 2603918 w 4724380"/>
                <a:gd name="connsiteY2" fmla="*/ 0 h 677918"/>
                <a:gd name="connsiteX3" fmla="*/ 2942877 w 4724380"/>
                <a:gd name="connsiteY3" fmla="*/ 338959 h 677918"/>
                <a:gd name="connsiteX4" fmla="*/ 4724380 w 4724380"/>
                <a:gd name="connsiteY4" fmla="*/ 386255 h 677918"/>
                <a:gd name="connsiteX5" fmla="*/ 2974408 w 4724380"/>
                <a:gd name="connsiteY5" fmla="*/ 536028 h 677918"/>
                <a:gd name="connsiteX6" fmla="*/ 2603918 w 4724380"/>
                <a:gd name="connsiteY6" fmla="*/ 677918 h 677918"/>
                <a:gd name="connsiteX7" fmla="*/ 338959 w 4724380"/>
                <a:gd name="connsiteY7" fmla="*/ 677918 h 677918"/>
                <a:gd name="connsiteX8" fmla="*/ 0 w 4724380"/>
                <a:gd name="connsiteY8" fmla="*/ 338959 h 677918"/>
                <a:gd name="connsiteX0" fmla="*/ 0 w 4929331"/>
                <a:gd name="connsiteY0" fmla="*/ 338959 h 1129950"/>
                <a:gd name="connsiteX1" fmla="*/ 338959 w 4929331"/>
                <a:gd name="connsiteY1" fmla="*/ 0 h 1129950"/>
                <a:gd name="connsiteX2" fmla="*/ 2603918 w 4929331"/>
                <a:gd name="connsiteY2" fmla="*/ 0 h 1129950"/>
                <a:gd name="connsiteX3" fmla="*/ 2942877 w 4929331"/>
                <a:gd name="connsiteY3" fmla="*/ 338959 h 1129950"/>
                <a:gd name="connsiteX4" fmla="*/ 4929331 w 4929331"/>
                <a:gd name="connsiteY4" fmla="*/ 1127234 h 1129950"/>
                <a:gd name="connsiteX5" fmla="*/ 2974408 w 4929331"/>
                <a:gd name="connsiteY5" fmla="*/ 536028 h 1129950"/>
                <a:gd name="connsiteX6" fmla="*/ 2603918 w 4929331"/>
                <a:gd name="connsiteY6" fmla="*/ 677918 h 1129950"/>
                <a:gd name="connsiteX7" fmla="*/ 338959 w 4929331"/>
                <a:gd name="connsiteY7" fmla="*/ 677918 h 1129950"/>
                <a:gd name="connsiteX8" fmla="*/ 0 w 4929331"/>
                <a:gd name="connsiteY8" fmla="*/ 338959 h 1129950"/>
                <a:gd name="connsiteX0" fmla="*/ 0 w 4929331"/>
                <a:gd name="connsiteY0" fmla="*/ 338959 h 1427495"/>
                <a:gd name="connsiteX1" fmla="*/ 338959 w 4929331"/>
                <a:gd name="connsiteY1" fmla="*/ 0 h 1427495"/>
                <a:gd name="connsiteX2" fmla="*/ 2603918 w 4929331"/>
                <a:gd name="connsiteY2" fmla="*/ 0 h 1427495"/>
                <a:gd name="connsiteX3" fmla="*/ 2942877 w 4929331"/>
                <a:gd name="connsiteY3" fmla="*/ 338959 h 1427495"/>
                <a:gd name="connsiteX4" fmla="*/ 4929331 w 4929331"/>
                <a:gd name="connsiteY4" fmla="*/ 1425571 h 1427495"/>
                <a:gd name="connsiteX5" fmla="*/ 2974408 w 4929331"/>
                <a:gd name="connsiteY5" fmla="*/ 536028 h 1427495"/>
                <a:gd name="connsiteX6" fmla="*/ 2603918 w 4929331"/>
                <a:gd name="connsiteY6" fmla="*/ 677918 h 1427495"/>
                <a:gd name="connsiteX7" fmla="*/ 338959 w 4929331"/>
                <a:gd name="connsiteY7" fmla="*/ 677918 h 1427495"/>
                <a:gd name="connsiteX8" fmla="*/ 0 w 4929331"/>
                <a:gd name="connsiteY8" fmla="*/ 338959 h 1427495"/>
                <a:gd name="connsiteX0" fmla="*/ 0 w 4871787"/>
                <a:gd name="connsiteY0" fmla="*/ 338959 h 1599938"/>
                <a:gd name="connsiteX1" fmla="*/ 338959 w 4871787"/>
                <a:gd name="connsiteY1" fmla="*/ 0 h 1599938"/>
                <a:gd name="connsiteX2" fmla="*/ 2603918 w 4871787"/>
                <a:gd name="connsiteY2" fmla="*/ 0 h 1599938"/>
                <a:gd name="connsiteX3" fmla="*/ 2942877 w 4871787"/>
                <a:gd name="connsiteY3" fmla="*/ 338959 h 1599938"/>
                <a:gd name="connsiteX4" fmla="*/ 4871787 w 4871787"/>
                <a:gd name="connsiteY4" fmla="*/ 1598292 h 1599938"/>
                <a:gd name="connsiteX5" fmla="*/ 2974408 w 4871787"/>
                <a:gd name="connsiteY5" fmla="*/ 536028 h 1599938"/>
                <a:gd name="connsiteX6" fmla="*/ 2603918 w 4871787"/>
                <a:gd name="connsiteY6" fmla="*/ 677918 h 1599938"/>
                <a:gd name="connsiteX7" fmla="*/ 338959 w 4871787"/>
                <a:gd name="connsiteY7" fmla="*/ 677918 h 1599938"/>
                <a:gd name="connsiteX8" fmla="*/ 0 w 4871787"/>
                <a:gd name="connsiteY8" fmla="*/ 338959 h 1599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1787" h="1599938">
                  <a:moveTo>
                    <a:pt x="0" y="338959"/>
                  </a:moveTo>
                  <a:cubicBezTo>
                    <a:pt x="0" y="151757"/>
                    <a:pt x="151757" y="0"/>
                    <a:pt x="338959" y="0"/>
                  </a:cubicBezTo>
                  <a:lnTo>
                    <a:pt x="2603918" y="0"/>
                  </a:lnTo>
                  <a:cubicBezTo>
                    <a:pt x="2791120" y="0"/>
                    <a:pt x="2942877" y="151757"/>
                    <a:pt x="2942877" y="338959"/>
                  </a:cubicBezTo>
                  <a:lnTo>
                    <a:pt x="4871787" y="1598292"/>
                  </a:lnTo>
                  <a:cubicBezTo>
                    <a:pt x="4850766" y="1649530"/>
                    <a:pt x="3107101" y="487418"/>
                    <a:pt x="2974408" y="536028"/>
                  </a:cubicBezTo>
                  <a:cubicBezTo>
                    <a:pt x="2841715" y="584638"/>
                    <a:pt x="3016884" y="672663"/>
                    <a:pt x="2603918" y="677918"/>
                  </a:cubicBezTo>
                  <a:lnTo>
                    <a:pt x="338959" y="677918"/>
                  </a:lnTo>
                  <a:cubicBezTo>
                    <a:pt x="151757" y="677918"/>
                    <a:pt x="0" y="526161"/>
                    <a:pt x="0" y="33895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624737" y="1640835"/>
              <a:ext cx="4326270" cy="611640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একটি</a:t>
              </a:r>
              <a:r>
                <a:rPr lang="en-US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বিন্দু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493520" y="421057"/>
            <a:ext cx="9972284" cy="646331"/>
          </a:xfrm>
          <a:prstGeom prst="rect">
            <a:avLst/>
          </a:prstGeom>
          <a:gradFill flip="none" rotWithShape="1">
            <a:gsLst>
              <a:gs pos="67000">
                <a:schemeClr val="bg1"/>
              </a:gs>
              <a:gs pos="96000">
                <a:srgbClr val="72FCFE"/>
              </a:gs>
              <a:gs pos="100000">
                <a:srgbClr val="00B0F0"/>
              </a:gs>
              <a:gs pos="30970">
                <a:schemeClr val="bg1"/>
              </a:gs>
              <a:gs pos="5000">
                <a:srgbClr val="72FCFE"/>
              </a:gs>
              <a:gs pos="0">
                <a:srgbClr val="00B0F0"/>
              </a:gs>
            </a:gsLst>
            <a:lin ang="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পেলে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1475858" y="150545"/>
            <a:ext cx="13164815" cy="1214651"/>
            <a:chOff x="996284" y="439170"/>
            <a:chExt cx="4743964" cy="1214651"/>
          </a:xfrm>
        </p:grpSpPr>
        <p:sp>
          <p:nvSpPr>
            <p:cNvPr id="26" name="Rectangle 25"/>
            <p:cNvSpPr/>
            <p:nvPr/>
          </p:nvSpPr>
          <p:spPr>
            <a:xfrm>
              <a:off x="1141123" y="439170"/>
              <a:ext cx="4599125" cy="1214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96284" y="709683"/>
              <a:ext cx="236923" cy="646331"/>
            </a:xfrm>
            <a:prstGeom prst="rect">
              <a:avLst/>
            </a:prstGeom>
            <a:solidFill>
              <a:srgbClr val="72FC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ounded Rectangle 10">
            <a:extLst>
              <a:ext uri="{FF2B5EF4-FFF2-40B4-BE49-F238E27FC236}">
                <a16:creationId xmlns:a16="http://schemas.microsoft.com/office/drawing/2014/main" xmlns="" id="{0A779EF3-BBF3-495A-BE9F-D8FA5036E83C}"/>
              </a:ext>
            </a:extLst>
          </p:cNvPr>
          <p:cNvSpPr/>
          <p:nvPr/>
        </p:nvSpPr>
        <p:spPr>
          <a:xfrm>
            <a:off x="-705721" y="5655952"/>
            <a:ext cx="13808815" cy="1001531"/>
          </a:xfrm>
          <a:prstGeom prst="roundRect">
            <a:avLst>
              <a:gd name="adj" fmla="val 0"/>
            </a:avLst>
          </a:prstGeom>
          <a:gradFill>
            <a:gsLst>
              <a:gs pos="77000">
                <a:srgbClr val="D9F6FB"/>
              </a:gs>
              <a:gs pos="18000">
                <a:srgbClr val="EFF5FB"/>
              </a:gs>
              <a:gs pos="100000">
                <a:srgbClr val="72FCFE"/>
              </a:gs>
              <a:gs pos="2000">
                <a:srgbClr val="72FCFE"/>
              </a:gs>
            </a:gsLst>
            <a:path path="circle">
              <a:fillToRect l="100000" b="100000"/>
            </a:path>
          </a:gra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9294"/>
          <a:stretch/>
        </p:blipFill>
        <p:spPr>
          <a:xfrm>
            <a:off x="-14213755" y="5823365"/>
            <a:ext cx="14393904" cy="71556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238875" y="3461092"/>
            <a:ext cx="571425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এটিই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বৃত্ত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1475858" y="158409"/>
            <a:ext cx="13164815" cy="1214651"/>
            <a:chOff x="996284" y="439170"/>
            <a:chExt cx="4743964" cy="1214651"/>
          </a:xfrm>
        </p:grpSpPr>
        <p:sp>
          <p:nvSpPr>
            <p:cNvPr id="31" name="Rectangle 30"/>
            <p:cNvSpPr/>
            <p:nvPr/>
          </p:nvSpPr>
          <p:spPr>
            <a:xfrm>
              <a:off x="1141123" y="439170"/>
              <a:ext cx="4599125" cy="1214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96284" y="709683"/>
              <a:ext cx="236923" cy="646331"/>
            </a:xfrm>
            <a:prstGeom prst="rect">
              <a:avLst/>
            </a:prstGeom>
            <a:solidFill>
              <a:srgbClr val="72FC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06180">
            <a:off x="2794069" y="683139"/>
            <a:ext cx="5734762" cy="5313502"/>
          </a:xfrm>
          <a:prstGeom prst="rect">
            <a:avLst/>
          </a:prstGeom>
        </p:spPr>
      </p:pic>
      <p:pic>
        <p:nvPicPr>
          <p:cNvPr id="6" name="Voice 008_s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804596" y="69452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90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0" presetClass="entr" presetSubtype="0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9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1" presetClass="pat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-2.22222E-6 C 0.06901 -2.22222E-6 0.125 0.09375 0.125 0.20949 C 0.125 0.325 0.06901 0.41898 -1.45833E-6 0.41898 C -0.06901 0.41898 -0.125 0.325 -0.125 0.20949 C -0.125 0.09375 -0.06901 -2.22222E-6 -1.45833E-6 -2.22222E-6 Z " pathEditMode="relative" rAng="0" ptsTypes="AAAAA">
                                          <p:cBhvr>
                                            <p:cTn id="31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094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3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4" presetID="21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6" dur="22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8" dur="25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25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2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2" dur="25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25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46" presetID="52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000" ac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from x="100000" y="100000"/>
                                          <p:to x="250000" y="250000"/>
                                        </p:animScale>
    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    <p:cBhvr>
                                            <p:cTn id="48" dur="1000" ac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out" filter="fade">
                                          <p:cBhvr>
                                            <p:cTn id="49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2" presetID="2" presetClass="entr" presetSubtype="1" fill="hold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54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55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7" presetID="35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7 -2.22222E-6 L -0.89154 -0.00069 " pathEditMode="relative" rAng="0" ptsTypes="AA">
                                          <p:cBhvr>
                                            <p:cTn id="5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4583" y="-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4610"/>
                                </p:stCondLst>
                                <p:childTnLst>
                                  <p:par>
                                    <p:cTn id="63" presetID="63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89115 0.00185 L 2.08333E-7 -2.22222E-6 " pathEditMode="relative" rAng="0" ptsTypes="AA">
                                          <p:cBhvr>
                                            <p:cTn id="64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557" y="-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4860"/>
                                </p:stCondLst>
                                <p:childTnLst>
                                  <p:par>
                                    <p:cTn id="66" presetID="50" presetClass="exit" presetSubtype="0" ac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7" dur="25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+.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25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9" dur="2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2" presetClass="entr" presetSubtype="1" fill="hold" nodeType="click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75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76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78" presetID="35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7 -4.07407E-6 L -0.89154 -0.00069 " pathEditMode="relative" rAng="0" ptsTypes="AA">
                                          <p:cBhvr>
                                            <p:cTn id="7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4583" y="-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0" presetID="10" presetClass="exit" presetSubtype="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1" dur="1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860"/>
                                </p:stCondLst>
                                <p:childTnLst>
                                  <p:par>
                                    <p:cTn id="84" presetID="63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89115 0.00186 L 2.08333E-7 -4.07407E-6 " pathEditMode="relative" rAng="0" ptsTypes="AA">
                                          <p:cBhvr>
                                            <p:cTn id="85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557" y="-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1110"/>
                                </p:stCondLst>
                                <p:childTnLst>
                                  <p:par>
                                    <p:cTn id="87" presetID="50" presetClass="exit" presetSubtype="0" ac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8" dur="25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+.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25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90" dur="2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10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5" dur="10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1" presetClass="mediacall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0" dur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11110"/>
                                </p:stCondLst>
                                <p:childTnLst>
                                  <p:par>
                                    <p:cTn id="102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6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7 L -0.00039 0.34954 " pathEditMode="relative" rAng="0" ptsTypes="AA">
                                          <p:cBhvr>
                                            <p:cTn id="10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" y="1747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100000" numSld="999" showWhenStopped="0">
                    <p:cTn id="10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"/>
                    </p:tgtEl>
                  </p:cMediaNode>
                </p:audio>
              </p:childTnLst>
            </p:cTn>
          </p:par>
        </p:tnLst>
        <p:bldLst>
          <p:bldP spid="9" grpId="0" animBg="1"/>
          <p:bldP spid="10" grpId="0" animBg="1"/>
          <p:bldP spid="10" grpId="1" animBg="1"/>
          <p:bldP spid="24" grpId="0" animBg="1"/>
          <p:bldP spid="24" grpId="1" animBg="1"/>
          <p:bldP spid="28" grpId="0" animBg="1"/>
          <p:bldP spid="29" grpId="0"/>
          <p:bldP spid="29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0" presetClass="entr" presetSubtype="0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9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1" presetClass="pat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-2.22222E-6 C 0.06901 -2.22222E-6 0.125 0.09375 0.125 0.20949 C 0.125 0.325 0.06901 0.41898 -1.45833E-6 0.41898 C -0.06901 0.41898 -0.125 0.325 -0.125 0.20949 C -0.125 0.09375 -0.06901 -2.22222E-6 -1.45833E-6 -2.22222E-6 Z " pathEditMode="relative" rAng="0" ptsTypes="AAAAA">
                                          <p:cBhvr>
                                            <p:cTn id="31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094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3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4" presetID="21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6" dur="22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8" dur="25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25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2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2" dur="25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25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46" presetID="52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000" ac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from x="100000" y="100000"/>
                                          <p:to x="250000" y="250000"/>
                                        </p:animScale>
    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    <p:cBhvr>
                                            <p:cTn id="48" dur="1000" ac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out" filter="fade">
                                          <p:cBhvr>
                                            <p:cTn id="49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2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7" presetID="35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7 -2.22222E-6 L -0.89154 -0.00069 " pathEditMode="relative" rAng="0" ptsTypes="AA">
                                          <p:cBhvr>
                                            <p:cTn id="5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4583" y="-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4610"/>
                                </p:stCondLst>
                                <p:childTnLst>
                                  <p:par>
                                    <p:cTn id="63" presetID="63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89115 0.00185 L 2.08333E-7 -2.22222E-6 " pathEditMode="relative" rAng="0" ptsTypes="AA">
                                          <p:cBhvr>
                                            <p:cTn id="64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557" y="-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4860"/>
                                </p:stCondLst>
                                <p:childTnLst>
                                  <p:par>
                                    <p:cTn id="66" presetID="50" presetClass="exit" presetSubtype="0" ac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7" dur="25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+.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25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9" dur="2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78" presetID="35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7 -4.07407E-6 L -0.89154 -0.00069 " pathEditMode="relative" rAng="0" ptsTypes="AA">
                                          <p:cBhvr>
                                            <p:cTn id="7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4583" y="-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0" presetID="10" presetClass="exit" presetSubtype="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1" dur="1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860"/>
                                </p:stCondLst>
                                <p:childTnLst>
                                  <p:par>
                                    <p:cTn id="84" presetID="63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89115 0.00186 L 2.08333E-7 -4.07407E-6 " pathEditMode="relative" rAng="0" ptsTypes="AA">
                                          <p:cBhvr>
                                            <p:cTn id="85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557" y="-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1110"/>
                                </p:stCondLst>
                                <p:childTnLst>
                                  <p:par>
                                    <p:cTn id="87" presetID="50" presetClass="exit" presetSubtype="0" ac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8" dur="25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+.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25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90" dur="2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10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5" dur="10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1" presetClass="mediacall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0" dur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11110"/>
                                </p:stCondLst>
                                <p:childTnLst>
                                  <p:par>
                                    <p:cTn id="102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6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7 L -0.00039 0.34954 " pathEditMode="relative" rAng="0" ptsTypes="AA">
                                          <p:cBhvr>
                                            <p:cTn id="10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" y="1747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100000" numSld="999" showWhenStopped="0">
                    <p:cTn id="10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"/>
                    </p:tgtEl>
                  </p:cMediaNode>
                </p:audio>
              </p:childTnLst>
            </p:cTn>
          </p:par>
        </p:tnLst>
        <p:bldLst>
          <p:bldP spid="9" grpId="0" animBg="1"/>
          <p:bldP spid="10" grpId="0" animBg="1"/>
          <p:bldP spid="10" grpId="1" animBg="1"/>
          <p:bldP spid="24" grpId="0" animBg="1"/>
          <p:bldP spid="24" grpId="1" animBg="1"/>
          <p:bldP spid="28" grpId="0" animBg="1"/>
          <p:bldP spid="29" grpId="0"/>
          <p:bldP spid="29" grpId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28391" y="3012084"/>
            <a:ext cx="9716199" cy="685291"/>
          </a:xfrm>
          <a:prstGeom prst="roundRect">
            <a:avLst>
              <a:gd name="adj" fmla="val 0"/>
            </a:avLst>
          </a:prstGeom>
          <a:solidFill>
            <a:srgbClr val="E3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bn-BD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35580" y="2463491"/>
            <a:ext cx="1962230" cy="1580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31902" y="2530240"/>
            <a:ext cx="1645920" cy="1645920"/>
            <a:chOff x="231902" y="975607"/>
            <a:chExt cx="1845290" cy="1405881"/>
          </a:xfrm>
        </p:grpSpPr>
        <p:sp>
          <p:nvSpPr>
            <p:cNvPr id="5" name="Freeform 4"/>
            <p:cNvSpPr/>
            <p:nvPr/>
          </p:nvSpPr>
          <p:spPr>
            <a:xfrm>
              <a:off x="1151564" y="98086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 flipH="1" flipV="1">
              <a:off x="231902" y="97560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Freeform 6"/>
          <p:cNvSpPr/>
          <p:nvPr/>
        </p:nvSpPr>
        <p:spPr>
          <a:xfrm>
            <a:off x="381333" y="2664231"/>
            <a:ext cx="1371600" cy="1371600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>
            <a:gsLst>
              <a:gs pos="78000">
                <a:srgbClr val="00B0F0"/>
              </a:gs>
              <a:gs pos="39000">
                <a:srgbClr val="00B0F0"/>
              </a:gs>
              <a:gs pos="62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n w="9525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8017" y="1024965"/>
            <a:ext cx="1745991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3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Baby_Boy_Girl4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5541001" y="242357"/>
            <a:ext cx="1170864" cy="2201740"/>
          </a:xfrm>
          <a:prstGeom prst="rect">
            <a:avLst/>
          </a:prstGeom>
        </p:spPr>
      </p:pic>
      <p:pic>
        <p:nvPicPr>
          <p:cNvPr id="10" name="Picture 9" descr="Baby_Boy_Girl4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2061" y="239531"/>
            <a:ext cx="1108808" cy="220174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8579928" y="3949308"/>
            <a:ext cx="2502142" cy="2375344"/>
            <a:chOff x="6161398" y="1553752"/>
            <a:chExt cx="2502142" cy="2375344"/>
          </a:xfrm>
        </p:grpSpPr>
        <p:sp>
          <p:nvSpPr>
            <p:cNvPr id="12" name="Oval 11"/>
            <p:cNvSpPr/>
            <p:nvPr/>
          </p:nvSpPr>
          <p:spPr>
            <a:xfrm>
              <a:off x="6161398" y="1553752"/>
              <a:ext cx="2502142" cy="2375344"/>
            </a:xfrm>
            <a:prstGeom prst="ellipse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C00000"/>
              </a:solidFill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203200" h="14605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4-Point Star 12"/>
            <p:cNvSpPr/>
            <p:nvPr/>
          </p:nvSpPr>
          <p:spPr>
            <a:xfrm>
              <a:off x="7321536" y="2619427"/>
              <a:ext cx="165498" cy="214421"/>
            </a:xfrm>
            <a:prstGeom prst="star4">
              <a:avLst/>
            </a:prstGeom>
            <a:blipFill dpi="0"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707402" y="4406153"/>
            <a:ext cx="228860" cy="1399205"/>
            <a:chOff x="3810000" y="3124200"/>
            <a:chExt cx="414996" cy="3200400"/>
          </a:xfrm>
        </p:grpSpPr>
        <p:grpSp>
          <p:nvGrpSpPr>
            <p:cNvPr id="15" name="Group 38"/>
            <p:cNvGrpSpPr/>
            <p:nvPr/>
          </p:nvGrpSpPr>
          <p:grpSpPr>
            <a:xfrm>
              <a:off x="3810000" y="3124200"/>
              <a:ext cx="414996" cy="3200400"/>
              <a:chOff x="3914336" y="2362200"/>
              <a:chExt cx="310660" cy="3962400"/>
            </a:xfrm>
          </p:grpSpPr>
          <p:sp>
            <p:nvSpPr>
              <p:cNvPr id="17" name="Isosceles Triangle 16"/>
              <p:cNvSpPr/>
              <p:nvPr/>
            </p:nvSpPr>
            <p:spPr>
              <a:xfrm>
                <a:off x="3914336" y="2362200"/>
                <a:ext cx="304800" cy="1981200"/>
              </a:xfrm>
              <a:prstGeom prst="triangle">
                <a:avLst/>
              </a:prstGeom>
              <a:gradFill>
                <a:gsLst>
                  <a:gs pos="17000">
                    <a:srgbClr val="FF0000"/>
                  </a:gs>
                  <a:gs pos="60000">
                    <a:schemeClr val="bg1"/>
                  </a:gs>
                  <a:gs pos="78000">
                    <a:srgbClr val="00B050"/>
                  </a:gs>
                </a:gsLst>
                <a:path path="circle">
                  <a:fillToRect l="50000" t="50000" r="50000" b="50000"/>
                </a:path>
              </a:gradFill>
              <a:ln>
                <a:solidFill>
                  <a:srgbClr val="C00000"/>
                </a:solidFill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" name="Isosceles Triangle 17"/>
              <p:cNvSpPr/>
              <p:nvPr/>
            </p:nvSpPr>
            <p:spPr>
              <a:xfrm flipV="1">
                <a:off x="3920196" y="4343400"/>
                <a:ext cx="304800" cy="1981200"/>
              </a:xfrm>
              <a:prstGeom prst="triangle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16" name="Oval 15"/>
            <p:cNvSpPr/>
            <p:nvPr/>
          </p:nvSpPr>
          <p:spPr>
            <a:xfrm>
              <a:off x="3874182" y="4692124"/>
              <a:ext cx="268115" cy="119379"/>
            </a:xfrm>
            <a:prstGeom prst="ellipse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640062" y="3978319"/>
            <a:ext cx="337541" cy="2252434"/>
            <a:chOff x="4224186" y="236408"/>
            <a:chExt cx="167510" cy="2252434"/>
          </a:xfrm>
        </p:grpSpPr>
        <p:grpSp>
          <p:nvGrpSpPr>
            <p:cNvPr id="20" name="Group 19"/>
            <p:cNvGrpSpPr/>
            <p:nvPr/>
          </p:nvGrpSpPr>
          <p:grpSpPr>
            <a:xfrm rot="10800000">
              <a:off x="4267200" y="236408"/>
              <a:ext cx="86528" cy="2252434"/>
              <a:chOff x="6117158" y="554330"/>
              <a:chExt cx="325626" cy="2411665"/>
            </a:xfrm>
          </p:grpSpPr>
          <p:sp>
            <p:nvSpPr>
              <p:cNvPr id="22" name="Isosceles Triangle 21"/>
              <p:cNvSpPr/>
              <p:nvPr/>
            </p:nvSpPr>
            <p:spPr>
              <a:xfrm>
                <a:off x="6117158" y="554330"/>
                <a:ext cx="321194" cy="1211843"/>
              </a:xfrm>
              <a:prstGeom prst="triangle">
                <a:avLst>
                  <a:gd name="adj" fmla="val 46316"/>
                </a:avLst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Isosceles Triangle 22"/>
              <p:cNvSpPr/>
              <p:nvPr/>
            </p:nvSpPr>
            <p:spPr>
              <a:xfrm flipV="1">
                <a:off x="6121590" y="1754152"/>
                <a:ext cx="321194" cy="1211843"/>
              </a:xfrm>
              <a:prstGeom prst="triangle">
                <a:avLst>
                  <a:gd name="adj" fmla="val 46316"/>
                </a:avLst>
              </a:prstGeom>
              <a:gradFill>
                <a:gsLst>
                  <a:gs pos="17000">
                    <a:srgbClr val="FF0000"/>
                  </a:gs>
                  <a:gs pos="60000">
                    <a:schemeClr val="bg1"/>
                  </a:gs>
                  <a:gs pos="78000">
                    <a:srgbClr val="00B050"/>
                  </a:gs>
                </a:gsLst>
                <a:path path="circle">
                  <a:fillToRect l="50000" t="50000" r="50000" b="50000"/>
                </a:path>
              </a:gradFill>
              <a:ln w="3175"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Oval 20"/>
            <p:cNvSpPr/>
            <p:nvPr/>
          </p:nvSpPr>
          <p:spPr>
            <a:xfrm>
              <a:off x="4224186" y="1199612"/>
              <a:ext cx="167510" cy="33121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Oval 23"/>
          <p:cNvSpPr/>
          <p:nvPr/>
        </p:nvSpPr>
        <p:spPr>
          <a:xfrm>
            <a:off x="8651816" y="3995496"/>
            <a:ext cx="2368609" cy="227819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8466621" y="3903685"/>
            <a:ext cx="2647036" cy="2458200"/>
            <a:chOff x="2576739" y="3078455"/>
            <a:chExt cx="2647036" cy="2458200"/>
          </a:xfrm>
        </p:grpSpPr>
        <p:sp>
          <p:nvSpPr>
            <p:cNvPr id="26" name="TextBox 25"/>
            <p:cNvSpPr txBox="1"/>
            <p:nvPr/>
          </p:nvSpPr>
          <p:spPr>
            <a:xfrm>
              <a:off x="3392507" y="3078455"/>
              <a:ext cx="9887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</a:t>
              </a:r>
              <a:endParaRPr lang="en-US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768141" y="4045621"/>
              <a:ext cx="4556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605060" y="5013435"/>
              <a:ext cx="5873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576739" y="4039717"/>
              <a:ext cx="5759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180748" y="4831336"/>
              <a:ext cx="4490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284737" y="3191000"/>
              <a:ext cx="2541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636510" y="3492688"/>
              <a:ext cx="360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584993" y="4483951"/>
              <a:ext cx="4806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190713" y="4860997"/>
              <a:ext cx="4865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816899" y="4497852"/>
              <a:ext cx="4397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739768" y="3583875"/>
              <a:ext cx="6854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</a:t>
              </a:r>
              <a:endParaRPr lang="en-US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049686" y="3259312"/>
              <a:ext cx="6616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11</a:t>
              </a:r>
              <a:endParaRPr lang="en-US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8" name="Right Arrow 37"/>
          <p:cNvSpPr/>
          <p:nvPr/>
        </p:nvSpPr>
        <p:spPr>
          <a:xfrm>
            <a:off x="3246793" y="4239115"/>
            <a:ext cx="3741687" cy="1771427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83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33333E-6 L 0.29597 -0.00208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92" y="-11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7 L -0.29518 0.00232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6" y="11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6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8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6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0" dur="18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/>
      <p:bldP spid="24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/>
          <p:cNvGrpSpPr/>
          <p:nvPr/>
        </p:nvGrpSpPr>
        <p:grpSpPr>
          <a:xfrm>
            <a:off x="999401" y="606233"/>
            <a:ext cx="8560027" cy="646331"/>
            <a:chOff x="1951901" y="225233"/>
            <a:chExt cx="8560027" cy="646331"/>
          </a:xfrm>
        </p:grpSpPr>
        <p:sp>
          <p:nvSpPr>
            <p:cNvPr id="2" name="TextBox 1"/>
            <p:cNvSpPr txBox="1"/>
            <p:nvPr/>
          </p:nvSpPr>
          <p:spPr>
            <a:xfrm>
              <a:off x="1951901" y="225233"/>
              <a:ext cx="11448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u="sng" dirty="0" err="1" smtClean="0"/>
                <a:t>সমাধান</a:t>
              </a:r>
              <a:endParaRPr lang="en-US" sz="3600" u="sng" dirty="0"/>
            </a:p>
          </p:txBody>
        </p:sp>
        <p:grpSp>
          <p:nvGrpSpPr>
            <p:cNvPr id="3" name="Group 2"/>
            <p:cNvGrpSpPr/>
            <p:nvPr/>
          </p:nvGrpSpPr>
          <p:grpSpPr>
            <a:xfrm flipV="1">
              <a:off x="2074330" y="331075"/>
              <a:ext cx="8437598" cy="533981"/>
              <a:chOff x="1519990" y="2983832"/>
              <a:chExt cx="1995828" cy="1090866"/>
            </a:xfrm>
          </p:grpSpPr>
          <p:cxnSp>
            <p:nvCxnSpPr>
              <p:cNvPr id="4" name="Elbow Connector 3"/>
              <p:cNvCxnSpPr/>
              <p:nvPr/>
            </p:nvCxnSpPr>
            <p:spPr>
              <a:xfrm>
                <a:off x="1519990" y="2983832"/>
                <a:ext cx="1410288" cy="505326"/>
              </a:xfrm>
              <a:prstGeom prst="bentConnector3">
                <a:avLst/>
              </a:prstGeom>
              <a:ln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Elbow Connector 4"/>
              <p:cNvCxnSpPr/>
              <p:nvPr/>
            </p:nvCxnSpPr>
            <p:spPr>
              <a:xfrm>
                <a:off x="1600201" y="3064043"/>
                <a:ext cx="1410288" cy="505326"/>
              </a:xfrm>
              <a:prstGeom prst="bentConnector3">
                <a:avLst/>
              </a:prstGeom>
              <a:ln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Elbow Connector 5"/>
              <p:cNvCxnSpPr/>
              <p:nvPr/>
            </p:nvCxnSpPr>
            <p:spPr>
              <a:xfrm>
                <a:off x="1680412" y="3144254"/>
                <a:ext cx="1410288" cy="505326"/>
              </a:xfrm>
              <a:prstGeom prst="bentConnector3">
                <a:avLst/>
              </a:prstGeom>
              <a:ln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Elbow Connector 6"/>
              <p:cNvCxnSpPr/>
              <p:nvPr/>
            </p:nvCxnSpPr>
            <p:spPr>
              <a:xfrm>
                <a:off x="1784686" y="3248528"/>
                <a:ext cx="1410288" cy="505326"/>
              </a:xfrm>
              <a:prstGeom prst="bentConnector3">
                <a:avLst/>
              </a:prstGeom>
              <a:ln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Elbow Connector 7"/>
              <p:cNvCxnSpPr/>
              <p:nvPr/>
            </p:nvCxnSpPr>
            <p:spPr>
              <a:xfrm>
                <a:off x="1864897" y="3328739"/>
                <a:ext cx="1410288" cy="505326"/>
              </a:xfrm>
              <a:prstGeom prst="bentConnector3">
                <a:avLst/>
              </a:prstGeom>
              <a:ln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Elbow Connector 8"/>
              <p:cNvCxnSpPr/>
              <p:nvPr/>
            </p:nvCxnSpPr>
            <p:spPr>
              <a:xfrm>
                <a:off x="1945108" y="3408950"/>
                <a:ext cx="1410288" cy="505326"/>
              </a:xfrm>
              <a:prstGeom prst="bentConnector3">
                <a:avLst/>
              </a:prstGeom>
              <a:ln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Elbow Connector 9"/>
              <p:cNvCxnSpPr/>
              <p:nvPr/>
            </p:nvCxnSpPr>
            <p:spPr>
              <a:xfrm>
                <a:off x="2025319" y="3489161"/>
                <a:ext cx="1410288" cy="505326"/>
              </a:xfrm>
              <a:prstGeom prst="bentConnector3">
                <a:avLst/>
              </a:prstGeom>
              <a:ln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Elbow Connector 10"/>
              <p:cNvCxnSpPr/>
              <p:nvPr/>
            </p:nvCxnSpPr>
            <p:spPr>
              <a:xfrm>
                <a:off x="2105530" y="3569372"/>
                <a:ext cx="1410288" cy="505326"/>
              </a:xfrm>
              <a:prstGeom prst="bentConnector3">
                <a:avLst/>
              </a:prstGeom>
              <a:ln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8" name="Group 57"/>
          <p:cNvGrpSpPr/>
          <p:nvPr/>
        </p:nvGrpSpPr>
        <p:grpSpPr>
          <a:xfrm>
            <a:off x="580314" y="1913524"/>
            <a:ext cx="1300349" cy="1280160"/>
            <a:chOff x="296419" y="3974341"/>
            <a:chExt cx="1300349" cy="1280160"/>
          </a:xfrm>
        </p:grpSpPr>
        <p:sp>
          <p:nvSpPr>
            <p:cNvPr id="41" name="Freeform 40"/>
            <p:cNvSpPr/>
            <p:nvPr/>
          </p:nvSpPr>
          <p:spPr>
            <a:xfrm>
              <a:off x="316608" y="3974341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296419" y="3974341"/>
              <a:ext cx="1280160" cy="128016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বৃত্ত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396409" y="3403234"/>
            <a:ext cx="11399182" cy="12003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সমদূরত্ব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বজায়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আবদ্ধ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বক্র</a:t>
            </a: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 পথ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9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8" b="15000"/>
          <a:stretch/>
        </p:blipFill>
        <p:spPr>
          <a:xfrm>
            <a:off x="0" y="0"/>
            <a:ext cx="1237488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67" b="39667" l="69250" r="100000">
                        <a14:foregroundMark x1="89750" y1="38333" x2="97125" y2="3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00" t="29227" r="-788" b="70072"/>
          <a:stretch/>
        </p:blipFill>
        <p:spPr>
          <a:xfrm rot="20653934">
            <a:off x="8352236" y="3830145"/>
            <a:ext cx="129258" cy="58887"/>
          </a:xfrm>
          <a:custGeom>
            <a:avLst/>
            <a:gdLst>
              <a:gd name="connsiteX0" fmla="*/ 129258 w 129258"/>
              <a:gd name="connsiteY0" fmla="*/ 2700 h 58887"/>
              <a:gd name="connsiteX1" fmla="*/ 129195 w 129258"/>
              <a:gd name="connsiteY1" fmla="*/ 35262 h 58887"/>
              <a:gd name="connsiteX2" fmla="*/ 93876 w 129258"/>
              <a:gd name="connsiteY2" fmla="*/ 44566 h 58887"/>
              <a:gd name="connsiteX3" fmla="*/ 41930 w 129258"/>
              <a:gd name="connsiteY3" fmla="*/ 58887 h 58887"/>
              <a:gd name="connsiteX4" fmla="*/ 0 w 129258"/>
              <a:gd name="connsiteY4" fmla="*/ 57620 h 58887"/>
              <a:gd name="connsiteX5" fmla="*/ 0 w 129258"/>
              <a:gd name="connsiteY5" fmla="*/ 0 h 58887"/>
              <a:gd name="connsiteX6" fmla="*/ 129258 w 129258"/>
              <a:gd name="connsiteY6" fmla="*/ 2700 h 58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258" h="58887">
                <a:moveTo>
                  <a:pt x="129258" y="2700"/>
                </a:moveTo>
                <a:lnTo>
                  <a:pt x="129195" y="35262"/>
                </a:lnTo>
                <a:lnTo>
                  <a:pt x="93876" y="44566"/>
                </a:lnTo>
                <a:cubicBezTo>
                  <a:pt x="78701" y="48747"/>
                  <a:pt x="61959" y="53447"/>
                  <a:pt x="41930" y="58887"/>
                </a:cubicBezTo>
                <a:lnTo>
                  <a:pt x="0" y="57620"/>
                </a:lnTo>
                <a:lnTo>
                  <a:pt x="0" y="0"/>
                </a:lnTo>
                <a:lnTo>
                  <a:pt x="129258" y="2700"/>
                </a:lnTo>
                <a:close/>
              </a:path>
            </a:pathLst>
          </a:cu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67" b="39667" l="69250" r="100000">
                        <a14:foregroundMark x1="89750" y1="38333" x2="97125" y2="3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748" t="29094" r="1468" b="69694"/>
          <a:stretch/>
        </p:blipFill>
        <p:spPr>
          <a:xfrm rot="20653934">
            <a:off x="7838588" y="3941376"/>
            <a:ext cx="292649" cy="101795"/>
          </a:xfrm>
          <a:custGeom>
            <a:avLst/>
            <a:gdLst>
              <a:gd name="connsiteX0" fmla="*/ 287713 w 292649"/>
              <a:gd name="connsiteY0" fmla="*/ 6008 h 101795"/>
              <a:gd name="connsiteX1" fmla="*/ 292649 w 292649"/>
              <a:gd name="connsiteY1" fmla="*/ 88258 h 101795"/>
              <a:gd name="connsiteX2" fmla="*/ 291748 w 292649"/>
              <a:gd name="connsiteY2" fmla="*/ 88231 h 101795"/>
              <a:gd name="connsiteX3" fmla="*/ 207318 w 292649"/>
              <a:gd name="connsiteY3" fmla="*/ 97155 h 101795"/>
              <a:gd name="connsiteX4" fmla="*/ 107716 w 292649"/>
              <a:gd name="connsiteY4" fmla="*/ 101795 h 101795"/>
              <a:gd name="connsiteX5" fmla="*/ 66484 w 292649"/>
              <a:gd name="connsiteY5" fmla="*/ 73770 h 101795"/>
              <a:gd name="connsiteX6" fmla="*/ 33819 w 292649"/>
              <a:gd name="connsiteY6" fmla="*/ 15401 h 101795"/>
              <a:gd name="connsiteX7" fmla="*/ 0 w 292649"/>
              <a:gd name="connsiteY7" fmla="*/ 0 h 101795"/>
              <a:gd name="connsiteX8" fmla="*/ 287713 w 292649"/>
              <a:gd name="connsiteY8" fmla="*/ 6008 h 10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2649" h="101795">
                <a:moveTo>
                  <a:pt x="287713" y="6008"/>
                </a:moveTo>
                <a:lnTo>
                  <a:pt x="292649" y="88258"/>
                </a:lnTo>
                <a:lnTo>
                  <a:pt x="291748" y="88231"/>
                </a:lnTo>
                <a:cubicBezTo>
                  <a:pt x="263478" y="89548"/>
                  <a:pt x="235541" y="95075"/>
                  <a:pt x="207318" y="97155"/>
                </a:cubicBezTo>
                <a:cubicBezTo>
                  <a:pt x="174171" y="99597"/>
                  <a:pt x="140917" y="100248"/>
                  <a:pt x="107716" y="101795"/>
                </a:cubicBezTo>
                <a:cubicBezTo>
                  <a:pt x="93972" y="92454"/>
                  <a:pt x="77286" y="86398"/>
                  <a:pt x="66484" y="73770"/>
                </a:cubicBezTo>
                <a:cubicBezTo>
                  <a:pt x="51992" y="56827"/>
                  <a:pt x="53450" y="25970"/>
                  <a:pt x="33819" y="15401"/>
                </a:cubicBezTo>
                <a:lnTo>
                  <a:pt x="0" y="0"/>
                </a:lnTo>
                <a:lnTo>
                  <a:pt x="287713" y="6008"/>
                </a:lnTo>
                <a:close/>
              </a:path>
            </a:pathLst>
          </a:cu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67" b="39667" l="69250" r="100000">
                        <a14:foregroundMark x1="89750" y1="38333" x2="97125" y2="3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538" t="28297" r="3252" b="70906"/>
          <a:stretch/>
        </p:blipFill>
        <p:spPr>
          <a:xfrm rot="20653934">
            <a:off x="7465551" y="3966592"/>
            <a:ext cx="362432" cy="66965"/>
          </a:xfrm>
          <a:custGeom>
            <a:avLst/>
            <a:gdLst>
              <a:gd name="connsiteX0" fmla="*/ 172951 w 362432"/>
              <a:gd name="connsiteY0" fmla="*/ 2932 h 66965"/>
              <a:gd name="connsiteX1" fmla="*/ 342481 w 362432"/>
              <a:gd name="connsiteY1" fmla="*/ 57878 h 66965"/>
              <a:gd name="connsiteX2" fmla="*/ 362432 w 362432"/>
              <a:gd name="connsiteY2" fmla="*/ 66965 h 66965"/>
              <a:gd name="connsiteX3" fmla="*/ 0 w 362432"/>
              <a:gd name="connsiteY3" fmla="*/ 59395 h 66965"/>
              <a:gd name="connsiteX4" fmla="*/ 45338 w 362432"/>
              <a:gd name="connsiteY4" fmla="*/ 23677 h 66965"/>
              <a:gd name="connsiteX5" fmla="*/ 107977 w 362432"/>
              <a:gd name="connsiteY5" fmla="*/ 968 h 66965"/>
              <a:gd name="connsiteX6" fmla="*/ 172951 w 362432"/>
              <a:gd name="connsiteY6" fmla="*/ 2932 h 66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2432" h="66965">
                <a:moveTo>
                  <a:pt x="172951" y="2932"/>
                </a:moveTo>
                <a:cubicBezTo>
                  <a:pt x="228776" y="22790"/>
                  <a:pt x="287341" y="36477"/>
                  <a:pt x="342481" y="57878"/>
                </a:cubicBezTo>
                <a:lnTo>
                  <a:pt x="362432" y="66965"/>
                </a:lnTo>
                <a:lnTo>
                  <a:pt x="0" y="59395"/>
                </a:lnTo>
                <a:lnTo>
                  <a:pt x="45338" y="23677"/>
                </a:lnTo>
                <a:cubicBezTo>
                  <a:pt x="62649" y="12398"/>
                  <a:pt x="81382" y="4437"/>
                  <a:pt x="107977" y="968"/>
                </a:cubicBezTo>
                <a:cubicBezTo>
                  <a:pt x="129463" y="-1834"/>
                  <a:pt x="151293" y="2277"/>
                  <a:pt x="172951" y="2932"/>
                </a:cubicBezTo>
                <a:close/>
              </a:path>
            </a:pathLst>
          </a:cu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67" b="39667" l="69250" r="100000">
                        <a14:foregroundMark x1="89750" y1="38333" x2="97125" y2="3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258" t="28954" r="5462" b="69595"/>
          <a:stretch/>
        </p:blipFill>
        <p:spPr>
          <a:xfrm rot="20653934">
            <a:off x="7288836" y="4096414"/>
            <a:ext cx="209948" cy="121978"/>
          </a:xfrm>
          <a:custGeom>
            <a:avLst/>
            <a:gdLst>
              <a:gd name="connsiteX0" fmla="*/ 209948 w 209948"/>
              <a:gd name="connsiteY0" fmla="*/ 4230 h 121978"/>
              <a:gd name="connsiteX1" fmla="*/ 201187 w 209948"/>
              <a:gd name="connsiteY1" fmla="*/ 11132 h 121978"/>
              <a:gd name="connsiteX2" fmla="*/ 157991 w 209948"/>
              <a:gd name="connsiteY2" fmla="*/ 48080 h 121978"/>
              <a:gd name="connsiteX3" fmla="*/ 71597 w 209948"/>
              <a:gd name="connsiteY3" fmla="*/ 121978 h 121978"/>
              <a:gd name="connsiteX4" fmla="*/ 15192 w 209948"/>
              <a:gd name="connsiteY4" fmla="*/ 89669 h 121978"/>
              <a:gd name="connsiteX5" fmla="*/ 870 w 209948"/>
              <a:gd name="connsiteY5" fmla="*/ 13199 h 121978"/>
              <a:gd name="connsiteX6" fmla="*/ 7391 w 209948"/>
              <a:gd name="connsiteY6" fmla="*/ 0 h 121978"/>
              <a:gd name="connsiteX7" fmla="*/ 209948 w 209948"/>
              <a:gd name="connsiteY7" fmla="*/ 4230 h 121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9948" h="121978">
                <a:moveTo>
                  <a:pt x="209948" y="4230"/>
                </a:moveTo>
                <a:lnTo>
                  <a:pt x="201187" y="11132"/>
                </a:lnTo>
                <a:cubicBezTo>
                  <a:pt x="186399" y="22977"/>
                  <a:pt x="169214" y="32815"/>
                  <a:pt x="157991" y="48080"/>
                </a:cubicBezTo>
                <a:cubicBezTo>
                  <a:pt x="93801" y="135389"/>
                  <a:pt x="160589" y="117832"/>
                  <a:pt x="71597" y="121978"/>
                </a:cubicBezTo>
                <a:cubicBezTo>
                  <a:pt x="52795" y="111209"/>
                  <a:pt x="22521" y="110060"/>
                  <a:pt x="15192" y="89669"/>
                </a:cubicBezTo>
                <a:cubicBezTo>
                  <a:pt x="895" y="49894"/>
                  <a:pt x="-1683" y="26706"/>
                  <a:pt x="870" y="13199"/>
                </a:cubicBezTo>
                <a:lnTo>
                  <a:pt x="7391" y="0"/>
                </a:lnTo>
                <a:lnTo>
                  <a:pt x="209948" y="4230"/>
                </a:lnTo>
                <a:close/>
              </a:path>
            </a:pathLst>
          </a:cu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67" b="39667" l="69250" r="100000">
                        <a14:foregroundMark x1="89750" y1="38333" x2="97125" y2="3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739" t="28252" r="6583" b="71046"/>
          <a:stretch/>
        </p:blipFill>
        <p:spPr>
          <a:xfrm rot="20653934">
            <a:off x="6862258" y="4121991"/>
            <a:ext cx="439342" cy="58951"/>
          </a:xfrm>
          <a:custGeom>
            <a:avLst/>
            <a:gdLst>
              <a:gd name="connsiteX0" fmla="*/ 397722 w 439342"/>
              <a:gd name="connsiteY0" fmla="*/ 25277 h 58951"/>
              <a:gd name="connsiteX1" fmla="*/ 420952 w 439342"/>
              <a:gd name="connsiteY1" fmla="*/ 58282 h 58951"/>
              <a:gd name="connsiteX2" fmla="*/ 420621 w 439342"/>
              <a:gd name="connsiteY2" fmla="*/ 58951 h 58951"/>
              <a:gd name="connsiteX3" fmla="*/ 0 w 439342"/>
              <a:gd name="connsiteY3" fmla="*/ 50168 h 58951"/>
              <a:gd name="connsiteX4" fmla="*/ 7476 w 439342"/>
              <a:gd name="connsiteY4" fmla="*/ 36865 h 58951"/>
              <a:gd name="connsiteX5" fmla="*/ 23054 w 439342"/>
              <a:gd name="connsiteY5" fmla="*/ 17778 h 58951"/>
              <a:gd name="connsiteX6" fmla="*/ 157285 w 439342"/>
              <a:gd name="connsiteY6" fmla="*/ 6533 h 58951"/>
              <a:gd name="connsiteX7" fmla="*/ 252603 w 439342"/>
              <a:gd name="connsiteY7" fmla="*/ 17065 h 58951"/>
              <a:gd name="connsiteX8" fmla="*/ 317576 w 439342"/>
              <a:gd name="connsiteY8" fmla="*/ 19030 h 58951"/>
              <a:gd name="connsiteX9" fmla="*/ 397722 w 439342"/>
              <a:gd name="connsiteY9" fmla="*/ 25277 h 58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9342" h="58951">
                <a:moveTo>
                  <a:pt x="397722" y="25277"/>
                </a:moveTo>
                <a:cubicBezTo>
                  <a:pt x="462611" y="69382"/>
                  <a:pt x="436042" y="44387"/>
                  <a:pt x="420952" y="58282"/>
                </a:cubicBezTo>
                <a:lnTo>
                  <a:pt x="420621" y="58951"/>
                </a:lnTo>
                <a:lnTo>
                  <a:pt x="0" y="50168"/>
                </a:lnTo>
                <a:lnTo>
                  <a:pt x="7476" y="36865"/>
                </a:lnTo>
                <a:cubicBezTo>
                  <a:pt x="11625" y="29483"/>
                  <a:pt x="16296" y="22611"/>
                  <a:pt x="23054" y="17778"/>
                </a:cubicBezTo>
                <a:cubicBezTo>
                  <a:pt x="62658" y="-10547"/>
                  <a:pt x="114784" y="2468"/>
                  <a:pt x="157285" y="6533"/>
                </a:cubicBezTo>
                <a:cubicBezTo>
                  <a:pt x="189105" y="9576"/>
                  <a:pt x="220733" y="14580"/>
                  <a:pt x="252603" y="17065"/>
                </a:cubicBezTo>
                <a:cubicBezTo>
                  <a:pt x="274205" y="18749"/>
                  <a:pt x="295942" y="17805"/>
                  <a:pt x="317576" y="19030"/>
                </a:cubicBezTo>
                <a:cubicBezTo>
                  <a:pt x="344329" y="20543"/>
                  <a:pt x="371006" y="23194"/>
                  <a:pt x="397722" y="25277"/>
                </a:cubicBezTo>
                <a:close/>
              </a:path>
            </a:pathLst>
          </a:cu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67" b="39667" l="69250" r="100000">
                        <a14:foregroundMark x1="89750" y1="38333" x2="97125" y2="3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389" t="28020" r="9261" b="68206"/>
          <a:stretch/>
        </p:blipFill>
        <p:spPr>
          <a:xfrm rot="20653934">
            <a:off x="3625123" y="4611547"/>
            <a:ext cx="3337981" cy="317197"/>
          </a:xfrm>
          <a:custGeom>
            <a:avLst/>
            <a:gdLst>
              <a:gd name="connsiteX0" fmla="*/ 3337981 w 3337981"/>
              <a:gd name="connsiteY0" fmla="*/ 69712 h 317197"/>
              <a:gd name="connsiteX1" fmla="*/ 3333011 w 3337981"/>
              <a:gd name="connsiteY1" fmla="*/ 78554 h 317197"/>
              <a:gd name="connsiteX2" fmla="*/ 3244297 w 3337981"/>
              <a:gd name="connsiteY2" fmla="*/ 102650 h 317197"/>
              <a:gd name="connsiteX3" fmla="*/ 3136127 w 3337981"/>
              <a:gd name="connsiteY3" fmla="*/ 137635 h 317197"/>
              <a:gd name="connsiteX4" fmla="*/ 3071154 w 3337981"/>
              <a:gd name="connsiteY4" fmla="*/ 135670 h 317197"/>
              <a:gd name="connsiteX5" fmla="*/ 3001897 w 3337981"/>
              <a:gd name="connsiteY5" fmla="*/ 148878 h 317197"/>
              <a:gd name="connsiteX6" fmla="*/ 2952095 w 3337981"/>
              <a:gd name="connsiteY6" fmla="*/ 151199 h 317197"/>
              <a:gd name="connsiteX7" fmla="*/ 2768064 w 3337981"/>
              <a:gd name="connsiteY7" fmla="*/ 164763 h 317197"/>
              <a:gd name="connsiteX8" fmla="*/ 2703091 w 3337981"/>
              <a:gd name="connsiteY8" fmla="*/ 162798 h 317197"/>
              <a:gd name="connsiteX9" fmla="*/ 2670782 w 3337981"/>
              <a:gd name="connsiteY9" fmla="*/ 219203 h 317197"/>
              <a:gd name="connsiteX10" fmla="*/ 2614733 w 3337981"/>
              <a:gd name="connsiteY10" fmla="*/ 301669 h 317197"/>
              <a:gd name="connsiteX11" fmla="*/ 2549760 w 3337981"/>
              <a:gd name="connsiteY11" fmla="*/ 299705 h 317197"/>
              <a:gd name="connsiteX12" fmla="*/ 2495675 w 3337981"/>
              <a:gd name="connsiteY12" fmla="*/ 317197 h 317197"/>
              <a:gd name="connsiteX13" fmla="*/ 2454442 w 3337981"/>
              <a:gd name="connsiteY13" fmla="*/ 289173 h 317197"/>
              <a:gd name="connsiteX14" fmla="*/ 2426062 w 3337981"/>
              <a:gd name="connsiteY14" fmla="*/ 215630 h 317197"/>
              <a:gd name="connsiteX15" fmla="*/ 2252563 w 3337981"/>
              <a:gd name="connsiteY15" fmla="*/ 133877 h 317197"/>
              <a:gd name="connsiteX16" fmla="*/ 2202761 w 3337981"/>
              <a:gd name="connsiteY16" fmla="*/ 136197 h 317197"/>
              <a:gd name="connsiteX17" fmla="*/ 2137788 w 3337981"/>
              <a:gd name="connsiteY17" fmla="*/ 134232 h 317197"/>
              <a:gd name="connsiteX18" fmla="*/ 1925732 w 3337981"/>
              <a:gd name="connsiteY18" fmla="*/ 189030 h 317197"/>
              <a:gd name="connsiteX19" fmla="*/ 1863080 w 3337981"/>
              <a:gd name="connsiteY19" fmla="*/ 236866 h 317197"/>
              <a:gd name="connsiteX20" fmla="*/ 1750624 w 3337981"/>
              <a:gd name="connsiteY20" fmla="*/ 287023 h 317197"/>
              <a:gd name="connsiteX21" fmla="*/ 1685651 w 3337981"/>
              <a:gd name="connsiteY21" fmla="*/ 285059 h 317197"/>
              <a:gd name="connsiteX22" fmla="*/ 1241371 w 3337981"/>
              <a:gd name="connsiteY22" fmla="*/ 175992 h 317197"/>
              <a:gd name="connsiteX23" fmla="*/ 1126598 w 3337981"/>
              <a:gd name="connsiteY23" fmla="*/ 176348 h 317197"/>
              <a:gd name="connsiteX24" fmla="*/ 1046452 w 3337981"/>
              <a:gd name="connsiteY24" fmla="*/ 170100 h 317197"/>
              <a:gd name="connsiteX25" fmla="*/ 862420 w 3337981"/>
              <a:gd name="connsiteY25" fmla="*/ 183663 h 317197"/>
              <a:gd name="connsiteX26" fmla="*/ 702129 w 3337981"/>
              <a:gd name="connsiteY26" fmla="*/ 171167 h 317197"/>
              <a:gd name="connsiteX27" fmla="*/ 602527 w 3337981"/>
              <a:gd name="connsiteY27" fmla="*/ 175807 h 317197"/>
              <a:gd name="connsiteX28" fmla="*/ 112731 w 3337981"/>
              <a:gd name="connsiteY28" fmla="*/ 53888 h 317197"/>
              <a:gd name="connsiteX29" fmla="*/ 56326 w 3337981"/>
              <a:gd name="connsiteY29" fmla="*/ 21579 h 317197"/>
              <a:gd name="connsiteX30" fmla="*/ 0 w 3337981"/>
              <a:gd name="connsiteY30" fmla="*/ 0 h 317197"/>
              <a:gd name="connsiteX31" fmla="*/ 3337981 w 3337981"/>
              <a:gd name="connsiteY31" fmla="*/ 69712 h 317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337981" h="317197">
                <a:moveTo>
                  <a:pt x="3337981" y="69712"/>
                </a:moveTo>
                <a:lnTo>
                  <a:pt x="3333011" y="78554"/>
                </a:lnTo>
                <a:cubicBezTo>
                  <a:pt x="3333011" y="78554"/>
                  <a:pt x="3273647" y="93844"/>
                  <a:pt x="3244297" y="102650"/>
                </a:cubicBezTo>
                <a:cubicBezTo>
                  <a:pt x="3208001" y="113542"/>
                  <a:pt x="3172184" y="125973"/>
                  <a:pt x="3136127" y="137635"/>
                </a:cubicBezTo>
                <a:cubicBezTo>
                  <a:pt x="3114469" y="136980"/>
                  <a:pt x="3092746" y="133862"/>
                  <a:pt x="3071154" y="135670"/>
                </a:cubicBezTo>
                <a:cubicBezTo>
                  <a:pt x="3047735" y="137632"/>
                  <a:pt x="3025202" y="145839"/>
                  <a:pt x="3001897" y="148878"/>
                </a:cubicBezTo>
                <a:cubicBezTo>
                  <a:pt x="2985418" y="151027"/>
                  <a:pt x="2968696" y="150426"/>
                  <a:pt x="2952095" y="151199"/>
                </a:cubicBezTo>
                <a:cubicBezTo>
                  <a:pt x="2761893" y="160061"/>
                  <a:pt x="2881447" y="128092"/>
                  <a:pt x="2768064" y="164763"/>
                </a:cubicBezTo>
                <a:cubicBezTo>
                  <a:pt x="2746406" y="164108"/>
                  <a:pt x="2721998" y="152217"/>
                  <a:pt x="2703091" y="162798"/>
                </a:cubicBezTo>
                <a:cubicBezTo>
                  <a:pt x="2684183" y="173379"/>
                  <a:pt x="2681552" y="200401"/>
                  <a:pt x="2670782" y="219203"/>
                </a:cubicBezTo>
                <a:cubicBezTo>
                  <a:pt x="2654263" y="248044"/>
                  <a:pt x="2642406" y="283262"/>
                  <a:pt x="2614733" y="301669"/>
                </a:cubicBezTo>
                <a:cubicBezTo>
                  <a:pt x="2596692" y="313670"/>
                  <a:pt x="2571246" y="296903"/>
                  <a:pt x="2549760" y="299705"/>
                </a:cubicBezTo>
                <a:cubicBezTo>
                  <a:pt x="2530971" y="302155"/>
                  <a:pt x="2513703" y="311367"/>
                  <a:pt x="2495675" y="317197"/>
                </a:cubicBezTo>
                <a:cubicBezTo>
                  <a:pt x="2481931" y="307856"/>
                  <a:pt x="2463837" y="302881"/>
                  <a:pt x="2454442" y="289173"/>
                </a:cubicBezTo>
                <a:cubicBezTo>
                  <a:pt x="2439587" y="267499"/>
                  <a:pt x="2446889" y="231652"/>
                  <a:pt x="2426062" y="215630"/>
                </a:cubicBezTo>
                <a:cubicBezTo>
                  <a:pt x="2375388" y="176650"/>
                  <a:pt x="2310396" y="161128"/>
                  <a:pt x="2252563" y="133877"/>
                </a:cubicBezTo>
                <a:cubicBezTo>
                  <a:pt x="2235962" y="134650"/>
                  <a:pt x="2219379" y="136146"/>
                  <a:pt x="2202761" y="136197"/>
                </a:cubicBezTo>
                <a:cubicBezTo>
                  <a:pt x="2181094" y="136265"/>
                  <a:pt x="2159380" y="132424"/>
                  <a:pt x="2137788" y="134232"/>
                </a:cubicBezTo>
                <a:cubicBezTo>
                  <a:pt x="2087845" y="138416"/>
                  <a:pt x="1947622" y="179502"/>
                  <a:pt x="1925732" y="189030"/>
                </a:cubicBezTo>
                <a:cubicBezTo>
                  <a:pt x="1901640" y="199516"/>
                  <a:pt x="1884753" y="222011"/>
                  <a:pt x="1863080" y="236866"/>
                </a:cubicBezTo>
                <a:cubicBezTo>
                  <a:pt x="1836474" y="255101"/>
                  <a:pt x="1775741" y="282233"/>
                  <a:pt x="1750624" y="287023"/>
                </a:cubicBezTo>
                <a:cubicBezTo>
                  <a:pt x="1729340" y="291082"/>
                  <a:pt x="1707309" y="285714"/>
                  <a:pt x="1685651" y="285059"/>
                </a:cubicBezTo>
                <a:cubicBezTo>
                  <a:pt x="1537558" y="248703"/>
                  <a:pt x="1391058" y="205099"/>
                  <a:pt x="1241371" y="175992"/>
                </a:cubicBezTo>
                <a:cubicBezTo>
                  <a:pt x="1203816" y="168690"/>
                  <a:pt x="1164838" y="177504"/>
                  <a:pt x="1126598" y="176348"/>
                </a:cubicBezTo>
                <a:cubicBezTo>
                  <a:pt x="1099814" y="175539"/>
                  <a:pt x="1073167" y="172182"/>
                  <a:pt x="1046452" y="170100"/>
                </a:cubicBezTo>
                <a:cubicBezTo>
                  <a:pt x="1005297" y="166890"/>
                  <a:pt x="906065" y="179050"/>
                  <a:pt x="862420" y="183663"/>
                </a:cubicBezTo>
                <a:cubicBezTo>
                  <a:pt x="809125" y="189297"/>
                  <a:pt x="755560" y="175333"/>
                  <a:pt x="702129" y="171167"/>
                </a:cubicBezTo>
                <a:cubicBezTo>
                  <a:pt x="668993" y="168583"/>
                  <a:pt x="635728" y="174260"/>
                  <a:pt x="602527" y="175807"/>
                </a:cubicBezTo>
                <a:cubicBezTo>
                  <a:pt x="439262" y="135167"/>
                  <a:pt x="274647" y="99608"/>
                  <a:pt x="112731" y="53888"/>
                </a:cubicBezTo>
                <a:cubicBezTo>
                  <a:pt x="91878" y="48000"/>
                  <a:pt x="76218" y="30172"/>
                  <a:pt x="56326" y="21579"/>
                </a:cubicBezTo>
                <a:lnTo>
                  <a:pt x="0" y="0"/>
                </a:lnTo>
                <a:lnTo>
                  <a:pt x="3337981" y="69712"/>
                </a:lnTo>
                <a:close/>
              </a:path>
            </a:pathLst>
          </a:cu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67" b="39667" l="69250" r="100000">
                        <a14:foregroundMark x1="89750" y1="38333" x2="97125" y2="3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510" t="27512" r="29611" b="71980"/>
          <a:stretch/>
        </p:blipFill>
        <p:spPr>
          <a:xfrm rot="20653934">
            <a:off x="3175733" y="5093300"/>
            <a:ext cx="472177" cy="42700"/>
          </a:xfrm>
          <a:custGeom>
            <a:avLst/>
            <a:gdLst>
              <a:gd name="connsiteX0" fmla="*/ 365892 w 472177"/>
              <a:gd name="connsiteY0" fmla="*/ 1982 h 42700"/>
              <a:gd name="connsiteX1" fmla="*/ 472177 w 472177"/>
              <a:gd name="connsiteY1" fmla="*/ 42700 h 42700"/>
              <a:gd name="connsiteX2" fmla="*/ 0 w 472177"/>
              <a:gd name="connsiteY2" fmla="*/ 32839 h 42700"/>
              <a:gd name="connsiteX3" fmla="*/ 16542 w 472177"/>
              <a:gd name="connsiteY3" fmla="*/ 27364 h 42700"/>
              <a:gd name="connsiteX4" fmla="*/ 116887 w 472177"/>
              <a:gd name="connsiteY4" fmla="*/ 13582 h 42700"/>
              <a:gd name="connsiteX5" fmla="*/ 181860 w 472177"/>
              <a:gd name="connsiteY5" fmla="*/ 15546 h 42700"/>
              <a:gd name="connsiteX6" fmla="*/ 251117 w 472177"/>
              <a:gd name="connsiteY6" fmla="*/ 2338 h 42700"/>
              <a:gd name="connsiteX7" fmla="*/ 365892 w 472177"/>
              <a:gd name="connsiteY7" fmla="*/ 1982 h 4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2177" h="42700">
                <a:moveTo>
                  <a:pt x="365892" y="1982"/>
                </a:moveTo>
                <a:lnTo>
                  <a:pt x="472177" y="42700"/>
                </a:lnTo>
                <a:lnTo>
                  <a:pt x="0" y="32839"/>
                </a:lnTo>
                <a:lnTo>
                  <a:pt x="16542" y="27364"/>
                </a:lnTo>
                <a:cubicBezTo>
                  <a:pt x="45778" y="17809"/>
                  <a:pt x="55971" y="16420"/>
                  <a:pt x="116887" y="13582"/>
                </a:cubicBezTo>
                <a:cubicBezTo>
                  <a:pt x="138531" y="12574"/>
                  <a:pt x="160268" y="17355"/>
                  <a:pt x="181860" y="15546"/>
                </a:cubicBezTo>
                <a:cubicBezTo>
                  <a:pt x="205279" y="13584"/>
                  <a:pt x="227812" y="5377"/>
                  <a:pt x="251117" y="2338"/>
                </a:cubicBezTo>
                <a:cubicBezTo>
                  <a:pt x="285282" y="-2118"/>
                  <a:pt x="332915" y="985"/>
                  <a:pt x="365892" y="1982"/>
                </a:cubicBezTo>
                <a:close/>
              </a:path>
            </a:pathLst>
          </a:cu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67" b="39667" l="69250" r="100000">
                        <a14:foregroundMark x1="89750" y1="38333" x2="97125" y2="3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22" t="27891" r="32490" b="72012"/>
          <a:stretch/>
        </p:blipFill>
        <p:spPr>
          <a:xfrm rot="20653934">
            <a:off x="3142229" y="5195178"/>
            <a:ext cx="47236" cy="8146"/>
          </a:xfrm>
          <a:custGeom>
            <a:avLst/>
            <a:gdLst>
              <a:gd name="connsiteX0" fmla="*/ 47236 w 47236"/>
              <a:gd name="connsiteY0" fmla="*/ 986 h 8146"/>
              <a:gd name="connsiteX1" fmla="*/ 25608 w 47236"/>
              <a:gd name="connsiteY1" fmla="*/ 8146 h 8146"/>
              <a:gd name="connsiteX2" fmla="*/ 0 w 47236"/>
              <a:gd name="connsiteY2" fmla="*/ 7303 h 8146"/>
              <a:gd name="connsiteX3" fmla="*/ 0 w 47236"/>
              <a:gd name="connsiteY3" fmla="*/ 0 h 8146"/>
              <a:gd name="connsiteX4" fmla="*/ 47236 w 47236"/>
              <a:gd name="connsiteY4" fmla="*/ 986 h 8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36" h="8146">
                <a:moveTo>
                  <a:pt x="47236" y="986"/>
                </a:moveTo>
                <a:lnTo>
                  <a:pt x="25608" y="8146"/>
                </a:lnTo>
                <a:lnTo>
                  <a:pt x="0" y="7303"/>
                </a:lnTo>
                <a:lnTo>
                  <a:pt x="0" y="0"/>
                </a:lnTo>
                <a:lnTo>
                  <a:pt x="47236" y="986"/>
                </a:lnTo>
                <a:close/>
              </a:path>
            </a:pathLst>
          </a:cu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67" b="39667" l="69250" r="100000">
                        <a14:foregroundMark x1="89750" y1="38333" x2="97125" y2="3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261" t="-934" r="-2195" b="70741"/>
          <a:stretch/>
        </p:blipFill>
        <p:spPr>
          <a:xfrm rot="20653934">
            <a:off x="7555107" y="1373827"/>
            <a:ext cx="809290" cy="2537436"/>
          </a:xfrm>
          <a:custGeom>
            <a:avLst/>
            <a:gdLst>
              <a:gd name="connsiteX0" fmla="*/ 809290 w 809290"/>
              <a:gd name="connsiteY0" fmla="*/ 0 h 2537436"/>
              <a:gd name="connsiteX1" fmla="*/ 784889 w 809290"/>
              <a:gd name="connsiteY1" fmla="*/ 1073114 h 2537436"/>
              <a:gd name="connsiteX2" fmla="*/ 643434 w 809290"/>
              <a:gd name="connsiteY2" fmla="*/ 1160012 h 2537436"/>
              <a:gd name="connsiteX3" fmla="*/ 727725 w 809290"/>
              <a:gd name="connsiteY3" fmla="*/ 2109672 h 2537436"/>
              <a:gd name="connsiteX4" fmla="*/ 579081 w 809290"/>
              <a:gd name="connsiteY4" fmla="*/ 2221693 h 2537436"/>
              <a:gd name="connsiteX5" fmla="*/ 578469 w 809290"/>
              <a:gd name="connsiteY5" fmla="*/ 2537436 h 2537436"/>
              <a:gd name="connsiteX6" fmla="*/ 449211 w 809290"/>
              <a:gd name="connsiteY6" fmla="*/ 2534736 h 2537436"/>
              <a:gd name="connsiteX7" fmla="*/ 449211 w 809290"/>
              <a:gd name="connsiteY7" fmla="*/ 621108 h 2537436"/>
              <a:gd name="connsiteX8" fmla="*/ 34291 w 809290"/>
              <a:gd name="connsiteY8" fmla="*/ 621108 h 2537436"/>
              <a:gd name="connsiteX9" fmla="*/ 0 w 809290"/>
              <a:gd name="connsiteY9" fmla="*/ 526278 h 2537436"/>
              <a:gd name="connsiteX10" fmla="*/ 809290 w 809290"/>
              <a:gd name="connsiteY10" fmla="*/ 0 h 2537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9290" h="2537436">
                <a:moveTo>
                  <a:pt x="809290" y="0"/>
                </a:moveTo>
                <a:lnTo>
                  <a:pt x="784889" y="1073114"/>
                </a:lnTo>
                <a:lnTo>
                  <a:pt x="643434" y="1160012"/>
                </a:lnTo>
                <a:lnTo>
                  <a:pt x="727725" y="2109672"/>
                </a:lnTo>
                <a:lnTo>
                  <a:pt x="579081" y="2221693"/>
                </a:lnTo>
                <a:lnTo>
                  <a:pt x="578469" y="2537436"/>
                </a:lnTo>
                <a:lnTo>
                  <a:pt x="449211" y="2534736"/>
                </a:lnTo>
                <a:lnTo>
                  <a:pt x="449211" y="621108"/>
                </a:lnTo>
                <a:lnTo>
                  <a:pt x="34291" y="621108"/>
                </a:lnTo>
                <a:lnTo>
                  <a:pt x="0" y="526278"/>
                </a:lnTo>
                <a:lnTo>
                  <a:pt x="809290" y="0"/>
                </a:lnTo>
                <a:close/>
              </a:path>
            </a:pathLst>
          </a:cu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67" b="39667" l="69250" r="100000">
                        <a14:foregroundMark x1="89750" y1="38333" x2="97125" y2="3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22" t="6457" r="432" b="70834"/>
          <a:stretch/>
        </p:blipFill>
        <p:spPr>
          <a:xfrm rot="20653934">
            <a:off x="2811997" y="2711393"/>
            <a:ext cx="5305714" cy="1908496"/>
          </a:xfrm>
          <a:custGeom>
            <a:avLst/>
            <a:gdLst>
              <a:gd name="connsiteX0" fmla="*/ 4961535 w 5305714"/>
              <a:gd name="connsiteY0" fmla="*/ 0 h 1908496"/>
              <a:gd name="connsiteX1" fmla="*/ 5099996 w 5305714"/>
              <a:gd name="connsiteY1" fmla="*/ 382907 h 1908496"/>
              <a:gd name="connsiteX2" fmla="*/ 5199262 w 5305714"/>
              <a:gd name="connsiteY2" fmla="*/ 702119 h 1908496"/>
              <a:gd name="connsiteX3" fmla="*/ 5224370 w 5305714"/>
              <a:gd name="connsiteY3" fmla="*/ 877536 h 1908496"/>
              <a:gd name="connsiteX4" fmla="*/ 5151968 w 5305714"/>
              <a:gd name="connsiteY4" fmla="*/ 1287259 h 1908496"/>
              <a:gd name="connsiteX5" fmla="*/ 5302643 w 5305714"/>
              <a:gd name="connsiteY5" fmla="*/ 1739492 h 1908496"/>
              <a:gd name="connsiteX6" fmla="*/ 5127460 w 5305714"/>
              <a:gd name="connsiteY6" fmla="*/ 1854223 h 1908496"/>
              <a:gd name="connsiteX7" fmla="*/ 5130717 w 5305714"/>
              <a:gd name="connsiteY7" fmla="*/ 1908496 h 1908496"/>
              <a:gd name="connsiteX8" fmla="*/ 4843004 w 5305714"/>
              <a:gd name="connsiteY8" fmla="*/ 1902488 h 1908496"/>
              <a:gd name="connsiteX9" fmla="*/ 4823053 w 5305714"/>
              <a:gd name="connsiteY9" fmla="*/ 1893401 h 1908496"/>
              <a:gd name="connsiteX10" fmla="*/ 4653523 w 5305714"/>
              <a:gd name="connsiteY10" fmla="*/ 1838455 h 1908496"/>
              <a:gd name="connsiteX11" fmla="*/ 4588549 w 5305714"/>
              <a:gd name="connsiteY11" fmla="*/ 1836491 h 1908496"/>
              <a:gd name="connsiteX12" fmla="*/ 4525910 w 5305714"/>
              <a:gd name="connsiteY12" fmla="*/ 1859200 h 1908496"/>
              <a:gd name="connsiteX13" fmla="*/ 4480572 w 5305714"/>
              <a:gd name="connsiteY13" fmla="*/ 1894918 h 1908496"/>
              <a:gd name="connsiteX14" fmla="*/ 4278015 w 5305714"/>
              <a:gd name="connsiteY14" fmla="*/ 1890688 h 1908496"/>
              <a:gd name="connsiteX15" fmla="*/ 4278346 w 5305714"/>
              <a:gd name="connsiteY15" fmla="*/ 1890019 h 1908496"/>
              <a:gd name="connsiteX16" fmla="*/ 4255116 w 5305714"/>
              <a:gd name="connsiteY16" fmla="*/ 1857014 h 1908496"/>
              <a:gd name="connsiteX17" fmla="*/ 4174970 w 5305714"/>
              <a:gd name="connsiteY17" fmla="*/ 1850767 h 1908496"/>
              <a:gd name="connsiteX18" fmla="*/ 4109997 w 5305714"/>
              <a:gd name="connsiteY18" fmla="*/ 1848802 h 1908496"/>
              <a:gd name="connsiteX19" fmla="*/ 4014679 w 5305714"/>
              <a:gd name="connsiteY19" fmla="*/ 1838270 h 1908496"/>
              <a:gd name="connsiteX20" fmla="*/ 3880448 w 5305714"/>
              <a:gd name="connsiteY20" fmla="*/ 1849515 h 1908496"/>
              <a:gd name="connsiteX21" fmla="*/ 3864870 w 5305714"/>
              <a:gd name="connsiteY21" fmla="*/ 1868602 h 1908496"/>
              <a:gd name="connsiteX22" fmla="*/ 3857394 w 5305714"/>
              <a:gd name="connsiteY22" fmla="*/ 1881905 h 1908496"/>
              <a:gd name="connsiteX23" fmla="*/ 519413 w 5305714"/>
              <a:gd name="connsiteY23" fmla="*/ 1812193 h 1908496"/>
              <a:gd name="connsiteX24" fmla="*/ 413128 w 5305714"/>
              <a:gd name="connsiteY24" fmla="*/ 1771475 h 1908496"/>
              <a:gd name="connsiteX25" fmla="*/ 298353 w 5305714"/>
              <a:gd name="connsiteY25" fmla="*/ 1771831 h 1908496"/>
              <a:gd name="connsiteX26" fmla="*/ 229096 w 5305714"/>
              <a:gd name="connsiteY26" fmla="*/ 1785039 h 1908496"/>
              <a:gd name="connsiteX27" fmla="*/ 164123 w 5305714"/>
              <a:gd name="connsiteY27" fmla="*/ 1783075 h 1908496"/>
              <a:gd name="connsiteX28" fmla="*/ 63778 w 5305714"/>
              <a:gd name="connsiteY28" fmla="*/ 1796857 h 1908496"/>
              <a:gd name="connsiteX29" fmla="*/ 47236 w 5305714"/>
              <a:gd name="connsiteY29" fmla="*/ 1802332 h 1908496"/>
              <a:gd name="connsiteX30" fmla="*/ 0 w 5305714"/>
              <a:gd name="connsiteY30" fmla="*/ 1801346 h 1908496"/>
              <a:gd name="connsiteX31" fmla="*/ 0 w 5305714"/>
              <a:gd name="connsiteY31" fmla="*/ 0 h 1908496"/>
              <a:gd name="connsiteX32" fmla="*/ 4961535 w 5305714"/>
              <a:gd name="connsiteY32" fmla="*/ 0 h 190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305714" h="1908496">
                <a:moveTo>
                  <a:pt x="4961535" y="0"/>
                </a:moveTo>
                <a:lnTo>
                  <a:pt x="5099996" y="382907"/>
                </a:lnTo>
                <a:lnTo>
                  <a:pt x="5199262" y="702119"/>
                </a:lnTo>
                <a:lnTo>
                  <a:pt x="5224370" y="877536"/>
                </a:lnTo>
                <a:cubicBezTo>
                  <a:pt x="5214923" y="1010733"/>
                  <a:pt x="5138918" y="1143539"/>
                  <a:pt x="5151968" y="1287259"/>
                </a:cubicBezTo>
                <a:cubicBezTo>
                  <a:pt x="5165018" y="1430979"/>
                  <a:pt x="5330082" y="1682324"/>
                  <a:pt x="5302643" y="1739492"/>
                </a:cubicBezTo>
                <a:lnTo>
                  <a:pt x="5127460" y="1854223"/>
                </a:lnTo>
                <a:lnTo>
                  <a:pt x="5130717" y="1908496"/>
                </a:lnTo>
                <a:lnTo>
                  <a:pt x="4843004" y="1902488"/>
                </a:lnTo>
                <a:lnTo>
                  <a:pt x="4823053" y="1893401"/>
                </a:lnTo>
                <a:cubicBezTo>
                  <a:pt x="4767913" y="1872000"/>
                  <a:pt x="4709348" y="1858313"/>
                  <a:pt x="4653523" y="1838455"/>
                </a:cubicBezTo>
                <a:cubicBezTo>
                  <a:pt x="4631865" y="1837800"/>
                  <a:pt x="4610035" y="1833689"/>
                  <a:pt x="4588549" y="1836491"/>
                </a:cubicBezTo>
                <a:cubicBezTo>
                  <a:pt x="4561954" y="1839960"/>
                  <a:pt x="4543221" y="1847921"/>
                  <a:pt x="4525910" y="1859200"/>
                </a:cubicBezTo>
                <a:lnTo>
                  <a:pt x="4480572" y="1894918"/>
                </a:lnTo>
                <a:lnTo>
                  <a:pt x="4278015" y="1890688"/>
                </a:lnTo>
                <a:lnTo>
                  <a:pt x="4278346" y="1890019"/>
                </a:lnTo>
                <a:cubicBezTo>
                  <a:pt x="4293436" y="1876124"/>
                  <a:pt x="4320005" y="1901119"/>
                  <a:pt x="4255116" y="1857014"/>
                </a:cubicBezTo>
                <a:cubicBezTo>
                  <a:pt x="4228400" y="1854931"/>
                  <a:pt x="4201723" y="1852280"/>
                  <a:pt x="4174970" y="1850767"/>
                </a:cubicBezTo>
                <a:cubicBezTo>
                  <a:pt x="4153336" y="1849542"/>
                  <a:pt x="4131599" y="1850486"/>
                  <a:pt x="4109997" y="1848802"/>
                </a:cubicBezTo>
                <a:cubicBezTo>
                  <a:pt x="4078127" y="1846317"/>
                  <a:pt x="4046499" y="1841313"/>
                  <a:pt x="4014679" y="1838270"/>
                </a:cubicBezTo>
                <a:cubicBezTo>
                  <a:pt x="3972178" y="1834205"/>
                  <a:pt x="3920052" y="1821190"/>
                  <a:pt x="3880448" y="1849515"/>
                </a:cubicBezTo>
                <a:cubicBezTo>
                  <a:pt x="3873690" y="1854348"/>
                  <a:pt x="3869019" y="1861220"/>
                  <a:pt x="3864870" y="1868602"/>
                </a:cubicBezTo>
                <a:lnTo>
                  <a:pt x="3857394" y="1881905"/>
                </a:lnTo>
                <a:lnTo>
                  <a:pt x="519413" y="1812193"/>
                </a:lnTo>
                <a:lnTo>
                  <a:pt x="413128" y="1771475"/>
                </a:lnTo>
                <a:cubicBezTo>
                  <a:pt x="380151" y="1770478"/>
                  <a:pt x="332518" y="1767375"/>
                  <a:pt x="298353" y="1771831"/>
                </a:cubicBezTo>
                <a:cubicBezTo>
                  <a:pt x="275048" y="1774870"/>
                  <a:pt x="252515" y="1783077"/>
                  <a:pt x="229096" y="1785039"/>
                </a:cubicBezTo>
                <a:cubicBezTo>
                  <a:pt x="207504" y="1786848"/>
                  <a:pt x="185767" y="1782067"/>
                  <a:pt x="164123" y="1783075"/>
                </a:cubicBezTo>
                <a:cubicBezTo>
                  <a:pt x="103207" y="1785913"/>
                  <a:pt x="93014" y="1787302"/>
                  <a:pt x="63778" y="1796857"/>
                </a:cubicBezTo>
                <a:lnTo>
                  <a:pt x="47236" y="1802332"/>
                </a:lnTo>
                <a:lnTo>
                  <a:pt x="0" y="1801346"/>
                </a:lnTo>
                <a:lnTo>
                  <a:pt x="0" y="0"/>
                </a:lnTo>
                <a:lnTo>
                  <a:pt x="4961535" y="0"/>
                </a:lnTo>
                <a:close/>
              </a:path>
            </a:pathLst>
          </a:cu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67" b="39667" l="69250" r="100000">
                        <a14:foregroundMark x1="89750" y1="38333" x2="97125" y2="3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31" t="29250" r="-2340" b="70678"/>
          <a:stretch/>
        </p:blipFill>
        <p:spPr>
          <a:xfrm rot="20653934">
            <a:off x="8667673" y="3753183"/>
            <a:ext cx="50794" cy="6032"/>
          </a:xfrm>
          <a:custGeom>
            <a:avLst/>
            <a:gdLst>
              <a:gd name="connsiteX0" fmla="*/ 37951 w 50794"/>
              <a:gd name="connsiteY0" fmla="*/ 2387 h 6032"/>
              <a:gd name="connsiteX1" fmla="*/ 50794 w 50794"/>
              <a:gd name="connsiteY1" fmla="*/ 6032 h 6032"/>
              <a:gd name="connsiteX2" fmla="*/ 0 w 50794"/>
              <a:gd name="connsiteY2" fmla="*/ 4972 h 6032"/>
              <a:gd name="connsiteX3" fmla="*/ 741 w 50794"/>
              <a:gd name="connsiteY3" fmla="*/ 4866 h 6032"/>
              <a:gd name="connsiteX4" fmla="*/ 37951 w 50794"/>
              <a:gd name="connsiteY4" fmla="*/ 2387 h 6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94" h="6032">
                <a:moveTo>
                  <a:pt x="37951" y="2387"/>
                </a:moveTo>
                <a:cubicBezTo>
                  <a:pt x="41228" y="3299"/>
                  <a:pt x="45369" y="4500"/>
                  <a:pt x="50794" y="6032"/>
                </a:cubicBezTo>
                <a:lnTo>
                  <a:pt x="0" y="4972"/>
                </a:lnTo>
                <a:lnTo>
                  <a:pt x="741" y="4866"/>
                </a:lnTo>
                <a:cubicBezTo>
                  <a:pt x="26744" y="452"/>
                  <a:pt x="21562" y="-2179"/>
                  <a:pt x="37951" y="2387"/>
                </a:cubicBezTo>
                <a:close/>
              </a:path>
            </a:pathLst>
          </a:cu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67" b="39667" l="69250" r="100000">
                        <a14:foregroundMark x1="89750" y1="38333" x2="97125" y2="3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787" t="29259" r="-2031" b="70354"/>
          <a:stretch/>
        </p:blipFill>
        <p:spPr>
          <a:xfrm rot="20653934">
            <a:off x="8472322" y="3787983"/>
            <a:ext cx="203943" cy="32562"/>
          </a:xfrm>
          <a:custGeom>
            <a:avLst/>
            <a:gdLst>
              <a:gd name="connsiteX0" fmla="*/ 203943 w 203943"/>
              <a:gd name="connsiteY0" fmla="*/ 4258 h 32562"/>
              <a:gd name="connsiteX1" fmla="*/ 184918 w 203943"/>
              <a:gd name="connsiteY1" fmla="*/ 6971 h 32562"/>
              <a:gd name="connsiteX2" fmla="*/ 155136 w 203943"/>
              <a:gd name="connsiteY2" fmla="*/ 9958 h 32562"/>
              <a:gd name="connsiteX3" fmla="*/ 105334 w 203943"/>
              <a:gd name="connsiteY3" fmla="*/ 12279 h 32562"/>
              <a:gd name="connsiteX4" fmla="*/ 7219 w 203943"/>
              <a:gd name="connsiteY4" fmla="*/ 30661 h 32562"/>
              <a:gd name="connsiteX5" fmla="*/ 0 w 203943"/>
              <a:gd name="connsiteY5" fmla="*/ 32562 h 32562"/>
              <a:gd name="connsiteX6" fmla="*/ 63 w 203943"/>
              <a:gd name="connsiteY6" fmla="*/ 0 h 32562"/>
              <a:gd name="connsiteX7" fmla="*/ 203943 w 203943"/>
              <a:gd name="connsiteY7" fmla="*/ 4258 h 3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943" h="32562">
                <a:moveTo>
                  <a:pt x="203943" y="4258"/>
                </a:moveTo>
                <a:lnTo>
                  <a:pt x="184918" y="6971"/>
                </a:lnTo>
                <a:cubicBezTo>
                  <a:pt x="176801" y="7953"/>
                  <a:pt x="167014" y="8963"/>
                  <a:pt x="155136" y="9958"/>
                </a:cubicBezTo>
                <a:cubicBezTo>
                  <a:pt x="138576" y="11345"/>
                  <a:pt x="121783" y="9910"/>
                  <a:pt x="105334" y="12279"/>
                </a:cubicBezTo>
                <a:cubicBezTo>
                  <a:pt x="62857" y="18396"/>
                  <a:pt x="34735" y="23932"/>
                  <a:pt x="7219" y="30661"/>
                </a:cubicBezTo>
                <a:lnTo>
                  <a:pt x="0" y="32562"/>
                </a:lnTo>
                <a:lnTo>
                  <a:pt x="63" y="0"/>
                </a:lnTo>
                <a:lnTo>
                  <a:pt x="203943" y="4258"/>
                </a:lnTo>
                <a:close/>
              </a:path>
            </a:pathLst>
          </a:cu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67" b="39667" l="69250" r="100000">
                        <a14:foregroundMark x1="89750" y1="38333" x2="97125" y2="3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042" t="29646" r="-787" b="55622"/>
          <a:stretch/>
        </p:blipFill>
        <p:spPr>
          <a:xfrm rot="20653934">
            <a:off x="8367939" y="3863240"/>
            <a:ext cx="286242" cy="1238054"/>
          </a:xfrm>
          <a:custGeom>
            <a:avLst/>
            <a:gdLst>
              <a:gd name="connsiteX0" fmla="*/ 286242 w 286242"/>
              <a:gd name="connsiteY0" fmla="*/ 0 h 1238054"/>
              <a:gd name="connsiteX1" fmla="*/ 283913 w 286242"/>
              <a:gd name="connsiteY1" fmla="*/ 1200451 h 1238054"/>
              <a:gd name="connsiteX2" fmla="*/ 21720 w 286242"/>
              <a:gd name="connsiteY2" fmla="*/ 873964 h 1238054"/>
              <a:gd name="connsiteX3" fmla="*/ 0 w 286242"/>
              <a:gd name="connsiteY3" fmla="*/ 827648 h 1238054"/>
              <a:gd name="connsiteX4" fmla="*/ 157047 w 286242"/>
              <a:gd name="connsiteY4" fmla="*/ 827648 h 1238054"/>
              <a:gd name="connsiteX5" fmla="*/ 157047 w 286242"/>
              <a:gd name="connsiteY5" fmla="*/ 22358 h 1238054"/>
              <a:gd name="connsiteX6" fmla="*/ 198977 w 286242"/>
              <a:gd name="connsiteY6" fmla="*/ 23625 h 1238054"/>
              <a:gd name="connsiteX7" fmla="*/ 250923 w 286242"/>
              <a:gd name="connsiteY7" fmla="*/ 9304 h 1238054"/>
              <a:gd name="connsiteX8" fmla="*/ 286242 w 286242"/>
              <a:gd name="connsiteY8" fmla="*/ 0 h 1238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6242" h="1238054">
                <a:moveTo>
                  <a:pt x="286242" y="0"/>
                </a:moveTo>
                <a:lnTo>
                  <a:pt x="283913" y="1200451"/>
                </a:lnTo>
                <a:cubicBezTo>
                  <a:pt x="259048" y="1337498"/>
                  <a:pt x="115941" y="1070382"/>
                  <a:pt x="21720" y="873964"/>
                </a:cubicBezTo>
                <a:lnTo>
                  <a:pt x="0" y="827648"/>
                </a:lnTo>
                <a:lnTo>
                  <a:pt x="157047" y="827648"/>
                </a:lnTo>
                <a:lnTo>
                  <a:pt x="157047" y="22358"/>
                </a:lnTo>
                <a:lnTo>
                  <a:pt x="198977" y="23625"/>
                </a:lnTo>
                <a:cubicBezTo>
                  <a:pt x="219006" y="18185"/>
                  <a:pt x="235748" y="13485"/>
                  <a:pt x="250923" y="9304"/>
                </a:cubicBezTo>
                <a:lnTo>
                  <a:pt x="286242" y="0"/>
                </a:lnTo>
                <a:close/>
              </a:path>
            </a:pathLst>
          </a:cu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67" b="39667" l="69250" r="100000">
                        <a14:foregroundMark x1="89750" y1="38333" x2="97125" y2="3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22" t="27903" r="958" b="60505"/>
          <a:stretch/>
        </p:blipFill>
        <p:spPr>
          <a:xfrm rot="20653934">
            <a:off x="3176443" y="4475210"/>
            <a:ext cx="5219408" cy="974206"/>
          </a:xfrm>
          <a:custGeom>
            <a:avLst/>
            <a:gdLst>
              <a:gd name="connsiteX0" fmla="*/ 4843004 w 5219408"/>
              <a:gd name="connsiteY0" fmla="*/ 100156 h 974206"/>
              <a:gd name="connsiteX1" fmla="*/ 4876823 w 5219408"/>
              <a:gd name="connsiteY1" fmla="*/ 115557 h 974206"/>
              <a:gd name="connsiteX2" fmla="*/ 4909488 w 5219408"/>
              <a:gd name="connsiteY2" fmla="*/ 173926 h 974206"/>
              <a:gd name="connsiteX3" fmla="*/ 4950720 w 5219408"/>
              <a:gd name="connsiteY3" fmla="*/ 201951 h 974206"/>
              <a:gd name="connsiteX4" fmla="*/ 5050322 w 5219408"/>
              <a:gd name="connsiteY4" fmla="*/ 197311 h 974206"/>
              <a:gd name="connsiteX5" fmla="*/ 5134752 w 5219408"/>
              <a:gd name="connsiteY5" fmla="*/ 188387 h 974206"/>
              <a:gd name="connsiteX6" fmla="*/ 5135653 w 5219408"/>
              <a:gd name="connsiteY6" fmla="*/ 188414 h 974206"/>
              <a:gd name="connsiteX7" fmla="*/ 5158843 w 5219408"/>
              <a:gd name="connsiteY7" fmla="*/ 574804 h 974206"/>
              <a:gd name="connsiteX8" fmla="*/ 5169394 w 5219408"/>
              <a:gd name="connsiteY8" fmla="*/ 865256 h 974206"/>
              <a:gd name="connsiteX9" fmla="*/ 5198866 w 5219408"/>
              <a:gd name="connsiteY9" fmla="*/ 930403 h 974206"/>
              <a:gd name="connsiteX10" fmla="*/ 5219408 w 5219408"/>
              <a:gd name="connsiteY10" fmla="*/ 974206 h 974206"/>
              <a:gd name="connsiteX11" fmla="*/ 0 w 5219408"/>
              <a:gd name="connsiteY11" fmla="*/ 974206 h 974206"/>
              <a:gd name="connsiteX12" fmla="*/ 0 w 5219408"/>
              <a:gd name="connsiteY12" fmla="*/ 6317 h 974206"/>
              <a:gd name="connsiteX13" fmla="*/ 25608 w 5219408"/>
              <a:gd name="connsiteY13" fmla="*/ 7160 h 974206"/>
              <a:gd name="connsiteX14" fmla="*/ 47236 w 5219408"/>
              <a:gd name="connsiteY14" fmla="*/ 0 h 974206"/>
              <a:gd name="connsiteX15" fmla="*/ 519413 w 5219408"/>
              <a:gd name="connsiteY15" fmla="*/ 9861 h 974206"/>
              <a:gd name="connsiteX16" fmla="*/ 575739 w 5219408"/>
              <a:gd name="connsiteY16" fmla="*/ 31440 h 974206"/>
              <a:gd name="connsiteX17" fmla="*/ 632144 w 5219408"/>
              <a:gd name="connsiteY17" fmla="*/ 63749 h 974206"/>
              <a:gd name="connsiteX18" fmla="*/ 1121940 w 5219408"/>
              <a:gd name="connsiteY18" fmla="*/ 185668 h 974206"/>
              <a:gd name="connsiteX19" fmla="*/ 1221542 w 5219408"/>
              <a:gd name="connsiteY19" fmla="*/ 181028 h 974206"/>
              <a:gd name="connsiteX20" fmla="*/ 1381833 w 5219408"/>
              <a:gd name="connsiteY20" fmla="*/ 193524 h 974206"/>
              <a:gd name="connsiteX21" fmla="*/ 1565865 w 5219408"/>
              <a:gd name="connsiteY21" fmla="*/ 179961 h 974206"/>
              <a:gd name="connsiteX22" fmla="*/ 1646011 w 5219408"/>
              <a:gd name="connsiteY22" fmla="*/ 186209 h 974206"/>
              <a:gd name="connsiteX23" fmla="*/ 1760784 w 5219408"/>
              <a:gd name="connsiteY23" fmla="*/ 185853 h 974206"/>
              <a:gd name="connsiteX24" fmla="*/ 2205064 w 5219408"/>
              <a:gd name="connsiteY24" fmla="*/ 294920 h 974206"/>
              <a:gd name="connsiteX25" fmla="*/ 2270037 w 5219408"/>
              <a:gd name="connsiteY25" fmla="*/ 296884 h 974206"/>
              <a:gd name="connsiteX26" fmla="*/ 2382493 w 5219408"/>
              <a:gd name="connsiteY26" fmla="*/ 246727 h 974206"/>
              <a:gd name="connsiteX27" fmla="*/ 2445145 w 5219408"/>
              <a:gd name="connsiteY27" fmla="*/ 198891 h 974206"/>
              <a:gd name="connsiteX28" fmla="*/ 2657201 w 5219408"/>
              <a:gd name="connsiteY28" fmla="*/ 144093 h 974206"/>
              <a:gd name="connsiteX29" fmla="*/ 2722174 w 5219408"/>
              <a:gd name="connsiteY29" fmla="*/ 146058 h 974206"/>
              <a:gd name="connsiteX30" fmla="*/ 2771976 w 5219408"/>
              <a:gd name="connsiteY30" fmla="*/ 143738 h 974206"/>
              <a:gd name="connsiteX31" fmla="*/ 2945475 w 5219408"/>
              <a:gd name="connsiteY31" fmla="*/ 225491 h 974206"/>
              <a:gd name="connsiteX32" fmla="*/ 2973855 w 5219408"/>
              <a:gd name="connsiteY32" fmla="*/ 299034 h 974206"/>
              <a:gd name="connsiteX33" fmla="*/ 3015088 w 5219408"/>
              <a:gd name="connsiteY33" fmla="*/ 327058 h 974206"/>
              <a:gd name="connsiteX34" fmla="*/ 3069173 w 5219408"/>
              <a:gd name="connsiteY34" fmla="*/ 309566 h 974206"/>
              <a:gd name="connsiteX35" fmla="*/ 3134146 w 5219408"/>
              <a:gd name="connsiteY35" fmla="*/ 311530 h 974206"/>
              <a:gd name="connsiteX36" fmla="*/ 3190195 w 5219408"/>
              <a:gd name="connsiteY36" fmla="*/ 229064 h 974206"/>
              <a:gd name="connsiteX37" fmla="*/ 3222504 w 5219408"/>
              <a:gd name="connsiteY37" fmla="*/ 172659 h 974206"/>
              <a:gd name="connsiteX38" fmla="*/ 3287477 w 5219408"/>
              <a:gd name="connsiteY38" fmla="*/ 174624 h 974206"/>
              <a:gd name="connsiteX39" fmla="*/ 3471508 w 5219408"/>
              <a:gd name="connsiteY39" fmla="*/ 161060 h 974206"/>
              <a:gd name="connsiteX40" fmla="*/ 3521310 w 5219408"/>
              <a:gd name="connsiteY40" fmla="*/ 158739 h 974206"/>
              <a:gd name="connsiteX41" fmla="*/ 3590567 w 5219408"/>
              <a:gd name="connsiteY41" fmla="*/ 145531 h 974206"/>
              <a:gd name="connsiteX42" fmla="*/ 3655540 w 5219408"/>
              <a:gd name="connsiteY42" fmla="*/ 147496 h 974206"/>
              <a:gd name="connsiteX43" fmla="*/ 3763710 w 5219408"/>
              <a:gd name="connsiteY43" fmla="*/ 112511 h 974206"/>
              <a:gd name="connsiteX44" fmla="*/ 3852424 w 5219408"/>
              <a:gd name="connsiteY44" fmla="*/ 88415 h 974206"/>
              <a:gd name="connsiteX45" fmla="*/ 3857394 w 5219408"/>
              <a:gd name="connsiteY45" fmla="*/ 79573 h 974206"/>
              <a:gd name="connsiteX46" fmla="*/ 4278015 w 5219408"/>
              <a:gd name="connsiteY46" fmla="*/ 88356 h 974206"/>
              <a:gd name="connsiteX47" fmla="*/ 4271494 w 5219408"/>
              <a:gd name="connsiteY47" fmla="*/ 101555 h 974206"/>
              <a:gd name="connsiteX48" fmla="*/ 4285816 w 5219408"/>
              <a:gd name="connsiteY48" fmla="*/ 178025 h 974206"/>
              <a:gd name="connsiteX49" fmla="*/ 4342221 w 5219408"/>
              <a:gd name="connsiteY49" fmla="*/ 210334 h 974206"/>
              <a:gd name="connsiteX50" fmla="*/ 4428615 w 5219408"/>
              <a:gd name="connsiteY50" fmla="*/ 136436 h 974206"/>
              <a:gd name="connsiteX51" fmla="*/ 4471811 w 5219408"/>
              <a:gd name="connsiteY51" fmla="*/ 99488 h 974206"/>
              <a:gd name="connsiteX52" fmla="*/ 4480572 w 5219408"/>
              <a:gd name="connsiteY52" fmla="*/ 92586 h 974206"/>
              <a:gd name="connsiteX53" fmla="*/ 4843004 w 5219408"/>
              <a:gd name="connsiteY53" fmla="*/ 100156 h 97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5219408" h="974206">
                <a:moveTo>
                  <a:pt x="4843004" y="100156"/>
                </a:moveTo>
                <a:lnTo>
                  <a:pt x="4876823" y="115557"/>
                </a:lnTo>
                <a:cubicBezTo>
                  <a:pt x="4896454" y="126126"/>
                  <a:pt x="4894996" y="156983"/>
                  <a:pt x="4909488" y="173926"/>
                </a:cubicBezTo>
                <a:cubicBezTo>
                  <a:pt x="4920290" y="186554"/>
                  <a:pt x="4936976" y="192610"/>
                  <a:pt x="4950720" y="201951"/>
                </a:cubicBezTo>
                <a:cubicBezTo>
                  <a:pt x="4983921" y="200404"/>
                  <a:pt x="5017175" y="199753"/>
                  <a:pt x="5050322" y="197311"/>
                </a:cubicBezTo>
                <a:cubicBezTo>
                  <a:pt x="5078545" y="195231"/>
                  <a:pt x="5106482" y="189704"/>
                  <a:pt x="5134752" y="188387"/>
                </a:cubicBezTo>
                <a:lnTo>
                  <a:pt x="5135653" y="188414"/>
                </a:lnTo>
                <a:lnTo>
                  <a:pt x="5158843" y="574804"/>
                </a:lnTo>
                <a:cubicBezTo>
                  <a:pt x="5188819" y="715196"/>
                  <a:pt x="5111979" y="736555"/>
                  <a:pt x="5169394" y="865256"/>
                </a:cubicBezTo>
                <a:cubicBezTo>
                  <a:pt x="5176570" y="881345"/>
                  <a:pt x="5186651" y="903792"/>
                  <a:pt x="5198866" y="930403"/>
                </a:cubicBezTo>
                <a:lnTo>
                  <a:pt x="5219408" y="974206"/>
                </a:lnTo>
                <a:lnTo>
                  <a:pt x="0" y="974206"/>
                </a:lnTo>
                <a:lnTo>
                  <a:pt x="0" y="6317"/>
                </a:lnTo>
                <a:lnTo>
                  <a:pt x="25608" y="7160"/>
                </a:lnTo>
                <a:lnTo>
                  <a:pt x="47236" y="0"/>
                </a:lnTo>
                <a:lnTo>
                  <a:pt x="519413" y="9861"/>
                </a:lnTo>
                <a:lnTo>
                  <a:pt x="575739" y="31440"/>
                </a:lnTo>
                <a:cubicBezTo>
                  <a:pt x="595631" y="40033"/>
                  <a:pt x="611291" y="57861"/>
                  <a:pt x="632144" y="63749"/>
                </a:cubicBezTo>
                <a:cubicBezTo>
                  <a:pt x="794060" y="109469"/>
                  <a:pt x="958675" y="145028"/>
                  <a:pt x="1121940" y="185668"/>
                </a:cubicBezTo>
                <a:cubicBezTo>
                  <a:pt x="1155141" y="184121"/>
                  <a:pt x="1188406" y="178444"/>
                  <a:pt x="1221542" y="181028"/>
                </a:cubicBezTo>
                <a:cubicBezTo>
                  <a:pt x="1274973" y="185194"/>
                  <a:pt x="1328538" y="199158"/>
                  <a:pt x="1381833" y="193524"/>
                </a:cubicBezTo>
                <a:cubicBezTo>
                  <a:pt x="1425478" y="188911"/>
                  <a:pt x="1524710" y="176751"/>
                  <a:pt x="1565865" y="179961"/>
                </a:cubicBezTo>
                <a:cubicBezTo>
                  <a:pt x="1592580" y="182043"/>
                  <a:pt x="1619227" y="185400"/>
                  <a:pt x="1646011" y="186209"/>
                </a:cubicBezTo>
                <a:cubicBezTo>
                  <a:pt x="1684251" y="187365"/>
                  <a:pt x="1723229" y="178551"/>
                  <a:pt x="1760784" y="185853"/>
                </a:cubicBezTo>
                <a:cubicBezTo>
                  <a:pt x="1910471" y="214960"/>
                  <a:pt x="2056971" y="258564"/>
                  <a:pt x="2205064" y="294920"/>
                </a:cubicBezTo>
                <a:cubicBezTo>
                  <a:pt x="2226722" y="295575"/>
                  <a:pt x="2248753" y="300943"/>
                  <a:pt x="2270037" y="296884"/>
                </a:cubicBezTo>
                <a:cubicBezTo>
                  <a:pt x="2295154" y="292094"/>
                  <a:pt x="2355887" y="264962"/>
                  <a:pt x="2382493" y="246727"/>
                </a:cubicBezTo>
                <a:cubicBezTo>
                  <a:pt x="2404166" y="231872"/>
                  <a:pt x="2421053" y="209377"/>
                  <a:pt x="2445145" y="198891"/>
                </a:cubicBezTo>
                <a:cubicBezTo>
                  <a:pt x="2467035" y="189363"/>
                  <a:pt x="2607258" y="148277"/>
                  <a:pt x="2657201" y="144093"/>
                </a:cubicBezTo>
                <a:cubicBezTo>
                  <a:pt x="2678793" y="142285"/>
                  <a:pt x="2700507" y="146126"/>
                  <a:pt x="2722174" y="146058"/>
                </a:cubicBezTo>
                <a:cubicBezTo>
                  <a:pt x="2738792" y="146007"/>
                  <a:pt x="2755375" y="144511"/>
                  <a:pt x="2771976" y="143738"/>
                </a:cubicBezTo>
                <a:cubicBezTo>
                  <a:pt x="2829809" y="170989"/>
                  <a:pt x="2894801" y="186511"/>
                  <a:pt x="2945475" y="225491"/>
                </a:cubicBezTo>
                <a:cubicBezTo>
                  <a:pt x="2966302" y="241513"/>
                  <a:pt x="2959000" y="277360"/>
                  <a:pt x="2973855" y="299034"/>
                </a:cubicBezTo>
                <a:cubicBezTo>
                  <a:pt x="2983250" y="312742"/>
                  <a:pt x="3001344" y="317717"/>
                  <a:pt x="3015088" y="327058"/>
                </a:cubicBezTo>
                <a:cubicBezTo>
                  <a:pt x="3033116" y="321228"/>
                  <a:pt x="3050384" y="312016"/>
                  <a:pt x="3069173" y="309566"/>
                </a:cubicBezTo>
                <a:cubicBezTo>
                  <a:pt x="3090659" y="306764"/>
                  <a:pt x="3116105" y="323531"/>
                  <a:pt x="3134146" y="311530"/>
                </a:cubicBezTo>
                <a:cubicBezTo>
                  <a:pt x="3161819" y="293123"/>
                  <a:pt x="3173676" y="257905"/>
                  <a:pt x="3190195" y="229064"/>
                </a:cubicBezTo>
                <a:cubicBezTo>
                  <a:pt x="3200965" y="210262"/>
                  <a:pt x="3203596" y="183240"/>
                  <a:pt x="3222504" y="172659"/>
                </a:cubicBezTo>
                <a:cubicBezTo>
                  <a:pt x="3241411" y="162078"/>
                  <a:pt x="3265819" y="173969"/>
                  <a:pt x="3287477" y="174624"/>
                </a:cubicBezTo>
                <a:cubicBezTo>
                  <a:pt x="3400860" y="137953"/>
                  <a:pt x="3281306" y="169922"/>
                  <a:pt x="3471508" y="161060"/>
                </a:cubicBezTo>
                <a:cubicBezTo>
                  <a:pt x="3488109" y="160287"/>
                  <a:pt x="3504831" y="160888"/>
                  <a:pt x="3521310" y="158739"/>
                </a:cubicBezTo>
                <a:cubicBezTo>
                  <a:pt x="3544615" y="155700"/>
                  <a:pt x="3567148" y="147493"/>
                  <a:pt x="3590567" y="145531"/>
                </a:cubicBezTo>
                <a:cubicBezTo>
                  <a:pt x="3612159" y="143723"/>
                  <a:pt x="3633882" y="146841"/>
                  <a:pt x="3655540" y="147496"/>
                </a:cubicBezTo>
                <a:cubicBezTo>
                  <a:pt x="3691597" y="135834"/>
                  <a:pt x="3727414" y="123403"/>
                  <a:pt x="3763710" y="112511"/>
                </a:cubicBezTo>
                <a:cubicBezTo>
                  <a:pt x="3793060" y="103705"/>
                  <a:pt x="3852424" y="88415"/>
                  <a:pt x="3852424" y="88415"/>
                </a:cubicBezTo>
                <a:lnTo>
                  <a:pt x="3857394" y="79573"/>
                </a:lnTo>
                <a:lnTo>
                  <a:pt x="4278015" y="88356"/>
                </a:lnTo>
                <a:lnTo>
                  <a:pt x="4271494" y="101555"/>
                </a:lnTo>
                <a:cubicBezTo>
                  <a:pt x="4268941" y="115062"/>
                  <a:pt x="4271519" y="138250"/>
                  <a:pt x="4285816" y="178025"/>
                </a:cubicBezTo>
                <a:cubicBezTo>
                  <a:pt x="4293145" y="198416"/>
                  <a:pt x="4323419" y="199565"/>
                  <a:pt x="4342221" y="210334"/>
                </a:cubicBezTo>
                <a:cubicBezTo>
                  <a:pt x="4431213" y="206188"/>
                  <a:pt x="4364425" y="223745"/>
                  <a:pt x="4428615" y="136436"/>
                </a:cubicBezTo>
                <a:cubicBezTo>
                  <a:pt x="4439838" y="121171"/>
                  <a:pt x="4457023" y="111333"/>
                  <a:pt x="4471811" y="99488"/>
                </a:cubicBezTo>
                <a:lnTo>
                  <a:pt x="4480572" y="92586"/>
                </a:lnTo>
                <a:lnTo>
                  <a:pt x="4843004" y="100156"/>
                </a:lnTo>
                <a:close/>
              </a:path>
            </a:pathLst>
          </a:cu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67" b="39667" l="69250" r="100000">
                        <a14:foregroundMark x1="89750" y1="38333" x2="97125" y2="3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909" t="27796" r="32778" b="71821"/>
          <a:stretch/>
        </p:blipFill>
        <p:spPr>
          <a:xfrm rot="20653934">
            <a:off x="2771961" y="5245068"/>
            <a:ext cx="379403" cy="32132"/>
          </a:xfrm>
          <a:custGeom>
            <a:avLst/>
            <a:gdLst>
              <a:gd name="connsiteX0" fmla="*/ 379403 w 379403"/>
              <a:gd name="connsiteY0" fmla="*/ 7923 h 32132"/>
              <a:gd name="connsiteX1" fmla="*/ 379403 w 379403"/>
              <a:gd name="connsiteY1" fmla="*/ 15226 h 32132"/>
              <a:gd name="connsiteX2" fmla="*/ 362007 w 379403"/>
              <a:gd name="connsiteY2" fmla="*/ 14655 h 32132"/>
              <a:gd name="connsiteX3" fmla="*/ 240436 w 379403"/>
              <a:gd name="connsiteY3" fmla="*/ 18744 h 32132"/>
              <a:gd name="connsiteX4" fmla="*/ 171179 w 379403"/>
              <a:gd name="connsiteY4" fmla="*/ 31952 h 32132"/>
              <a:gd name="connsiteX5" fmla="*/ 0 w 379403"/>
              <a:gd name="connsiteY5" fmla="*/ 0 h 32132"/>
              <a:gd name="connsiteX6" fmla="*/ 379403 w 379403"/>
              <a:gd name="connsiteY6" fmla="*/ 7923 h 32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9403" h="32132">
                <a:moveTo>
                  <a:pt x="379403" y="7923"/>
                </a:moveTo>
                <a:lnTo>
                  <a:pt x="379403" y="15226"/>
                </a:lnTo>
                <a:lnTo>
                  <a:pt x="362007" y="14655"/>
                </a:lnTo>
                <a:cubicBezTo>
                  <a:pt x="322805" y="13438"/>
                  <a:pt x="291827" y="13311"/>
                  <a:pt x="240436" y="18744"/>
                </a:cubicBezTo>
                <a:cubicBezTo>
                  <a:pt x="217065" y="21214"/>
                  <a:pt x="194609" y="33779"/>
                  <a:pt x="171179" y="31952"/>
                </a:cubicBezTo>
                <a:cubicBezTo>
                  <a:pt x="113309" y="27441"/>
                  <a:pt x="57059" y="10651"/>
                  <a:pt x="0" y="0"/>
                </a:cubicBezTo>
                <a:lnTo>
                  <a:pt x="379403" y="7923"/>
                </a:lnTo>
                <a:close/>
              </a:path>
            </a:pathLst>
          </a:cu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67" b="39667" l="69250" r="100000">
                        <a14:foregroundMark x1="89750" y1="38333" x2="97125" y2="3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22" t="-934" r="-2195" b="55622"/>
          <a:stretch/>
        </p:blipFill>
        <p:spPr>
          <a:xfrm rot="876047">
            <a:off x="5819582" y="-286457"/>
            <a:ext cx="5736534" cy="3808052"/>
          </a:xfrm>
          <a:custGeom>
            <a:avLst/>
            <a:gdLst>
              <a:gd name="connsiteX0" fmla="*/ 5736534 w 5736534"/>
              <a:gd name="connsiteY0" fmla="*/ 0 h 3808052"/>
              <a:gd name="connsiteX1" fmla="*/ 5712133 w 5736534"/>
              <a:gd name="connsiteY1" fmla="*/ 1073113 h 3808052"/>
              <a:gd name="connsiteX2" fmla="*/ 5570677 w 5736534"/>
              <a:gd name="connsiteY2" fmla="*/ 1160011 h 3808052"/>
              <a:gd name="connsiteX3" fmla="*/ 5654969 w 5736534"/>
              <a:gd name="connsiteY3" fmla="*/ 2109671 h 3808052"/>
              <a:gd name="connsiteX4" fmla="*/ 5506325 w 5736534"/>
              <a:gd name="connsiteY4" fmla="*/ 2221692 h 3808052"/>
              <a:gd name="connsiteX5" fmla="*/ 5503321 w 5736534"/>
              <a:gd name="connsiteY5" fmla="*/ 3770449 h 3808052"/>
              <a:gd name="connsiteX6" fmla="*/ 5241128 w 5736534"/>
              <a:gd name="connsiteY6" fmla="*/ 3443962 h 3808052"/>
              <a:gd name="connsiteX7" fmla="*/ 5219407 w 5736534"/>
              <a:gd name="connsiteY7" fmla="*/ 3397646 h 3808052"/>
              <a:gd name="connsiteX8" fmla="*/ 5376455 w 5736534"/>
              <a:gd name="connsiteY8" fmla="*/ 3397646 h 3808052"/>
              <a:gd name="connsiteX9" fmla="*/ 5376455 w 5736534"/>
              <a:gd name="connsiteY9" fmla="*/ 621108 h 3808052"/>
              <a:gd name="connsiteX10" fmla="*/ 4961535 w 5736534"/>
              <a:gd name="connsiteY10" fmla="*/ 621108 h 3808052"/>
              <a:gd name="connsiteX11" fmla="*/ 4927244 w 5736534"/>
              <a:gd name="connsiteY11" fmla="*/ 526278 h 3808052"/>
              <a:gd name="connsiteX12" fmla="*/ 0 w 5736534"/>
              <a:gd name="connsiteY12" fmla="*/ 621108 h 3808052"/>
              <a:gd name="connsiteX13" fmla="*/ 4961535 w 5736534"/>
              <a:gd name="connsiteY13" fmla="*/ 621108 h 3808052"/>
              <a:gd name="connsiteX14" fmla="*/ 5099995 w 5736534"/>
              <a:gd name="connsiteY14" fmla="*/ 1004015 h 3808052"/>
              <a:gd name="connsiteX15" fmla="*/ 5199261 w 5736534"/>
              <a:gd name="connsiteY15" fmla="*/ 1323227 h 3808052"/>
              <a:gd name="connsiteX16" fmla="*/ 5224370 w 5736534"/>
              <a:gd name="connsiteY16" fmla="*/ 1498643 h 3808052"/>
              <a:gd name="connsiteX17" fmla="*/ 5151968 w 5736534"/>
              <a:gd name="connsiteY17" fmla="*/ 1908366 h 3808052"/>
              <a:gd name="connsiteX18" fmla="*/ 5302643 w 5736534"/>
              <a:gd name="connsiteY18" fmla="*/ 2360600 h 3808052"/>
              <a:gd name="connsiteX19" fmla="*/ 5127459 w 5736534"/>
              <a:gd name="connsiteY19" fmla="*/ 2475331 h 3808052"/>
              <a:gd name="connsiteX20" fmla="*/ 5158842 w 5736534"/>
              <a:gd name="connsiteY20" fmla="*/ 2998244 h 3808052"/>
              <a:gd name="connsiteX21" fmla="*/ 5169393 w 5736534"/>
              <a:gd name="connsiteY21" fmla="*/ 3288696 h 3808052"/>
              <a:gd name="connsiteX22" fmla="*/ 5198865 w 5736534"/>
              <a:gd name="connsiteY22" fmla="*/ 3353843 h 3808052"/>
              <a:gd name="connsiteX23" fmla="*/ 5219407 w 5736534"/>
              <a:gd name="connsiteY23" fmla="*/ 3397646 h 3808052"/>
              <a:gd name="connsiteX24" fmla="*/ 0 w 5736534"/>
              <a:gd name="connsiteY24" fmla="*/ 3397646 h 3808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736534" h="3808052">
                <a:moveTo>
                  <a:pt x="5736534" y="0"/>
                </a:moveTo>
                <a:lnTo>
                  <a:pt x="5712133" y="1073113"/>
                </a:lnTo>
                <a:lnTo>
                  <a:pt x="5570677" y="1160011"/>
                </a:lnTo>
                <a:lnTo>
                  <a:pt x="5654969" y="2109671"/>
                </a:lnTo>
                <a:lnTo>
                  <a:pt x="5506325" y="2221692"/>
                </a:lnTo>
                <a:lnTo>
                  <a:pt x="5503321" y="3770449"/>
                </a:lnTo>
                <a:cubicBezTo>
                  <a:pt x="5478456" y="3907495"/>
                  <a:pt x="5335349" y="3640380"/>
                  <a:pt x="5241128" y="3443962"/>
                </a:cubicBezTo>
                <a:lnTo>
                  <a:pt x="5219407" y="3397646"/>
                </a:lnTo>
                <a:lnTo>
                  <a:pt x="5376455" y="3397646"/>
                </a:lnTo>
                <a:lnTo>
                  <a:pt x="5376455" y="621108"/>
                </a:lnTo>
                <a:lnTo>
                  <a:pt x="4961535" y="621108"/>
                </a:lnTo>
                <a:lnTo>
                  <a:pt x="4927244" y="526278"/>
                </a:lnTo>
                <a:close/>
                <a:moveTo>
                  <a:pt x="0" y="621108"/>
                </a:moveTo>
                <a:lnTo>
                  <a:pt x="4961535" y="621108"/>
                </a:lnTo>
                <a:lnTo>
                  <a:pt x="5099995" y="1004015"/>
                </a:lnTo>
                <a:lnTo>
                  <a:pt x="5199261" y="1323227"/>
                </a:lnTo>
                <a:lnTo>
                  <a:pt x="5224370" y="1498643"/>
                </a:lnTo>
                <a:cubicBezTo>
                  <a:pt x="5214923" y="1631840"/>
                  <a:pt x="5138918" y="1764646"/>
                  <a:pt x="5151968" y="1908366"/>
                </a:cubicBezTo>
                <a:cubicBezTo>
                  <a:pt x="5165017" y="2052086"/>
                  <a:pt x="5330081" y="2303432"/>
                  <a:pt x="5302643" y="2360600"/>
                </a:cubicBezTo>
                <a:lnTo>
                  <a:pt x="5127459" y="2475331"/>
                </a:lnTo>
                <a:lnTo>
                  <a:pt x="5158842" y="2998244"/>
                </a:lnTo>
                <a:cubicBezTo>
                  <a:pt x="5188818" y="3138636"/>
                  <a:pt x="5111979" y="3159995"/>
                  <a:pt x="5169393" y="3288696"/>
                </a:cubicBezTo>
                <a:cubicBezTo>
                  <a:pt x="5176569" y="3304784"/>
                  <a:pt x="5186651" y="3327232"/>
                  <a:pt x="5198865" y="3353843"/>
                </a:cubicBezTo>
                <a:lnTo>
                  <a:pt x="5219407" y="3397646"/>
                </a:lnTo>
                <a:lnTo>
                  <a:pt x="0" y="3397646"/>
                </a:lnTo>
                <a:close/>
              </a:path>
            </a:pathLst>
          </a:custGeom>
        </p:spPr>
      </p:pic>
      <p:sp>
        <p:nvSpPr>
          <p:cNvPr id="19" name="Rectangle 3"/>
          <p:cNvSpPr/>
          <p:nvPr/>
        </p:nvSpPr>
        <p:spPr>
          <a:xfrm rot="19868757" flipH="1">
            <a:off x="7238403" y="-400050"/>
            <a:ext cx="4174890" cy="7400887"/>
          </a:xfrm>
          <a:custGeom>
            <a:avLst/>
            <a:gdLst>
              <a:gd name="connsiteX0" fmla="*/ 0 w 1107444"/>
              <a:gd name="connsiteY0" fmla="*/ 0 h 5229225"/>
              <a:gd name="connsiteX1" fmla="*/ 1107444 w 1107444"/>
              <a:gd name="connsiteY1" fmla="*/ 0 h 5229225"/>
              <a:gd name="connsiteX2" fmla="*/ 1107444 w 1107444"/>
              <a:gd name="connsiteY2" fmla="*/ 5229225 h 5229225"/>
              <a:gd name="connsiteX3" fmla="*/ 0 w 1107444"/>
              <a:gd name="connsiteY3" fmla="*/ 5229225 h 5229225"/>
              <a:gd name="connsiteX4" fmla="*/ 0 w 1107444"/>
              <a:gd name="connsiteY4" fmla="*/ 0 h 5229225"/>
              <a:gd name="connsiteX0" fmla="*/ 0 w 1107444"/>
              <a:gd name="connsiteY0" fmla="*/ 0 h 5289186"/>
              <a:gd name="connsiteX1" fmla="*/ 1107444 w 1107444"/>
              <a:gd name="connsiteY1" fmla="*/ 0 h 5289186"/>
              <a:gd name="connsiteX2" fmla="*/ 1107444 w 1107444"/>
              <a:gd name="connsiteY2" fmla="*/ 5229225 h 5289186"/>
              <a:gd name="connsiteX3" fmla="*/ 629587 w 1107444"/>
              <a:gd name="connsiteY3" fmla="*/ 5289186 h 5289186"/>
              <a:gd name="connsiteX4" fmla="*/ 0 w 1107444"/>
              <a:gd name="connsiteY4" fmla="*/ 0 h 5289186"/>
              <a:gd name="connsiteX0" fmla="*/ 0 w 1107444"/>
              <a:gd name="connsiteY0" fmla="*/ 0 h 5289186"/>
              <a:gd name="connsiteX1" fmla="*/ 1107444 w 1107444"/>
              <a:gd name="connsiteY1" fmla="*/ 0 h 5289186"/>
              <a:gd name="connsiteX2" fmla="*/ 987522 w 1107444"/>
              <a:gd name="connsiteY2" fmla="*/ 5229225 h 5289186"/>
              <a:gd name="connsiteX3" fmla="*/ 629587 w 1107444"/>
              <a:gd name="connsiteY3" fmla="*/ 5289186 h 5289186"/>
              <a:gd name="connsiteX4" fmla="*/ 0 w 1107444"/>
              <a:gd name="connsiteY4" fmla="*/ 0 h 5289186"/>
              <a:gd name="connsiteX0" fmla="*/ 0 w 1128429"/>
              <a:gd name="connsiteY0" fmla="*/ 0 h 5289186"/>
              <a:gd name="connsiteX1" fmla="*/ 1107444 w 1128429"/>
              <a:gd name="connsiteY1" fmla="*/ 0 h 5289186"/>
              <a:gd name="connsiteX2" fmla="*/ 1124262 w 1128429"/>
              <a:gd name="connsiteY2" fmla="*/ 3862543 h 5289186"/>
              <a:gd name="connsiteX3" fmla="*/ 987522 w 1128429"/>
              <a:gd name="connsiteY3" fmla="*/ 5229225 h 5289186"/>
              <a:gd name="connsiteX4" fmla="*/ 629587 w 1128429"/>
              <a:gd name="connsiteY4" fmla="*/ 5289186 h 5289186"/>
              <a:gd name="connsiteX5" fmla="*/ 0 w 1128429"/>
              <a:gd name="connsiteY5" fmla="*/ 0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2998"/>
              <a:gd name="connsiteY0" fmla="*/ 0 h 5154275"/>
              <a:gd name="connsiteX1" fmla="*/ 3590048 w 13762998"/>
              <a:gd name="connsiteY1" fmla="*/ 14991 h 5154275"/>
              <a:gd name="connsiteX2" fmla="*/ 13762971 w 13762998"/>
              <a:gd name="connsiteY2" fmla="*/ 3727632 h 5154275"/>
              <a:gd name="connsiteX3" fmla="*/ 13626231 w 13762998"/>
              <a:gd name="connsiteY3" fmla="*/ 5094314 h 5154275"/>
              <a:gd name="connsiteX4" fmla="*/ 13268296 w 13762998"/>
              <a:gd name="connsiteY4" fmla="*/ 5154275 h 5154275"/>
              <a:gd name="connsiteX5" fmla="*/ 0 w 13762998"/>
              <a:gd name="connsiteY5" fmla="*/ 0 h 5154275"/>
              <a:gd name="connsiteX0" fmla="*/ 0 w 13763028"/>
              <a:gd name="connsiteY0" fmla="*/ 0 h 5154275"/>
              <a:gd name="connsiteX1" fmla="*/ 3590048 w 13763028"/>
              <a:gd name="connsiteY1" fmla="*/ 14991 h 5154275"/>
              <a:gd name="connsiteX2" fmla="*/ 13762971 w 13763028"/>
              <a:gd name="connsiteY2" fmla="*/ 3727632 h 5154275"/>
              <a:gd name="connsiteX3" fmla="*/ 13626231 w 13763028"/>
              <a:gd name="connsiteY3" fmla="*/ 5094314 h 5154275"/>
              <a:gd name="connsiteX4" fmla="*/ 13268296 w 13763028"/>
              <a:gd name="connsiteY4" fmla="*/ 5154275 h 5154275"/>
              <a:gd name="connsiteX5" fmla="*/ 0 w 13763028"/>
              <a:gd name="connsiteY5" fmla="*/ 0 h 5154275"/>
              <a:gd name="connsiteX0" fmla="*/ 0 w 13762968"/>
              <a:gd name="connsiteY0" fmla="*/ 0 h 5154275"/>
              <a:gd name="connsiteX1" fmla="*/ 3590048 w 13762968"/>
              <a:gd name="connsiteY1" fmla="*/ 14991 h 5154275"/>
              <a:gd name="connsiteX2" fmla="*/ 13762971 w 13762968"/>
              <a:gd name="connsiteY2" fmla="*/ 3727632 h 5154275"/>
              <a:gd name="connsiteX3" fmla="*/ 13626231 w 13762968"/>
              <a:gd name="connsiteY3" fmla="*/ 5094314 h 5154275"/>
              <a:gd name="connsiteX4" fmla="*/ 13268296 w 13762968"/>
              <a:gd name="connsiteY4" fmla="*/ 5154275 h 5154275"/>
              <a:gd name="connsiteX5" fmla="*/ 0 w 13762968"/>
              <a:gd name="connsiteY5" fmla="*/ 0 h 5154275"/>
              <a:gd name="connsiteX0" fmla="*/ 0 w 13762968"/>
              <a:gd name="connsiteY0" fmla="*/ 14990 h 5169265"/>
              <a:gd name="connsiteX1" fmla="*/ 2235900 w 13762968"/>
              <a:gd name="connsiteY1" fmla="*/ 0 h 5169265"/>
              <a:gd name="connsiteX2" fmla="*/ 13762971 w 13762968"/>
              <a:gd name="connsiteY2" fmla="*/ 3742622 h 5169265"/>
              <a:gd name="connsiteX3" fmla="*/ 13626231 w 13762968"/>
              <a:gd name="connsiteY3" fmla="*/ 5109304 h 5169265"/>
              <a:gd name="connsiteX4" fmla="*/ 13268296 w 13762968"/>
              <a:gd name="connsiteY4" fmla="*/ 5169265 h 5169265"/>
              <a:gd name="connsiteX5" fmla="*/ 0 w 13762968"/>
              <a:gd name="connsiteY5" fmla="*/ 14990 h 5169265"/>
              <a:gd name="connsiteX0" fmla="*/ 0 w 13762968"/>
              <a:gd name="connsiteY0" fmla="*/ 14990 h 5169265"/>
              <a:gd name="connsiteX1" fmla="*/ 2235900 w 13762968"/>
              <a:gd name="connsiteY1" fmla="*/ 0 h 5169265"/>
              <a:gd name="connsiteX2" fmla="*/ 13762971 w 13762968"/>
              <a:gd name="connsiteY2" fmla="*/ 3742622 h 5169265"/>
              <a:gd name="connsiteX3" fmla="*/ 13626231 w 13762968"/>
              <a:gd name="connsiteY3" fmla="*/ 5109304 h 5169265"/>
              <a:gd name="connsiteX4" fmla="*/ 13268296 w 13762968"/>
              <a:gd name="connsiteY4" fmla="*/ 5169265 h 5169265"/>
              <a:gd name="connsiteX5" fmla="*/ 0 w 13762968"/>
              <a:gd name="connsiteY5" fmla="*/ 14990 h 5169265"/>
              <a:gd name="connsiteX0" fmla="*/ 0 w 13626230"/>
              <a:gd name="connsiteY0" fmla="*/ 14990 h 5169265"/>
              <a:gd name="connsiteX1" fmla="*/ 2235900 w 13626230"/>
              <a:gd name="connsiteY1" fmla="*/ 0 h 5169265"/>
              <a:gd name="connsiteX2" fmla="*/ 13311590 w 13626230"/>
              <a:gd name="connsiteY2" fmla="*/ 3742622 h 5169265"/>
              <a:gd name="connsiteX3" fmla="*/ 13626231 w 13626230"/>
              <a:gd name="connsiteY3" fmla="*/ 5109304 h 5169265"/>
              <a:gd name="connsiteX4" fmla="*/ 13268296 w 13626230"/>
              <a:gd name="connsiteY4" fmla="*/ 5169265 h 5169265"/>
              <a:gd name="connsiteX5" fmla="*/ 0 w 13626230"/>
              <a:gd name="connsiteY5" fmla="*/ 14990 h 5169265"/>
              <a:gd name="connsiteX0" fmla="*/ 0 w 13626230"/>
              <a:gd name="connsiteY0" fmla="*/ 14990 h 5169265"/>
              <a:gd name="connsiteX1" fmla="*/ 2235900 w 13626230"/>
              <a:gd name="connsiteY1" fmla="*/ 0 h 5169265"/>
              <a:gd name="connsiteX2" fmla="*/ 12634509 w 13626230"/>
              <a:gd name="connsiteY2" fmla="*/ 3742622 h 5169265"/>
              <a:gd name="connsiteX3" fmla="*/ 13626231 w 13626230"/>
              <a:gd name="connsiteY3" fmla="*/ 5109304 h 5169265"/>
              <a:gd name="connsiteX4" fmla="*/ 13268296 w 13626230"/>
              <a:gd name="connsiteY4" fmla="*/ 5169265 h 5169265"/>
              <a:gd name="connsiteX5" fmla="*/ 0 w 13626230"/>
              <a:gd name="connsiteY5" fmla="*/ 14990 h 516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26230" h="5169265">
                <a:moveTo>
                  <a:pt x="0" y="14990"/>
                </a:moveTo>
                <a:lnTo>
                  <a:pt x="2235900" y="0"/>
                </a:lnTo>
                <a:cubicBezTo>
                  <a:pt x="8535855" y="1377454"/>
                  <a:pt x="9945587" y="2440118"/>
                  <a:pt x="12634509" y="3742622"/>
                </a:cubicBezTo>
                <a:lnTo>
                  <a:pt x="13626231" y="5109304"/>
                </a:lnTo>
                <a:lnTo>
                  <a:pt x="13268296" y="5169265"/>
                </a:lnTo>
                <a:cubicBezTo>
                  <a:pt x="11102429" y="3406203"/>
                  <a:pt x="8710896" y="1808033"/>
                  <a:pt x="0" y="14990"/>
                </a:cubicBezTo>
                <a:close/>
              </a:path>
            </a:pathLst>
          </a:custGeom>
          <a:blipFill dpi="0" rotWithShape="1">
            <a:blip r:embed="rId8">
              <a:alphaModFix amt="9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3"/>
          <p:cNvSpPr/>
          <p:nvPr/>
        </p:nvSpPr>
        <p:spPr>
          <a:xfrm rot="19868757" flipH="1">
            <a:off x="7321129" y="-400050"/>
            <a:ext cx="4174890" cy="7400887"/>
          </a:xfrm>
          <a:custGeom>
            <a:avLst/>
            <a:gdLst>
              <a:gd name="connsiteX0" fmla="*/ 0 w 1107444"/>
              <a:gd name="connsiteY0" fmla="*/ 0 h 5229225"/>
              <a:gd name="connsiteX1" fmla="*/ 1107444 w 1107444"/>
              <a:gd name="connsiteY1" fmla="*/ 0 h 5229225"/>
              <a:gd name="connsiteX2" fmla="*/ 1107444 w 1107444"/>
              <a:gd name="connsiteY2" fmla="*/ 5229225 h 5229225"/>
              <a:gd name="connsiteX3" fmla="*/ 0 w 1107444"/>
              <a:gd name="connsiteY3" fmla="*/ 5229225 h 5229225"/>
              <a:gd name="connsiteX4" fmla="*/ 0 w 1107444"/>
              <a:gd name="connsiteY4" fmla="*/ 0 h 5229225"/>
              <a:gd name="connsiteX0" fmla="*/ 0 w 1107444"/>
              <a:gd name="connsiteY0" fmla="*/ 0 h 5289186"/>
              <a:gd name="connsiteX1" fmla="*/ 1107444 w 1107444"/>
              <a:gd name="connsiteY1" fmla="*/ 0 h 5289186"/>
              <a:gd name="connsiteX2" fmla="*/ 1107444 w 1107444"/>
              <a:gd name="connsiteY2" fmla="*/ 5229225 h 5289186"/>
              <a:gd name="connsiteX3" fmla="*/ 629587 w 1107444"/>
              <a:gd name="connsiteY3" fmla="*/ 5289186 h 5289186"/>
              <a:gd name="connsiteX4" fmla="*/ 0 w 1107444"/>
              <a:gd name="connsiteY4" fmla="*/ 0 h 5289186"/>
              <a:gd name="connsiteX0" fmla="*/ 0 w 1107444"/>
              <a:gd name="connsiteY0" fmla="*/ 0 h 5289186"/>
              <a:gd name="connsiteX1" fmla="*/ 1107444 w 1107444"/>
              <a:gd name="connsiteY1" fmla="*/ 0 h 5289186"/>
              <a:gd name="connsiteX2" fmla="*/ 987522 w 1107444"/>
              <a:gd name="connsiteY2" fmla="*/ 5229225 h 5289186"/>
              <a:gd name="connsiteX3" fmla="*/ 629587 w 1107444"/>
              <a:gd name="connsiteY3" fmla="*/ 5289186 h 5289186"/>
              <a:gd name="connsiteX4" fmla="*/ 0 w 1107444"/>
              <a:gd name="connsiteY4" fmla="*/ 0 h 5289186"/>
              <a:gd name="connsiteX0" fmla="*/ 0 w 1128429"/>
              <a:gd name="connsiteY0" fmla="*/ 0 h 5289186"/>
              <a:gd name="connsiteX1" fmla="*/ 1107444 w 1128429"/>
              <a:gd name="connsiteY1" fmla="*/ 0 h 5289186"/>
              <a:gd name="connsiteX2" fmla="*/ 1124262 w 1128429"/>
              <a:gd name="connsiteY2" fmla="*/ 3862543 h 5289186"/>
              <a:gd name="connsiteX3" fmla="*/ 987522 w 1128429"/>
              <a:gd name="connsiteY3" fmla="*/ 5229225 h 5289186"/>
              <a:gd name="connsiteX4" fmla="*/ 629587 w 1128429"/>
              <a:gd name="connsiteY4" fmla="*/ 5289186 h 5289186"/>
              <a:gd name="connsiteX5" fmla="*/ 0 w 1128429"/>
              <a:gd name="connsiteY5" fmla="*/ 0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2998"/>
              <a:gd name="connsiteY0" fmla="*/ 0 h 5154275"/>
              <a:gd name="connsiteX1" fmla="*/ 3590048 w 13762998"/>
              <a:gd name="connsiteY1" fmla="*/ 14991 h 5154275"/>
              <a:gd name="connsiteX2" fmla="*/ 13762971 w 13762998"/>
              <a:gd name="connsiteY2" fmla="*/ 3727632 h 5154275"/>
              <a:gd name="connsiteX3" fmla="*/ 13626231 w 13762998"/>
              <a:gd name="connsiteY3" fmla="*/ 5094314 h 5154275"/>
              <a:gd name="connsiteX4" fmla="*/ 13268296 w 13762998"/>
              <a:gd name="connsiteY4" fmla="*/ 5154275 h 5154275"/>
              <a:gd name="connsiteX5" fmla="*/ 0 w 13762998"/>
              <a:gd name="connsiteY5" fmla="*/ 0 h 5154275"/>
              <a:gd name="connsiteX0" fmla="*/ 0 w 13763028"/>
              <a:gd name="connsiteY0" fmla="*/ 0 h 5154275"/>
              <a:gd name="connsiteX1" fmla="*/ 3590048 w 13763028"/>
              <a:gd name="connsiteY1" fmla="*/ 14991 h 5154275"/>
              <a:gd name="connsiteX2" fmla="*/ 13762971 w 13763028"/>
              <a:gd name="connsiteY2" fmla="*/ 3727632 h 5154275"/>
              <a:gd name="connsiteX3" fmla="*/ 13626231 w 13763028"/>
              <a:gd name="connsiteY3" fmla="*/ 5094314 h 5154275"/>
              <a:gd name="connsiteX4" fmla="*/ 13268296 w 13763028"/>
              <a:gd name="connsiteY4" fmla="*/ 5154275 h 5154275"/>
              <a:gd name="connsiteX5" fmla="*/ 0 w 13763028"/>
              <a:gd name="connsiteY5" fmla="*/ 0 h 5154275"/>
              <a:gd name="connsiteX0" fmla="*/ 0 w 13762968"/>
              <a:gd name="connsiteY0" fmla="*/ 0 h 5154275"/>
              <a:gd name="connsiteX1" fmla="*/ 3590048 w 13762968"/>
              <a:gd name="connsiteY1" fmla="*/ 14991 h 5154275"/>
              <a:gd name="connsiteX2" fmla="*/ 13762971 w 13762968"/>
              <a:gd name="connsiteY2" fmla="*/ 3727632 h 5154275"/>
              <a:gd name="connsiteX3" fmla="*/ 13626231 w 13762968"/>
              <a:gd name="connsiteY3" fmla="*/ 5094314 h 5154275"/>
              <a:gd name="connsiteX4" fmla="*/ 13268296 w 13762968"/>
              <a:gd name="connsiteY4" fmla="*/ 5154275 h 5154275"/>
              <a:gd name="connsiteX5" fmla="*/ 0 w 13762968"/>
              <a:gd name="connsiteY5" fmla="*/ 0 h 5154275"/>
              <a:gd name="connsiteX0" fmla="*/ 0 w 13762968"/>
              <a:gd name="connsiteY0" fmla="*/ 14990 h 5169265"/>
              <a:gd name="connsiteX1" fmla="*/ 2235900 w 13762968"/>
              <a:gd name="connsiteY1" fmla="*/ 0 h 5169265"/>
              <a:gd name="connsiteX2" fmla="*/ 13762971 w 13762968"/>
              <a:gd name="connsiteY2" fmla="*/ 3742622 h 5169265"/>
              <a:gd name="connsiteX3" fmla="*/ 13626231 w 13762968"/>
              <a:gd name="connsiteY3" fmla="*/ 5109304 h 5169265"/>
              <a:gd name="connsiteX4" fmla="*/ 13268296 w 13762968"/>
              <a:gd name="connsiteY4" fmla="*/ 5169265 h 5169265"/>
              <a:gd name="connsiteX5" fmla="*/ 0 w 13762968"/>
              <a:gd name="connsiteY5" fmla="*/ 14990 h 5169265"/>
              <a:gd name="connsiteX0" fmla="*/ 0 w 13762968"/>
              <a:gd name="connsiteY0" fmla="*/ 14990 h 5169265"/>
              <a:gd name="connsiteX1" fmla="*/ 2235900 w 13762968"/>
              <a:gd name="connsiteY1" fmla="*/ 0 h 5169265"/>
              <a:gd name="connsiteX2" fmla="*/ 13762971 w 13762968"/>
              <a:gd name="connsiteY2" fmla="*/ 3742622 h 5169265"/>
              <a:gd name="connsiteX3" fmla="*/ 13626231 w 13762968"/>
              <a:gd name="connsiteY3" fmla="*/ 5109304 h 5169265"/>
              <a:gd name="connsiteX4" fmla="*/ 13268296 w 13762968"/>
              <a:gd name="connsiteY4" fmla="*/ 5169265 h 5169265"/>
              <a:gd name="connsiteX5" fmla="*/ 0 w 13762968"/>
              <a:gd name="connsiteY5" fmla="*/ 14990 h 5169265"/>
              <a:gd name="connsiteX0" fmla="*/ 0 w 13626230"/>
              <a:gd name="connsiteY0" fmla="*/ 14990 h 5169265"/>
              <a:gd name="connsiteX1" fmla="*/ 2235900 w 13626230"/>
              <a:gd name="connsiteY1" fmla="*/ 0 h 5169265"/>
              <a:gd name="connsiteX2" fmla="*/ 13311590 w 13626230"/>
              <a:gd name="connsiteY2" fmla="*/ 3742622 h 5169265"/>
              <a:gd name="connsiteX3" fmla="*/ 13626231 w 13626230"/>
              <a:gd name="connsiteY3" fmla="*/ 5109304 h 5169265"/>
              <a:gd name="connsiteX4" fmla="*/ 13268296 w 13626230"/>
              <a:gd name="connsiteY4" fmla="*/ 5169265 h 5169265"/>
              <a:gd name="connsiteX5" fmla="*/ 0 w 13626230"/>
              <a:gd name="connsiteY5" fmla="*/ 14990 h 5169265"/>
              <a:gd name="connsiteX0" fmla="*/ 0 w 13626230"/>
              <a:gd name="connsiteY0" fmla="*/ 14990 h 5169265"/>
              <a:gd name="connsiteX1" fmla="*/ 2235900 w 13626230"/>
              <a:gd name="connsiteY1" fmla="*/ 0 h 5169265"/>
              <a:gd name="connsiteX2" fmla="*/ 12634509 w 13626230"/>
              <a:gd name="connsiteY2" fmla="*/ 3742622 h 5169265"/>
              <a:gd name="connsiteX3" fmla="*/ 13626231 w 13626230"/>
              <a:gd name="connsiteY3" fmla="*/ 5109304 h 5169265"/>
              <a:gd name="connsiteX4" fmla="*/ 13268296 w 13626230"/>
              <a:gd name="connsiteY4" fmla="*/ 5169265 h 5169265"/>
              <a:gd name="connsiteX5" fmla="*/ 0 w 13626230"/>
              <a:gd name="connsiteY5" fmla="*/ 14990 h 516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26230" h="5169265">
                <a:moveTo>
                  <a:pt x="0" y="14990"/>
                </a:moveTo>
                <a:lnTo>
                  <a:pt x="2235900" y="0"/>
                </a:lnTo>
                <a:cubicBezTo>
                  <a:pt x="8535855" y="1377454"/>
                  <a:pt x="9945587" y="2440118"/>
                  <a:pt x="12634509" y="3742622"/>
                </a:cubicBezTo>
                <a:lnTo>
                  <a:pt x="13626231" y="5109304"/>
                </a:lnTo>
                <a:lnTo>
                  <a:pt x="13268296" y="5169265"/>
                </a:lnTo>
                <a:cubicBezTo>
                  <a:pt x="11102429" y="3406203"/>
                  <a:pt x="8710896" y="1808033"/>
                  <a:pt x="0" y="14990"/>
                </a:cubicBezTo>
                <a:close/>
              </a:path>
            </a:pathLst>
          </a:custGeom>
          <a:blipFill dpi="0" rotWithShape="1">
            <a:blip r:embed="rId8">
              <a:alphaModFix amt="9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3"/>
          <p:cNvSpPr/>
          <p:nvPr/>
        </p:nvSpPr>
        <p:spPr>
          <a:xfrm rot="19868757" flipH="1">
            <a:off x="7403855" y="-400050"/>
            <a:ext cx="4174890" cy="7400887"/>
          </a:xfrm>
          <a:custGeom>
            <a:avLst/>
            <a:gdLst>
              <a:gd name="connsiteX0" fmla="*/ 0 w 1107444"/>
              <a:gd name="connsiteY0" fmla="*/ 0 h 5229225"/>
              <a:gd name="connsiteX1" fmla="*/ 1107444 w 1107444"/>
              <a:gd name="connsiteY1" fmla="*/ 0 h 5229225"/>
              <a:gd name="connsiteX2" fmla="*/ 1107444 w 1107444"/>
              <a:gd name="connsiteY2" fmla="*/ 5229225 h 5229225"/>
              <a:gd name="connsiteX3" fmla="*/ 0 w 1107444"/>
              <a:gd name="connsiteY3" fmla="*/ 5229225 h 5229225"/>
              <a:gd name="connsiteX4" fmla="*/ 0 w 1107444"/>
              <a:gd name="connsiteY4" fmla="*/ 0 h 5229225"/>
              <a:gd name="connsiteX0" fmla="*/ 0 w 1107444"/>
              <a:gd name="connsiteY0" fmla="*/ 0 h 5289186"/>
              <a:gd name="connsiteX1" fmla="*/ 1107444 w 1107444"/>
              <a:gd name="connsiteY1" fmla="*/ 0 h 5289186"/>
              <a:gd name="connsiteX2" fmla="*/ 1107444 w 1107444"/>
              <a:gd name="connsiteY2" fmla="*/ 5229225 h 5289186"/>
              <a:gd name="connsiteX3" fmla="*/ 629587 w 1107444"/>
              <a:gd name="connsiteY3" fmla="*/ 5289186 h 5289186"/>
              <a:gd name="connsiteX4" fmla="*/ 0 w 1107444"/>
              <a:gd name="connsiteY4" fmla="*/ 0 h 5289186"/>
              <a:gd name="connsiteX0" fmla="*/ 0 w 1107444"/>
              <a:gd name="connsiteY0" fmla="*/ 0 h 5289186"/>
              <a:gd name="connsiteX1" fmla="*/ 1107444 w 1107444"/>
              <a:gd name="connsiteY1" fmla="*/ 0 h 5289186"/>
              <a:gd name="connsiteX2" fmla="*/ 987522 w 1107444"/>
              <a:gd name="connsiteY2" fmla="*/ 5229225 h 5289186"/>
              <a:gd name="connsiteX3" fmla="*/ 629587 w 1107444"/>
              <a:gd name="connsiteY3" fmla="*/ 5289186 h 5289186"/>
              <a:gd name="connsiteX4" fmla="*/ 0 w 1107444"/>
              <a:gd name="connsiteY4" fmla="*/ 0 h 5289186"/>
              <a:gd name="connsiteX0" fmla="*/ 0 w 1128429"/>
              <a:gd name="connsiteY0" fmla="*/ 0 h 5289186"/>
              <a:gd name="connsiteX1" fmla="*/ 1107444 w 1128429"/>
              <a:gd name="connsiteY1" fmla="*/ 0 h 5289186"/>
              <a:gd name="connsiteX2" fmla="*/ 1124262 w 1128429"/>
              <a:gd name="connsiteY2" fmla="*/ 3862543 h 5289186"/>
              <a:gd name="connsiteX3" fmla="*/ 987522 w 1128429"/>
              <a:gd name="connsiteY3" fmla="*/ 5229225 h 5289186"/>
              <a:gd name="connsiteX4" fmla="*/ 629587 w 1128429"/>
              <a:gd name="connsiteY4" fmla="*/ 5289186 h 5289186"/>
              <a:gd name="connsiteX5" fmla="*/ 0 w 1128429"/>
              <a:gd name="connsiteY5" fmla="*/ 0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2998"/>
              <a:gd name="connsiteY0" fmla="*/ 0 h 5154275"/>
              <a:gd name="connsiteX1" fmla="*/ 3590048 w 13762998"/>
              <a:gd name="connsiteY1" fmla="*/ 14991 h 5154275"/>
              <a:gd name="connsiteX2" fmla="*/ 13762971 w 13762998"/>
              <a:gd name="connsiteY2" fmla="*/ 3727632 h 5154275"/>
              <a:gd name="connsiteX3" fmla="*/ 13626231 w 13762998"/>
              <a:gd name="connsiteY3" fmla="*/ 5094314 h 5154275"/>
              <a:gd name="connsiteX4" fmla="*/ 13268296 w 13762998"/>
              <a:gd name="connsiteY4" fmla="*/ 5154275 h 5154275"/>
              <a:gd name="connsiteX5" fmla="*/ 0 w 13762998"/>
              <a:gd name="connsiteY5" fmla="*/ 0 h 5154275"/>
              <a:gd name="connsiteX0" fmla="*/ 0 w 13763028"/>
              <a:gd name="connsiteY0" fmla="*/ 0 h 5154275"/>
              <a:gd name="connsiteX1" fmla="*/ 3590048 w 13763028"/>
              <a:gd name="connsiteY1" fmla="*/ 14991 h 5154275"/>
              <a:gd name="connsiteX2" fmla="*/ 13762971 w 13763028"/>
              <a:gd name="connsiteY2" fmla="*/ 3727632 h 5154275"/>
              <a:gd name="connsiteX3" fmla="*/ 13626231 w 13763028"/>
              <a:gd name="connsiteY3" fmla="*/ 5094314 h 5154275"/>
              <a:gd name="connsiteX4" fmla="*/ 13268296 w 13763028"/>
              <a:gd name="connsiteY4" fmla="*/ 5154275 h 5154275"/>
              <a:gd name="connsiteX5" fmla="*/ 0 w 13763028"/>
              <a:gd name="connsiteY5" fmla="*/ 0 h 5154275"/>
              <a:gd name="connsiteX0" fmla="*/ 0 w 13762968"/>
              <a:gd name="connsiteY0" fmla="*/ 0 h 5154275"/>
              <a:gd name="connsiteX1" fmla="*/ 3590048 w 13762968"/>
              <a:gd name="connsiteY1" fmla="*/ 14991 h 5154275"/>
              <a:gd name="connsiteX2" fmla="*/ 13762971 w 13762968"/>
              <a:gd name="connsiteY2" fmla="*/ 3727632 h 5154275"/>
              <a:gd name="connsiteX3" fmla="*/ 13626231 w 13762968"/>
              <a:gd name="connsiteY3" fmla="*/ 5094314 h 5154275"/>
              <a:gd name="connsiteX4" fmla="*/ 13268296 w 13762968"/>
              <a:gd name="connsiteY4" fmla="*/ 5154275 h 5154275"/>
              <a:gd name="connsiteX5" fmla="*/ 0 w 13762968"/>
              <a:gd name="connsiteY5" fmla="*/ 0 h 5154275"/>
              <a:gd name="connsiteX0" fmla="*/ 0 w 13762968"/>
              <a:gd name="connsiteY0" fmla="*/ 14990 h 5169265"/>
              <a:gd name="connsiteX1" fmla="*/ 2235900 w 13762968"/>
              <a:gd name="connsiteY1" fmla="*/ 0 h 5169265"/>
              <a:gd name="connsiteX2" fmla="*/ 13762971 w 13762968"/>
              <a:gd name="connsiteY2" fmla="*/ 3742622 h 5169265"/>
              <a:gd name="connsiteX3" fmla="*/ 13626231 w 13762968"/>
              <a:gd name="connsiteY3" fmla="*/ 5109304 h 5169265"/>
              <a:gd name="connsiteX4" fmla="*/ 13268296 w 13762968"/>
              <a:gd name="connsiteY4" fmla="*/ 5169265 h 5169265"/>
              <a:gd name="connsiteX5" fmla="*/ 0 w 13762968"/>
              <a:gd name="connsiteY5" fmla="*/ 14990 h 5169265"/>
              <a:gd name="connsiteX0" fmla="*/ 0 w 13762968"/>
              <a:gd name="connsiteY0" fmla="*/ 14990 h 5169265"/>
              <a:gd name="connsiteX1" fmla="*/ 2235900 w 13762968"/>
              <a:gd name="connsiteY1" fmla="*/ 0 h 5169265"/>
              <a:gd name="connsiteX2" fmla="*/ 13762971 w 13762968"/>
              <a:gd name="connsiteY2" fmla="*/ 3742622 h 5169265"/>
              <a:gd name="connsiteX3" fmla="*/ 13626231 w 13762968"/>
              <a:gd name="connsiteY3" fmla="*/ 5109304 h 5169265"/>
              <a:gd name="connsiteX4" fmla="*/ 13268296 w 13762968"/>
              <a:gd name="connsiteY4" fmla="*/ 5169265 h 5169265"/>
              <a:gd name="connsiteX5" fmla="*/ 0 w 13762968"/>
              <a:gd name="connsiteY5" fmla="*/ 14990 h 5169265"/>
              <a:gd name="connsiteX0" fmla="*/ 0 w 13626230"/>
              <a:gd name="connsiteY0" fmla="*/ 14990 h 5169265"/>
              <a:gd name="connsiteX1" fmla="*/ 2235900 w 13626230"/>
              <a:gd name="connsiteY1" fmla="*/ 0 h 5169265"/>
              <a:gd name="connsiteX2" fmla="*/ 13311590 w 13626230"/>
              <a:gd name="connsiteY2" fmla="*/ 3742622 h 5169265"/>
              <a:gd name="connsiteX3" fmla="*/ 13626231 w 13626230"/>
              <a:gd name="connsiteY3" fmla="*/ 5109304 h 5169265"/>
              <a:gd name="connsiteX4" fmla="*/ 13268296 w 13626230"/>
              <a:gd name="connsiteY4" fmla="*/ 5169265 h 5169265"/>
              <a:gd name="connsiteX5" fmla="*/ 0 w 13626230"/>
              <a:gd name="connsiteY5" fmla="*/ 14990 h 5169265"/>
              <a:gd name="connsiteX0" fmla="*/ 0 w 13626230"/>
              <a:gd name="connsiteY0" fmla="*/ 14990 h 5169265"/>
              <a:gd name="connsiteX1" fmla="*/ 2235900 w 13626230"/>
              <a:gd name="connsiteY1" fmla="*/ 0 h 5169265"/>
              <a:gd name="connsiteX2" fmla="*/ 12634509 w 13626230"/>
              <a:gd name="connsiteY2" fmla="*/ 3742622 h 5169265"/>
              <a:gd name="connsiteX3" fmla="*/ 13626231 w 13626230"/>
              <a:gd name="connsiteY3" fmla="*/ 5109304 h 5169265"/>
              <a:gd name="connsiteX4" fmla="*/ 13268296 w 13626230"/>
              <a:gd name="connsiteY4" fmla="*/ 5169265 h 5169265"/>
              <a:gd name="connsiteX5" fmla="*/ 0 w 13626230"/>
              <a:gd name="connsiteY5" fmla="*/ 14990 h 516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26230" h="5169265">
                <a:moveTo>
                  <a:pt x="0" y="14990"/>
                </a:moveTo>
                <a:lnTo>
                  <a:pt x="2235900" y="0"/>
                </a:lnTo>
                <a:cubicBezTo>
                  <a:pt x="8535855" y="1377454"/>
                  <a:pt x="9945587" y="2440118"/>
                  <a:pt x="12634509" y="3742622"/>
                </a:cubicBezTo>
                <a:lnTo>
                  <a:pt x="13626231" y="5109304"/>
                </a:lnTo>
                <a:lnTo>
                  <a:pt x="13268296" y="5169265"/>
                </a:lnTo>
                <a:cubicBezTo>
                  <a:pt x="11102429" y="3406203"/>
                  <a:pt x="8710896" y="1808033"/>
                  <a:pt x="0" y="14990"/>
                </a:cubicBezTo>
                <a:close/>
              </a:path>
            </a:pathLst>
          </a:custGeom>
          <a:blipFill dpi="0" rotWithShape="1">
            <a:blip r:embed="rId8">
              <a:alphaModFix amt="9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3"/>
          <p:cNvSpPr/>
          <p:nvPr/>
        </p:nvSpPr>
        <p:spPr>
          <a:xfrm rot="19868757" flipH="1">
            <a:off x="7486581" y="-400050"/>
            <a:ext cx="4174890" cy="7400887"/>
          </a:xfrm>
          <a:custGeom>
            <a:avLst/>
            <a:gdLst>
              <a:gd name="connsiteX0" fmla="*/ 0 w 1107444"/>
              <a:gd name="connsiteY0" fmla="*/ 0 h 5229225"/>
              <a:gd name="connsiteX1" fmla="*/ 1107444 w 1107444"/>
              <a:gd name="connsiteY1" fmla="*/ 0 h 5229225"/>
              <a:gd name="connsiteX2" fmla="*/ 1107444 w 1107444"/>
              <a:gd name="connsiteY2" fmla="*/ 5229225 h 5229225"/>
              <a:gd name="connsiteX3" fmla="*/ 0 w 1107444"/>
              <a:gd name="connsiteY3" fmla="*/ 5229225 h 5229225"/>
              <a:gd name="connsiteX4" fmla="*/ 0 w 1107444"/>
              <a:gd name="connsiteY4" fmla="*/ 0 h 5229225"/>
              <a:gd name="connsiteX0" fmla="*/ 0 w 1107444"/>
              <a:gd name="connsiteY0" fmla="*/ 0 h 5289186"/>
              <a:gd name="connsiteX1" fmla="*/ 1107444 w 1107444"/>
              <a:gd name="connsiteY1" fmla="*/ 0 h 5289186"/>
              <a:gd name="connsiteX2" fmla="*/ 1107444 w 1107444"/>
              <a:gd name="connsiteY2" fmla="*/ 5229225 h 5289186"/>
              <a:gd name="connsiteX3" fmla="*/ 629587 w 1107444"/>
              <a:gd name="connsiteY3" fmla="*/ 5289186 h 5289186"/>
              <a:gd name="connsiteX4" fmla="*/ 0 w 1107444"/>
              <a:gd name="connsiteY4" fmla="*/ 0 h 5289186"/>
              <a:gd name="connsiteX0" fmla="*/ 0 w 1107444"/>
              <a:gd name="connsiteY0" fmla="*/ 0 h 5289186"/>
              <a:gd name="connsiteX1" fmla="*/ 1107444 w 1107444"/>
              <a:gd name="connsiteY1" fmla="*/ 0 h 5289186"/>
              <a:gd name="connsiteX2" fmla="*/ 987522 w 1107444"/>
              <a:gd name="connsiteY2" fmla="*/ 5229225 h 5289186"/>
              <a:gd name="connsiteX3" fmla="*/ 629587 w 1107444"/>
              <a:gd name="connsiteY3" fmla="*/ 5289186 h 5289186"/>
              <a:gd name="connsiteX4" fmla="*/ 0 w 1107444"/>
              <a:gd name="connsiteY4" fmla="*/ 0 h 5289186"/>
              <a:gd name="connsiteX0" fmla="*/ 0 w 1128429"/>
              <a:gd name="connsiteY0" fmla="*/ 0 h 5289186"/>
              <a:gd name="connsiteX1" fmla="*/ 1107444 w 1128429"/>
              <a:gd name="connsiteY1" fmla="*/ 0 h 5289186"/>
              <a:gd name="connsiteX2" fmla="*/ 1124262 w 1128429"/>
              <a:gd name="connsiteY2" fmla="*/ 3862543 h 5289186"/>
              <a:gd name="connsiteX3" fmla="*/ 987522 w 1128429"/>
              <a:gd name="connsiteY3" fmla="*/ 5229225 h 5289186"/>
              <a:gd name="connsiteX4" fmla="*/ 629587 w 1128429"/>
              <a:gd name="connsiteY4" fmla="*/ 5289186 h 5289186"/>
              <a:gd name="connsiteX5" fmla="*/ 0 w 1128429"/>
              <a:gd name="connsiteY5" fmla="*/ 0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2998"/>
              <a:gd name="connsiteY0" fmla="*/ 0 h 5154275"/>
              <a:gd name="connsiteX1" fmla="*/ 3590048 w 13762998"/>
              <a:gd name="connsiteY1" fmla="*/ 14991 h 5154275"/>
              <a:gd name="connsiteX2" fmla="*/ 13762971 w 13762998"/>
              <a:gd name="connsiteY2" fmla="*/ 3727632 h 5154275"/>
              <a:gd name="connsiteX3" fmla="*/ 13626231 w 13762998"/>
              <a:gd name="connsiteY3" fmla="*/ 5094314 h 5154275"/>
              <a:gd name="connsiteX4" fmla="*/ 13268296 w 13762998"/>
              <a:gd name="connsiteY4" fmla="*/ 5154275 h 5154275"/>
              <a:gd name="connsiteX5" fmla="*/ 0 w 13762998"/>
              <a:gd name="connsiteY5" fmla="*/ 0 h 5154275"/>
              <a:gd name="connsiteX0" fmla="*/ 0 w 13763028"/>
              <a:gd name="connsiteY0" fmla="*/ 0 h 5154275"/>
              <a:gd name="connsiteX1" fmla="*/ 3590048 w 13763028"/>
              <a:gd name="connsiteY1" fmla="*/ 14991 h 5154275"/>
              <a:gd name="connsiteX2" fmla="*/ 13762971 w 13763028"/>
              <a:gd name="connsiteY2" fmla="*/ 3727632 h 5154275"/>
              <a:gd name="connsiteX3" fmla="*/ 13626231 w 13763028"/>
              <a:gd name="connsiteY3" fmla="*/ 5094314 h 5154275"/>
              <a:gd name="connsiteX4" fmla="*/ 13268296 w 13763028"/>
              <a:gd name="connsiteY4" fmla="*/ 5154275 h 5154275"/>
              <a:gd name="connsiteX5" fmla="*/ 0 w 13763028"/>
              <a:gd name="connsiteY5" fmla="*/ 0 h 5154275"/>
              <a:gd name="connsiteX0" fmla="*/ 0 w 13762968"/>
              <a:gd name="connsiteY0" fmla="*/ 0 h 5154275"/>
              <a:gd name="connsiteX1" fmla="*/ 3590048 w 13762968"/>
              <a:gd name="connsiteY1" fmla="*/ 14991 h 5154275"/>
              <a:gd name="connsiteX2" fmla="*/ 13762971 w 13762968"/>
              <a:gd name="connsiteY2" fmla="*/ 3727632 h 5154275"/>
              <a:gd name="connsiteX3" fmla="*/ 13626231 w 13762968"/>
              <a:gd name="connsiteY3" fmla="*/ 5094314 h 5154275"/>
              <a:gd name="connsiteX4" fmla="*/ 13268296 w 13762968"/>
              <a:gd name="connsiteY4" fmla="*/ 5154275 h 5154275"/>
              <a:gd name="connsiteX5" fmla="*/ 0 w 13762968"/>
              <a:gd name="connsiteY5" fmla="*/ 0 h 5154275"/>
              <a:gd name="connsiteX0" fmla="*/ 0 w 13762968"/>
              <a:gd name="connsiteY0" fmla="*/ 14990 h 5169265"/>
              <a:gd name="connsiteX1" fmla="*/ 2235900 w 13762968"/>
              <a:gd name="connsiteY1" fmla="*/ 0 h 5169265"/>
              <a:gd name="connsiteX2" fmla="*/ 13762971 w 13762968"/>
              <a:gd name="connsiteY2" fmla="*/ 3742622 h 5169265"/>
              <a:gd name="connsiteX3" fmla="*/ 13626231 w 13762968"/>
              <a:gd name="connsiteY3" fmla="*/ 5109304 h 5169265"/>
              <a:gd name="connsiteX4" fmla="*/ 13268296 w 13762968"/>
              <a:gd name="connsiteY4" fmla="*/ 5169265 h 5169265"/>
              <a:gd name="connsiteX5" fmla="*/ 0 w 13762968"/>
              <a:gd name="connsiteY5" fmla="*/ 14990 h 5169265"/>
              <a:gd name="connsiteX0" fmla="*/ 0 w 13762968"/>
              <a:gd name="connsiteY0" fmla="*/ 14990 h 5169265"/>
              <a:gd name="connsiteX1" fmla="*/ 2235900 w 13762968"/>
              <a:gd name="connsiteY1" fmla="*/ 0 h 5169265"/>
              <a:gd name="connsiteX2" fmla="*/ 13762971 w 13762968"/>
              <a:gd name="connsiteY2" fmla="*/ 3742622 h 5169265"/>
              <a:gd name="connsiteX3" fmla="*/ 13626231 w 13762968"/>
              <a:gd name="connsiteY3" fmla="*/ 5109304 h 5169265"/>
              <a:gd name="connsiteX4" fmla="*/ 13268296 w 13762968"/>
              <a:gd name="connsiteY4" fmla="*/ 5169265 h 5169265"/>
              <a:gd name="connsiteX5" fmla="*/ 0 w 13762968"/>
              <a:gd name="connsiteY5" fmla="*/ 14990 h 5169265"/>
              <a:gd name="connsiteX0" fmla="*/ 0 w 13626230"/>
              <a:gd name="connsiteY0" fmla="*/ 14990 h 5169265"/>
              <a:gd name="connsiteX1" fmla="*/ 2235900 w 13626230"/>
              <a:gd name="connsiteY1" fmla="*/ 0 h 5169265"/>
              <a:gd name="connsiteX2" fmla="*/ 13311590 w 13626230"/>
              <a:gd name="connsiteY2" fmla="*/ 3742622 h 5169265"/>
              <a:gd name="connsiteX3" fmla="*/ 13626231 w 13626230"/>
              <a:gd name="connsiteY3" fmla="*/ 5109304 h 5169265"/>
              <a:gd name="connsiteX4" fmla="*/ 13268296 w 13626230"/>
              <a:gd name="connsiteY4" fmla="*/ 5169265 h 5169265"/>
              <a:gd name="connsiteX5" fmla="*/ 0 w 13626230"/>
              <a:gd name="connsiteY5" fmla="*/ 14990 h 5169265"/>
              <a:gd name="connsiteX0" fmla="*/ 0 w 13626230"/>
              <a:gd name="connsiteY0" fmla="*/ 14990 h 5169265"/>
              <a:gd name="connsiteX1" fmla="*/ 2235900 w 13626230"/>
              <a:gd name="connsiteY1" fmla="*/ 0 h 5169265"/>
              <a:gd name="connsiteX2" fmla="*/ 12634509 w 13626230"/>
              <a:gd name="connsiteY2" fmla="*/ 3742622 h 5169265"/>
              <a:gd name="connsiteX3" fmla="*/ 13626231 w 13626230"/>
              <a:gd name="connsiteY3" fmla="*/ 5109304 h 5169265"/>
              <a:gd name="connsiteX4" fmla="*/ 13268296 w 13626230"/>
              <a:gd name="connsiteY4" fmla="*/ 5169265 h 5169265"/>
              <a:gd name="connsiteX5" fmla="*/ 0 w 13626230"/>
              <a:gd name="connsiteY5" fmla="*/ 14990 h 516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26230" h="5169265">
                <a:moveTo>
                  <a:pt x="0" y="14990"/>
                </a:moveTo>
                <a:lnTo>
                  <a:pt x="2235900" y="0"/>
                </a:lnTo>
                <a:cubicBezTo>
                  <a:pt x="8535855" y="1377454"/>
                  <a:pt x="9945587" y="2440118"/>
                  <a:pt x="12634509" y="3742622"/>
                </a:cubicBezTo>
                <a:lnTo>
                  <a:pt x="13626231" y="5109304"/>
                </a:lnTo>
                <a:lnTo>
                  <a:pt x="13268296" y="5169265"/>
                </a:lnTo>
                <a:cubicBezTo>
                  <a:pt x="11102429" y="3406203"/>
                  <a:pt x="8710896" y="1808033"/>
                  <a:pt x="0" y="14990"/>
                </a:cubicBezTo>
                <a:close/>
              </a:path>
            </a:pathLst>
          </a:custGeom>
          <a:blipFill dpi="0" rotWithShape="1">
            <a:blip r:embed="rId8">
              <a:alphaModFix amt="9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3"/>
          <p:cNvSpPr/>
          <p:nvPr/>
        </p:nvSpPr>
        <p:spPr>
          <a:xfrm rot="19868757" flipH="1">
            <a:off x="7569307" y="-400050"/>
            <a:ext cx="4174890" cy="7400887"/>
          </a:xfrm>
          <a:custGeom>
            <a:avLst/>
            <a:gdLst>
              <a:gd name="connsiteX0" fmla="*/ 0 w 1107444"/>
              <a:gd name="connsiteY0" fmla="*/ 0 h 5229225"/>
              <a:gd name="connsiteX1" fmla="*/ 1107444 w 1107444"/>
              <a:gd name="connsiteY1" fmla="*/ 0 h 5229225"/>
              <a:gd name="connsiteX2" fmla="*/ 1107444 w 1107444"/>
              <a:gd name="connsiteY2" fmla="*/ 5229225 h 5229225"/>
              <a:gd name="connsiteX3" fmla="*/ 0 w 1107444"/>
              <a:gd name="connsiteY3" fmla="*/ 5229225 h 5229225"/>
              <a:gd name="connsiteX4" fmla="*/ 0 w 1107444"/>
              <a:gd name="connsiteY4" fmla="*/ 0 h 5229225"/>
              <a:gd name="connsiteX0" fmla="*/ 0 w 1107444"/>
              <a:gd name="connsiteY0" fmla="*/ 0 h 5289186"/>
              <a:gd name="connsiteX1" fmla="*/ 1107444 w 1107444"/>
              <a:gd name="connsiteY1" fmla="*/ 0 h 5289186"/>
              <a:gd name="connsiteX2" fmla="*/ 1107444 w 1107444"/>
              <a:gd name="connsiteY2" fmla="*/ 5229225 h 5289186"/>
              <a:gd name="connsiteX3" fmla="*/ 629587 w 1107444"/>
              <a:gd name="connsiteY3" fmla="*/ 5289186 h 5289186"/>
              <a:gd name="connsiteX4" fmla="*/ 0 w 1107444"/>
              <a:gd name="connsiteY4" fmla="*/ 0 h 5289186"/>
              <a:gd name="connsiteX0" fmla="*/ 0 w 1107444"/>
              <a:gd name="connsiteY0" fmla="*/ 0 h 5289186"/>
              <a:gd name="connsiteX1" fmla="*/ 1107444 w 1107444"/>
              <a:gd name="connsiteY1" fmla="*/ 0 h 5289186"/>
              <a:gd name="connsiteX2" fmla="*/ 987522 w 1107444"/>
              <a:gd name="connsiteY2" fmla="*/ 5229225 h 5289186"/>
              <a:gd name="connsiteX3" fmla="*/ 629587 w 1107444"/>
              <a:gd name="connsiteY3" fmla="*/ 5289186 h 5289186"/>
              <a:gd name="connsiteX4" fmla="*/ 0 w 1107444"/>
              <a:gd name="connsiteY4" fmla="*/ 0 h 5289186"/>
              <a:gd name="connsiteX0" fmla="*/ 0 w 1128429"/>
              <a:gd name="connsiteY0" fmla="*/ 0 h 5289186"/>
              <a:gd name="connsiteX1" fmla="*/ 1107444 w 1128429"/>
              <a:gd name="connsiteY1" fmla="*/ 0 h 5289186"/>
              <a:gd name="connsiteX2" fmla="*/ 1124262 w 1128429"/>
              <a:gd name="connsiteY2" fmla="*/ 3862543 h 5289186"/>
              <a:gd name="connsiteX3" fmla="*/ 987522 w 1128429"/>
              <a:gd name="connsiteY3" fmla="*/ 5229225 h 5289186"/>
              <a:gd name="connsiteX4" fmla="*/ 629587 w 1128429"/>
              <a:gd name="connsiteY4" fmla="*/ 5289186 h 5289186"/>
              <a:gd name="connsiteX5" fmla="*/ 0 w 1128429"/>
              <a:gd name="connsiteY5" fmla="*/ 0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2998"/>
              <a:gd name="connsiteY0" fmla="*/ 0 h 5154275"/>
              <a:gd name="connsiteX1" fmla="*/ 3590048 w 13762998"/>
              <a:gd name="connsiteY1" fmla="*/ 14991 h 5154275"/>
              <a:gd name="connsiteX2" fmla="*/ 13762971 w 13762998"/>
              <a:gd name="connsiteY2" fmla="*/ 3727632 h 5154275"/>
              <a:gd name="connsiteX3" fmla="*/ 13626231 w 13762998"/>
              <a:gd name="connsiteY3" fmla="*/ 5094314 h 5154275"/>
              <a:gd name="connsiteX4" fmla="*/ 13268296 w 13762998"/>
              <a:gd name="connsiteY4" fmla="*/ 5154275 h 5154275"/>
              <a:gd name="connsiteX5" fmla="*/ 0 w 13762998"/>
              <a:gd name="connsiteY5" fmla="*/ 0 h 5154275"/>
              <a:gd name="connsiteX0" fmla="*/ 0 w 13763028"/>
              <a:gd name="connsiteY0" fmla="*/ 0 h 5154275"/>
              <a:gd name="connsiteX1" fmla="*/ 3590048 w 13763028"/>
              <a:gd name="connsiteY1" fmla="*/ 14991 h 5154275"/>
              <a:gd name="connsiteX2" fmla="*/ 13762971 w 13763028"/>
              <a:gd name="connsiteY2" fmla="*/ 3727632 h 5154275"/>
              <a:gd name="connsiteX3" fmla="*/ 13626231 w 13763028"/>
              <a:gd name="connsiteY3" fmla="*/ 5094314 h 5154275"/>
              <a:gd name="connsiteX4" fmla="*/ 13268296 w 13763028"/>
              <a:gd name="connsiteY4" fmla="*/ 5154275 h 5154275"/>
              <a:gd name="connsiteX5" fmla="*/ 0 w 13763028"/>
              <a:gd name="connsiteY5" fmla="*/ 0 h 5154275"/>
              <a:gd name="connsiteX0" fmla="*/ 0 w 13762968"/>
              <a:gd name="connsiteY0" fmla="*/ 0 h 5154275"/>
              <a:gd name="connsiteX1" fmla="*/ 3590048 w 13762968"/>
              <a:gd name="connsiteY1" fmla="*/ 14991 h 5154275"/>
              <a:gd name="connsiteX2" fmla="*/ 13762971 w 13762968"/>
              <a:gd name="connsiteY2" fmla="*/ 3727632 h 5154275"/>
              <a:gd name="connsiteX3" fmla="*/ 13626231 w 13762968"/>
              <a:gd name="connsiteY3" fmla="*/ 5094314 h 5154275"/>
              <a:gd name="connsiteX4" fmla="*/ 13268296 w 13762968"/>
              <a:gd name="connsiteY4" fmla="*/ 5154275 h 5154275"/>
              <a:gd name="connsiteX5" fmla="*/ 0 w 13762968"/>
              <a:gd name="connsiteY5" fmla="*/ 0 h 5154275"/>
              <a:gd name="connsiteX0" fmla="*/ 0 w 13762968"/>
              <a:gd name="connsiteY0" fmla="*/ 14990 h 5169265"/>
              <a:gd name="connsiteX1" fmla="*/ 2235900 w 13762968"/>
              <a:gd name="connsiteY1" fmla="*/ 0 h 5169265"/>
              <a:gd name="connsiteX2" fmla="*/ 13762971 w 13762968"/>
              <a:gd name="connsiteY2" fmla="*/ 3742622 h 5169265"/>
              <a:gd name="connsiteX3" fmla="*/ 13626231 w 13762968"/>
              <a:gd name="connsiteY3" fmla="*/ 5109304 h 5169265"/>
              <a:gd name="connsiteX4" fmla="*/ 13268296 w 13762968"/>
              <a:gd name="connsiteY4" fmla="*/ 5169265 h 5169265"/>
              <a:gd name="connsiteX5" fmla="*/ 0 w 13762968"/>
              <a:gd name="connsiteY5" fmla="*/ 14990 h 5169265"/>
              <a:gd name="connsiteX0" fmla="*/ 0 w 13762968"/>
              <a:gd name="connsiteY0" fmla="*/ 14990 h 5169265"/>
              <a:gd name="connsiteX1" fmla="*/ 2235900 w 13762968"/>
              <a:gd name="connsiteY1" fmla="*/ 0 h 5169265"/>
              <a:gd name="connsiteX2" fmla="*/ 13762971 w 13762968"/>
              <a:gd name="connsiteY2" fmla="*/ 3742622 h 5169265"/>
              <a:gd name="connsiteX3" fmla="*/ 13626231 w 13762968"/>
              <a:gd name="connsiteY3" fmla="*/ 5109304 h 5169265"/>
              <a:gd name="connsiteX4" fmla="*/ 13268296 w 13762968"/>
              <a:gd name="connsiteY4" fmla="*/ 5169265 h 5169265"/>
              <a:gd name="connsiteX5" fmla="*/ 0 w 13762968"/>
              <a:gd name="connsiteY5" fmla="*/ 14990 h 5169265"/>
              <a:gd name="connsiteX0" fmla="*/ 0 w 13626230"/>
              <a:gd name="connsiteY0" fmla="*/ 14990 h 5169265"/>
              <a:gd name="connsiteX1" fmla="*/ 2235900 w 13626230"/>
              <a:gd name="connsiteY1" fmla="*/ 0 h 5169265"/>
              <a:gd name="connsiteX2" fmla="*/ 13311590 w 13626230"/>
              <a:gd name="connsiteY2" fmla="*/ 3742622 h 5169265"/>
              <a:gd name="connsiteX3" fmla="*/ 13626231 w 13626230"/>
              <a:gd name="connsiteY3" fmla="*/ 5109304 h 5169265"/>
              <a:gd name="connsiteX4" fmla="*/ 13268296 w 13626230"/>
              <a:gd name="connsiteY4" fmla="*/ 5169265 h 5169265"/>
              <a:gd name="connsiteX5" fmla="*/ 0 w 13626230"/>
              <a:gd name="connsiteY5" fmla="*/ 14990 h 5169265"/>
              <a:gd name="connsiteX0" fmla="*/ 0 w 13626230"/>
              <a:gd name="connsiteY0" fmla="*/ 14990 h 5169265"/>
              <a:gd name="connsiteX1" fmla="*/ 2235900 w 13626230"/>
              <a:gd name="connsiteY1" fmla="*/ 0 h 5169265"/>
              <a:gd name="connsiteX2" fmla="*/ 12634509 w 13626230"/>
              <a:gd name="connsiteY2" fmla="*/ 3742622 h 5169265"/>
              <a:gd name="connsiteX3" fmla="*/ 13626231 w 13626230"/>
              <a:gd name="connsiteY3" fmla="*/ 5109304 h 5169265"/>
              <a:gd name="connsiteX4" fmla="*/ 13268296 w 13626230"/>
              <a:gd name="connsiteY4" fmla="*/ 5169265 h 5169265"/>
              <a:gd name="connsiteX5" fmla="*/ 0 w 13626230"/>
              <a:gd name="connsiteY5" fmla="*/ 14990 h 516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26230" h="5169265">
                <a:moveTo>
                  <a:pt x="0" y="14990"/>
                </a:moveTo>
                <a:lnTo>
                  <a:pt x="2235900" y="0"/>
                </a:lnTo>
                <a:cubicBezTo>
                  <a:pt x="8535855" y="1377454"/>
                  <a:pt x="9945587" y="2440118"/>
                  <a:pt x="12634509" y="3742622"/>
                </a:cubicBezTo>
                <a:lnTo>
                  <a:pt x="13626231" y="5109304"/>
                </a:lnTo>
                <a:lnTo>
                  <a:pt x="13268296" y="5169265"/>
                </a:lnTo>
                <a:cubicBezTo>
                  <a:pt x="11102429" y="3406203"/>
                  <a:pt x="8710896" y="1808033"/>
                  <a:pt x="0" y="14990"/>
                </a:cubicBezTo>
                <a:close/>
              </a:path>
            </a:pathLst>
          </a:custGeom>
          <a:blipFill dpi="0" rotWithShape="1">
            <a:blip r:embed="rId8">
              <a:alphaModFix amt="9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3"/>
          <p:cNvSpPr/>
          <p:nvPr/>
        </p:nvSpPr>
        <p:spPr>
          <a:xfrm rot="19868757" flipH="1">
            <a:off x="7652033" y="-400050"/>
            <a:ext cx="4174890" cy="7400887"/>
          </a:xfrm>
          <a:custGeom>
            <a:avLst/>
            <a:gdLst>
              <a:gd name="connsiteX0" fmla="*/ 0 w 1107444"/>
              <a:gd name="connsiteY0" fmla="*/ 0 h 5229225"/>
              <a:gd name="connsiteX1" fmla="*/ 1107444 w 1107444"/>
              <a:gd name="connsiteY1" fmla="*/ 0 h 5229225"/>
              <a:gd name="connsiteX2" fmla="*/ 1107444 w 1107444"/>
              <a:gd name="connsiteY2" fmla="*/ 5229225 h 5229225"/>
              <a:gd name="connsiteX3" fmla="*/ 0 w 1107444"/>
              <a:gd name="connsiteY3" fmla="*/ 5229225 h 5229225"/>
              <a:gd name="connsiteX4" fmla="*/ 0 w 1107444"/>
              <a:gd name="connsiteY4" fmla="*/ 0 h 5229225"/>
              <a:gd name="connsiteX0" fmla="*/ 0 w 1107444"/>
              <a:gd name="connsiteY0" fmla="*/ 0 h 5289186"/>
              <a:gd name="connsiteX1" fmla="*/ 1107444 w 1107444"/>
              <a:gd name="connsiteY1" fmla="*/ 0 h 5289186"/>
              <a:gd name="connsiteX2" fmla="*/ 1107444 w 1107444"/>
              <a:gd name="connsiteY2" fmla="*/ 5229225 h 5289186"/>
              <a:gd name="connsiteX3" fmla="*/ 629587 w 1107444"/>
              <a:gd name="connsiteY3" fmla="*/ 5289186 h 5289186"/>
              <a:gd name="connsiteX4" fmla="*/ 0 w 1107444"/>
              <a:gd name="connsiteY4" fmla="*/ 0 h 5289186"/>
              <a:gd name="connsiteX0" fmla="*/ 0 w 1107444"/>
              <a:gd name="connsiteY0" fmla="*/ 0 h 5289186"/>
              <a:gd name="connsiteX1" fmla="*/ 1107444 w 1107444"/>
              <a:gd name="connsiteY1" fmla="*/ 0 h 5289186"/>
              <a:gd name="connsiteX2" fmla="*/ 987522 w 1107444"/>
              <a:gd name="connsiteY2" fmla="*/ 5229225 h 5289186"/>
              <a:gd name="connsiteX3" fmla="*/ 629587 w 1107444"/>
              <a:gd name="connsiteY3" fmla="*/ 5289186 h 5289186"/>
              <a:gd name="connsiteX4" fmla="*/ 0 w 1107444"/>
              <a:gd name="connsiteY4" fmla="*/ 0 h 5289186"/>
              <a:gd name="connsiteX0" fmla="*/ 0 w 1128429"/>
              <a:gd name="connsiteY0" fmla="*/ 0 h 5289186"/>
              <a:gd name="connsiteX1" fmla="*/ 1107444 w 1128429"/>
              <a:gd name="connsiteY1" fmla="*/ 0 h 5289186"/>
              <a:gd name="connsiteX2" fmla="*/ 1124262 w 1128429"/>
              <a:gd name="connsiteY2" fmla="*/ 3862543 h 5289186"/>
              <a:gd name="connsiteX3" fmla="*/ 987522 w 1128429"/>
              <a:gd name="connsiteY3" fmla="*/ 5229225 h 5289186"/>
              <a:gd name="connsiteX4" fmla="*/ 629587 w 1128429"/>
              <a:gd name="connsiteY4" fmla="*/ 5289186 h 5289186"/>
              <a:gd name="connsiteX5" fmla="*/ 0 w 1128429"/>
              <a:gd name="connsiteY5" fmla="*/ 0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2998"/>
              <a:gd name="connsiteY0" fmla="*/ 0 h 5154275"/>
              <a:gd name="connsiteX1" fmla="*/ 3590048 w 13762998"/>
              <a:gd name="connsiteY1" fmla="*/ 14991 h 5154275"/>
              <a:gd name="connsiteX2" fmla="*/ 13762971 w 13762998"/>
              <a:gd name="connsiteY2" fmla="*/ 3727632 h 5154275"/>
              <a:gd name="connsiteX3" fmla="*/ 13626231 w 13762998"/>
              <a:gd name="connsiteY3" fmla="*/ 5094314 h 5154275"/>
              <a:gd name="connsiteX4" fmla="*/ 13268296 w 13762998"/>
              <a:gd name="connsiteY4" fmla="*/ 5154275 h 5154275"/>
              <a:gd name="connsiteX5" fmla="*/ 0 w 13762998"/>
              <a:gd name="connsiteY5" fmla="*/ 0 h 5154275"/>
              <a:gd name="connsiteX0" fmla="*/ 0 w 13763028"/>
              <a:gd name="connsiteY0" fmla="*/ 0 h 5154275"/>
              <a:gd name="connsiteX1" fmla="*/ 3590048 w 13763028"/>
              <a:gd name="connsiteY1" fmla="*/ 14991 h 5154275"/>
              <a:gd name="connsiteX2" fmla="*/ 13762971 w 13763028"/>
              <a:gd name="connsiteY2" fmla="*/ 3727632 h 5154275"/>
              <a:gd name="connsiteX3" fmla="*/ 13626231 w 13763028"/>
              <a:gd name="connsiteY3" fmla="*/ 5094314 h 5154275"/>
              <a:gd name="connsiteX4" fmla="*/ 13268296 w 13763028"/>
              <a:gd name="connsiteY4" fmla="*/ 5154275 h 5154275"/>
              <a:gd name="connsiteX5" fmla="*/ 0 w 13763028"/>
              <a:gd name="connsiteY5" fmla="*/ 0 h 5154275"/>
              <a:gd name="connsiteX0" fmla="*/ 0 w 13762968"/>
              <a:gd name="connsiteY0" fmla="*/ 0 h 5154275"/>
              <a:gd name="connsiteX1" fmla="*/ 3590048 w 13762968"/>
              <a:gd name="connsiteY1" fmla="*/ 14991 h 5154275"/>
              <a:gd name="connsiteX2" fmla="*/ 13762971 w 13762968"/>
              <a:gd name="connsiteY2" fmla="*/ 3727632 h 5154275"/>
              <a:gd name="connsiteX3" fmla="*/ 13626231 w 13762968"/>
              <a:gd name="connsiteY3" fmla="*/ 5094314 h 5154275"/>
              <a:gd name="connsiteX4" fmla="*/ 13268296 w 13762968"/>
              <a:gd name="connsiteY4" fmla="*/ 5154275 h 5154275"/>
              <a:gd name="connsiteX5" fmla="*/ 0 w 13762968"/>
              <a:gd name="connsiteY5" fmla="*/ 0 h 5154275"/>
              <a:gd name="connsiteX0" fmla="*/ 0 w 13762968"/>
              <a:gd name="connsiteY0" fmla="*/ 14990 h 5169265"/>
              <a:gd name="connsiteX1" fmla="*/ 2235900 w 13762968"/>
              <a:gd name="connsiteY1" fmla="*/ 0 h 5169265"/>
              <a:gd name="connsiteX2" fmla="*/ 13762971 w 13762968"/>
              <a:gd name="connsiteY2" fmla="*/ 3742622 h 5169265"/>
              <a:gd name="connsiteX3" fmla="*/ 13626231 w 13762968"/>
              <a:gd name="connsiteY3" fmla="*/ 5109304 h 5169265"/>
              <a:gd name="connsiteX4" fmla="*/ 13268296 w 13762968"/>
              <a:gd name="connsiteY4" fmla="*/ 5169265 h 5169265"/>
              <a:gd name="connsiteX5" fmla="*/ 0 w 13762968"/>
              <a:gd name="connsiteY5" fmla="*/ 14990 h 5169265"/>
              <a:gd name="connsiteX0" fmla="*/ 0 w 13762968"/>
              <a:gd name="connsiteY0" fmla="*/ 14990 h 5169265"/>
              <a:gd name="connsiteX1" fmla="*/ 2235900 w 13762968"/>
              <a:gd name="connsiteY1" fmla="*/ 0 h 5169265"/>
              <a:gd name="connsiteX2" fmla="*/ 13762971 w 13762968"/>
              <a:gd name="connsiteY2" fmla="*/ 3742622 h 5169265"/>
              <a:gd name="connsiteX3" fmla="*/ 13626231 w 13762968"/>
              <a:gd name="connsiteY3" fmla="*/ 5109304 h 5169265"/>
              <a:gd name="connsiteX4" fmla="*/ 13268296 w 13762968"/>
              <a:gd name="connsiteY4" fmla="*/ 5169265 h 5169265"/>
              <a:gd name="connsiteX5" fmla="*/ 0 w 13762968"/>
              <a:gd name="connsiteY5" fmla="*/ 14990 h 5169265"/>
              <a:gd name="connsiteX0" fmla="*/ 0 w 13626230"/>
              <a:gd name="connsiteY0" fmla="*/ 14990 h 5169265"/>
              <a:gd name="connsiteX1" fmla="*/ 2235900 w 13626230"/>
              <a:gd name="connsiteY1" fmla="*/ 0 h 5169265"/>
              <a:gd name="connsiteX2" fmla="*/ 13311590 w 13626230"/>
              <a:gd name="connsiteY2" fmla="*/ 3742622 h 5169265"/>
              <a:gd name="connsiteX3" fmla="*/ 13626231 w 13626230"/>
              <a:gd name="connsiteY3" fmla="*/ 5109304 h 5169265"/>
              <a:gd name="connsiteX4" fmla="*/ 13268296 w 13626230"/>
              <a:gd name="connsiteY4" fmla="*/ 5169265 h 5169265"/>
              <a:gd name="connsiteX5" fmla="*/ 0 w 13626230"/>
              <a:gd name="connsiteY5" fmla="*/ 14990 h 5169265"/>
              <a:gd name="connsiteX0" fmla="*/ 0 w 13626230"/>
              <a:gd name="connsiteY0" fmla="*/ 14990 h 5169265"/>
              <a:gd name="connsiteX1" fmla="*/ 2235900 w 13626230"/>
              <a:gd name="connsiteY1" fmla="*/ 0 h 5169265"/>
              <a:gd name="connsiteX2" fmla="*/ 12634509 w 13626230"/>
              <a:gd name="connsiteY2" fmla="*/ 3742622 h 5169265"/>
              <a:gd name="connsiteX3" fmla="*/ 13626231 w 13626230"/>
              <a:gd name="connsiteY3" fmla="*/ 5109304 h 5169265"/>
              <a:gd name="connsiteX4" fmla="*/ 13268296 w 13626230"/>
              <a:gd name="connsiteY4" fmla="*/ 5169265 h 5169265"/>
              <a:gd name="connsiteX5" fmla="*/ 0 w 13626230"/>
              <a:gd name="connsiteY5" fmla="*/ 14990 h 516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26230" h="5169265">
                <a:moveTo>
                  <a:pt x="0" y="14990"/>
                </a:moveTo>
                <a:lnTo>
                  <a:pt x="2235900" y="0"/>
                </a:lnTo>
                <a:cubicBezTo>
                  <a:pt x="8535855" y="1377454"/>
                  <a:pt x="9945587" y="2440118"/>
                  <a:pt x="12634509" y="3742622"/>
                </a:cubicBezTo>
                <a:lnTo>
                  <a:pt x="13626231" y="5109304"/>
                </a:lnTo>
                <a:lnTo>
                  <a:pt x="13268296" y="5169265"/>
                </a:lnTo>
                <a:cubicBezTo>
                  <a:pt x="11102429" y="3406203"/>
                  <a:pt x="8710896" y="1808033"/>
                  <a:pt x="0" y="14990"/>
                </a:cubicBezTo>
                <a:close/>
              </a:path>
            </a:pathLst>
          </a:custGeom>
          <a:blipFill dpi="0" rotWithShape="1">
            <a:blip r:embed="rId8">
              <a:alphaModFix amt="9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3"/>
          <p:cNvSpPr/>
          <p:nvPr/>
        </p:nvSpPr>
        <p:spPr>
          <a:xfrm rot="19868757" flipH="1">
            <a:off x="7734759" y="-400050"/>
            <a:ext cx="4174890" cy="7400887"/>
          </a:xfrm>
          <a:custGeom>
            <a:avLst/>
            <a:gdLst>
              <a:gd name="connsiteX0" fmla="*/ 0 w 1107444"/>
              <a:gd name="connsiteY0" fmla="*/ 0 h 5229225"/>
              <a:gd name="connsiteX1" fmla="*/ 1107444 w 1107444"/>
              <a:gd name="connsiteY1" fmla="*/ 0 h 5229225"/>
              <a:gd name="connsiteX2" fmla="*/ 1107444 w 1107444"/>
              <a:gd name="connsiteY2" fmla="*/ 5229225 h 5229225"/>
              <a:gd name="connsiteX3" fmla="*/ 0 w 1107444"/>
              <a:gd name="connsiteY3" fmla="*/ 5229225 h 5229225"/>
              <a:gd name="connsiteX4" fmla="*/ 0 w 1107444"/>
              <a:gd name="connsiteY4" fmla="*/ 0 h 5229225"/>
              <a:gd name="connsiteX0" fmla="*/ 0 w 1107444"/>
              <a:gd name="connsiteY0" fmla="*/ 0 h 5289186"/>
              <a:gd name="connsiteX1" fmla="*/ 1107444 w 1107444"/>
              <a:gd name="connsiteY1" fmla="*/ 0 h 5289186"/>
              <a:gd name="connsiteX2" fmla="*/ 1107444 w 1107444"/>
              <a:gd name="connsiteY2" fmla="*/ 5229225 h 5289186"/>
              <a:gd name="connsiteX3" fmla="*/ 629587 w 1107444"/>
              <a:gd name="connsiteY3" fmla="*/ 5289186 h 5289186"/>
              <a:gd name="connsiteX4" fmla="*/ 0 w 1107444"/>
              <a:gd name="connsiteY4" fmla="*/ 0 h 5289186"/>
              <a:gd name="connsiteX0" fmla="*/ 0 w 1107444"/>
              <a:gd name="connsiteY0" fmla="*/ 0 h 5289186"/>
              <a:gd name="connsiteX1" fmla="*/ 1107444 w 1107444"/>
              <a:gd name="connsiteY1" fmla="*/ 0 h 5289186"/>
              <a:gd name="connsiteX2" fmla="*/ 987522 w 1107444"/>
              <a:gd name="connsiteY2" fmla="*/ 5229225 h 5289186"/>
              <a:gd name="connsiteX3" fmla="*/ 629587 w 1107444"/>
              <a:gd name="connsiteY3" fmla="*/ 5289186 h 5289186"/>
              <a:gd name="connsiteX4" fmla="*/ 0 w 1107444"/>
              <a:gd name="connsiteY4" fmla="*/ 0 h 5289186"/>
              <a:gd name="connsiteX0" fmla="*/ 0 w 1128429"/>
              <a:gd name="connsiteY0" fmla="*/ 0 h 5289186"/>
              <a:gd name="connsiteX1" fmla="*/ 1107444 w 1128429"/>
              <a:gd name="connsiteY1" fmla="*/ 0 h 5289186"/>
              <a:gd name="connsiteX2" fmla="*/ 1124262 w 1128429"/>
              <a:gd name="connsiteY2" fmla="*/ 3862543 h 5289186"/>
              <a:gd name="connsiteX3" fmla="*/ 987522 w 1128429"/>
              <a:gd name="connsiteY3" fmla="*/ 5229225 h 5289186"/>
              <a:gd name="connsiteX4" fmla="*/ 629587 w 1128429"/>
              <a:gd name="connsiteY4" fmla="*/ 5289186 h 5289186"/>
              <a:gd name="connsiteX5" fmla="*/ 0 w 1128429"/>
              <a:gd name="connsiteY5" fmla="*/ 0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2998"/>
              <a:gd name="connsiteY0" fmla="*/ 0 h 5154275"/>
              <a:gd name="connsiteX1" fmla="*/ 3590048 w 13762998"/>
              <a:gd name="connsiteY1" fmla="*/ 14991 h 5154275"/>
              <a:gd name="connsiteX2" fmla="*/ 13762971 w 13762998"/>
              <a:gd name="connsiteY2" fmla="*/ 3727632 h 5154275"/>
              <a:gd name="connsiteX3" fmla="*/ 13626231 w 13762998"/>
              <a:gd name="connsiteY3" fmla="*/ 5094314 h 5154275"/>
              <a:gd name="connsiteX4" fmla="*/ 13268296 w 13762998"/>
              <a:gd name="connsiteY4" fmla="*/ 5154275 h 5154275"/>
              <a:gd name="connsiteX5" fmla="*/ 0 w 13762998"/>
              <a:gd name="connsiteY5" fmla="*/ 0 h 5154275"/>
              <a:gd name="connsiteX0" fmla="*/ 0 w 13763028"/>
              <a:gd name="connsiteY0" fmla="*/ 0 h 5154275"/>
              <a:gd name="connsiteX1" fmla="*/ 3590048 w 13763028"/>
              <a:gd name="connsiteY1" fmla="*/ 14991 h 5154275"/>
              <a:gd name="connsiteX2" fmla="*/ 13762971 w 13763028"/>
              <a:gd name="connsiteY2" fmla="*/ 3727632 h 5154275"/>
              <a:gd name="connsiteX3" fmla="*/ 13626231 w 13763028"/>
              <a:gd name="connsiteY3" fmla="*/ 5094314 h 5154275"/>
              <a:gd name="connsiteX4" fmla="*/ 13268296 w 13763028"/>
              <a:gd name="connsiteY4" fmla="*/ 5154275 h 5154275"/>
              <a:gd name="connsiteX5" fmla="*/ 0 w 13763028"/>
              <a:gd name="connsiteY5" fmla="*/ 0 h 5154275"/>
              <a:gd name="connsiteX0" fmla="*/ 0 w 13762968"/>
              <a:gd name="connsiteY0" fmla="*/ 0 h 5154275"/>
              <a:gd name="connsiteX1" fmla="*/ 3590048 w 13762968"/>
              <a:gd name="connsiteY1" fmla="*/ 14991 h 5154275"/>
              <a:gd name="connsiteX2" fmla="*/ 13762971 w 13762968"/>
              <a:gd name="connsiteY2" fmla="*/ 3727632 h 5154275"/>
              <a:gd name="connsiteX3" fmla="*/ 13626231 w 13762968"/>
              <a:gd name="connsiteY3" fmla="*/ 5094314 h 5154275"/>
              <a:gd name="connsiteX4" fmla="*/ 13268296 w 13762968"/>
              <a:gd name="connsiteY4" fmla="*/ 5154275 h 5154275"/>
              <a:gd name="connsiteX5" fmla="*/ 0 w 13762968"/>
              <a:gd name="connsiteY5" fmla="*/ 0 h 5154275"/>
              <a:gd name="connsiteX0" fmla="*/ 0 w 13762968"/>
              <a:gd name="connsiteY0" fmla="*/ 14990 h 5169265"/>
              <a:gd name="connsiteX1" fmla="*/ 2235900 w 13762968"/>
              <a:gd name="connsiteY1" fmla="*/ 0 h 5169265"/>
              <a:gd name="connsiteX2" fmla="*/ 13762971 w 13762968"/>
              <a:gd name="connsiteY2" fmla="*/ 3742622 h 5169265"/>
              <a:gd name="connsiteX3" fmla="*/ 13626231 w 13762968"/>
              <a:gd name="connsiteY3" fmla="*/ 5109304 h 5169265"/>
              <a:gd name="connsiteX4" fmla="*/ 13268296 w 13762968"/>
              <a:gd name="connsiteY4" fmla="*/ 5169265 h 5169265"/>
              <a:gd name="connsiteX5" fmla="*/ 0 w 13762968"/>
              <a:gd name="connsiteY5" fmla="*/ 14990 h 5169265"/>
              <a:gd name="connsiteX0" fmla="*/ 0 w 13762968"/>
              <a:gd name="connsiteY0" fmla="*/ 14990 h 5169265"/>
              <a:gd name="connsiteX1" fmla="*/ 2235900 w 13762968"/>
              <a:gd name="connsiteY1" fmla="*/ 0 h 5169265"/>
              <a:gd name="connsiteX2" fmla="*/ 13762971 w 13762968"/>
              <a:gd name="connsiteY2" fmla="*/ 3742622 h 5169265"/>
              <a:gd name="connsiteX3" fmla="*/ 13626231 w 13762968"/>
              <a:gd name="connsiteY3" fmla="*/ 5109304 h 5169265"/>
              <a:gd name="connsiteX4" fmla="*/ 13268296 w 13762968"/>
              <a:gd name="connsiteY4" fmla="*/ 5169265 h 5169265"/>
              <a:gd name="connsiteX5" fmla="*/ 0 w 13762968"/>
              <a:gd name="connsiteY5" fmla="*/ 14990 h 5169265"/>
              <a:gd name="connsiteX0" fmla="*/ 0 w 13626230"/>
              <a:gd name="connsiteY0" fmla="*/ 14990 h 5169265"/>
              <a:gd name="connsiteX1" fmla="*/ 2235900 w 13626230"/>
              <a:gd name="connsiteY1" fmla="*/ 0 h 5169265"/>
              <a:gd name="connsiteX2" fmla="*/ 13311590 w 13626230"/>
              <a:gd name="connsiteY2" fmla="*/ 3742622 h 5169265"/>
              <a:gd name="connsiteX3" fmla="*/ 13626231 w 13626230"/>
              <a:gd name="connsiteY3" fmla="*/ 5109304 h 5169265"/>
              <a:gd name="connsiteX4" fmla="*/ 13268296 w 13626230"/>
              <a:gd name="connsiteY4" fmla="*/ 5169265 h 5169265"/>
              <a:gd name="connsiteX5" fmla="*/ 0 w 13626230"/>
              <a:gd name="connsiteY5" fmla="*/ 14990 h 5169265"/>
              <a:gd name="connsiteX0" fmla="*/ 0 w 13626230"/>
              <a:gd name="connsiteY0" fmla="*/ 14990 h 5169265"/>
              <a:gd name="connsiteX1" fmla="*/ 2235900 w 13626230"/>
              <a:gd name="connsiteY1" fmla="*/ 0 h 5169265"/>
              <a:gd name="connsiteX2" fmla="*/ 12634509 w 13626230"/>
              <a:gd name="connsiteY2" fmla="*/ 3742622 h 5169265"/>
              <a:gd name="connsiteX3" fmla="*/ 13626231 w 13626230"/>
              <a:gd name="connsiteY3" fmla="*/ 5109304 h 5169265"/>
              <a:gd name="connsiteX4" fmla="*/ 13268296 w 13626230"/>
              <a:gd name="connsiteY4" fmla="*/ 5169265 h 5169265"/>
              <a:gd name="connsiteX5" fmla="*/ 0 w 13626230"/>
              <a:gd name="connsiteY5" fmla="*/ 14990 h 516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26230" h="5169265">
                <a:moveTo>
                  <a:pt x="0" y="14990"/>
                </a:moveTo>
                <a:lnTo>
                  <a:pt x="2235900" y="0"/>
                </a:lnTo>
                <a:cubicBezTo>
                  <a:pt x="8535855" y="1377454"/>
                  <a:pt x="9945587" y="2440118"/>
                  <a:pt x="12634509" y="3742622"/>
                </a:cubicBezTo>
                <a:lnTo>
                  <a:pt x="13626231" y="5109304"/>
                </a:lnTo>
                <a:lnTo>
                  <a:pt x="13268296" y="5169265"/>
                </a:lnTo>
                <a:cubicBezTo>
                  <a:pt x="11102429" y="3406203"/>
                  <a:pt x="8710896" y="1808033"/>
                  <a:pt x="0" y="14990"/>
                </a:cubicBezTo>
                <a:close/>
              </a:path>
            </a:pathLst>
          </a:custGeom>
          <a:blipFill dpi="0" rotWithShape="1">
            <a:blip r:embed="rId8">
              <a:alphaModFix amt="9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3"/>
          <p:cNvSpPr/>
          <p:nvPr/>
        </p:nvSpPr>
        <p:spPr>
          <a:xfrm rot="19868757" flipH="1">
            <a:off x="7817485" y="-400050"/>
            <a:ext cx="4174890" cy="7400887"/>
          </a:xfrm>
          <a:custGeom>
            <a:avLst/>
            <a:gdLst>
              <a:gd name="connsiteX0" fmla="*/ 0 w 1107444"/>
              <a:gd name="connsiteY0" fmla="*/ 0 h 5229225"/>
              <a:gd name="connsiteX1" fmla="*/ 1107444 w 1107444"/>
              <a:gd name="connsiteY1" fmla="*/ 0 h 5229225"/>
              <a:gd name="connsiteX2" fmla="*/ 1107444 w 1107444"/>
              <a:gd name="connsiteY2" fmla="*/ 5229225 h 5229225"/>
              <a:gd name="connsiteX3" fmla="*/ 0 w 1107444"/>
              <a:gd name="connsiteY3" fmla="*/ 5229225 h 5229225"/>
              <a:gd name="connsiteX4" fmla="*/ 0 w 1107444"/>
              <a:gd name="connsiteY4" fmla="*/ 0 h 5229225"/>
              <a:gd name="connsiteX0" fmla="*/ 0 w 1107444"/>
              <a:gd name="connsiteY0" fmla="*/ 0 h 5289186"/>
              <a:gd name="connsiteX1" fmla="*/ 1107444 w 1107444"/>
              <a:gd name="connsiteY1" fmla="*/ 0 h 5289186"/>
              <a:gd name="connsiteX2" fmla="*/ 1107444 w 1107444"/>
              <a:gd name="connsiteY2" fmla="*/ 5229225 h 5289186"/>
              <a:gd name="connsiteX3" fmla="*/ 629587 w 1107444"/>
              <a:gd name="connsiteY3" fmla="*/ 5289186 h 5289186"/>
              <a:gd name="connsiteX4" fmla="*/ 0 w 1107444"/>
              <a:gd name="connsiteY4" fmla="*/ 0 h 5289186"/>
              <a:gd name="connsiteX0" fmla="*/ 0 w 1107444"/>
              <a:gd name="connsiteY0" fmla="*/ 0 h 5289186"/>
              <a:gd name="connsiteX1" fmla="*/ 1107444 w 1107444"/>
              <a:gd name="connsiteY1" fmla="*/ 0 h 5289186"/>
              <a:gd name="connsiteX2" fmla="*/ 987522 w 1107444"/>
              <a:gd name="connsiteY2" fmla="*/ 5229225 h 5289186"/>
              <a:gd name="connsiteX3" fmla="*/ 629587 w 1107444"/>
              <a:gd name="connsiteY3" fmla="*/ 5289186 h 5289186"/>
              <a:gd name="connsiteX4" fmla="*/ 0 w 1107444"/>
              <a:gd name="connsiteY4" fmla="*/ 0 h 5289186"/>
              <a:gd name="connsiteX0" fmla="*/ 0 w 1128429"/>
              <a:gd name="connsiteY0" fmla="*/ 0 h 5289186"/>
              <a:gd name="connsiteX1" fmla="*/ 1107444 w 1128429"/>
              <a:gd name="connsiteY1" fmla="*/ 0 h 5289186"/>
              <a:gd name="connsiteX2" fmla="*/ 1124262 w 1128429"/>
              <a:gd name="connsiteY2" fmla="*/ 3862543 h 5289186"/>
              <a:gd name="connsiteX3" fmla="*/ 987522 w 1128429"/>
              <a:gd name="connsiteY3" fmla="*/ 5229225 h 5289186"/>
              <a:gd name="connsiteX4" fmla="*/ 629587 w 1128429"/>
              <a:gd name="connsiteY4" fmla="*/ 5289186 h 5289186"/>
              <a:gd name="connsiteX5" fmla="*/ 0 w 1128429"/>
              <a:gd name="connsiteY5" fmla="*/ 0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2998"/>
              <a:gd name="connsiteY0" fmla="*/ 0 h 5154275"/>
              <a:gd name="connsiteX1" fmla="*/ 3590048 w 13762998"/>
              <a:gd name="connsiteY1" fmla="*/ 14991 h 5154275"/>
              <a:gd name="connsiteX2" fmla="*/ 13762971 w 13762998"/>
              <a:gd name="connsiteY2" fmla="*/ 3727632 h 5154275"/>
              <a:gd name="connsiteX3" fmla="*/ 13626231 w 13762998"/>
              <a:gd name="connsiteY3" fmla="*/ 5094314 h 5154275"/>
              <a:gd name="connsiteX4" fmla="*/ 13268296 w 13762998"/>
              <a:gd name="connsiteY4" fmla="*/ 5154275 h 5154275"/>
              <a:gd name="connsiteX5" fmla="*/ 0 w 13762998"/>
              <a:gd name="connsiteY5" fmla="*/ 0 h 5154275"/>
              <a:gd name="connsiteX0" fmla="*/ 0 w 13763028"/>
              <a:gd name="connsiteY0" fmla="*/ 0 h 5154275"/>
              <a:gd name="connsiteX1" fmla="*/ 3590048 w 13763028"/>
              <a:gd name="connsiteY1" fmla="*/ 14991 h 5154275"/>
              <a:gd name="connsiteX2" fmla="*/ 13762971 w 13763028"/>
              <a:gd name="connsiteY2" fmla="*/ 3727632 h 5154275"/>
              <a:gd name="connsiteX3" fmla="*/ 13626231 w 13763028"/>
              <a:gd name="connsiteY3" fmla="*/ 5094314 h 5154275"/>
              <a:gd name="connsiteX4" fmla="*/ 13268296 w 13763028"/>
              <a:gd name="connsiteY4" fmla="*/ 5154275 h 5154275"/>
              <a:gd name="connsiteX5" fmla="*/ 0 w 13763028"/>
              <a:gd name="connsiteY5" fmla="*/ 0 h 5154275"/>
              <a:gd name="connsiteX0" fmla="*/ 0 w 13762968"/>
              <a:gd name="connsiteY0" fmla="*/ 0 h 5154275"/>
              <a:gd name="connsiteX1" fmla="*/ 3590048 w 13762968"/>
              <a:gd name="connsiteY1" fmla="*/ 14991 h 5154275"/>
              <a:gd name="connsiteX2" fmla="*/ 13762971 w 13762968"/>
              <a:gd name="connsiteY2" fmla="*/ 3727632 h 5154275"/>
              <a:gd name="connsiteX3" fmla="*/ 13626231 w 13762968"/>
              <a:gd name="connsiteY3" fmla="*/ 5094314 h 5154275"/>
              <a:gd name="connsiteX4" fmla="*/ 13268296 w 13762968"/>
              <a:gd name="connsiteY4" fmla="*/ 5154275 h 5154275"/>
              <a:gd name="connsiteX5" fmla="*/ 0 w 13762968"/>
              <a:gd name="connsiteY5" fmla="*/ 0 h 5154275"/>
              <a:gd name="connsiteX0" fmla="*/ 0 w 13762968"/>
              <a:gd name="connsiteY0" fmla="*/ 14990 h 5169265"/>
              <a:gd name="connsiteX1" fmla="*/ 2235900 w 13762968"/>
              <a:gd name="connsiteY1" fmla="*/ 0 h 5169265"/>
              <a:gd name="connsiteX2" fmla="*/ 13762971 w 13762968"/>
              <a:gd name="connsiteY2" fmla="*/ 3742622 h 5169265"/>
              <a:gd name="connsiteX3" fmla="*/ 13626231 w 13762968"/>
              <a:gd name="connsiteY3" fmla="*/ 5109304 h 5169265"/>
              <a:gd name="connsiteX4" fmla="*/ 13268296 w 13762968"/>
              <a:gd name="connsiteY4" fmla="*/ 5169265 h 5169265"/>
              <a:gd name="connsiteX5" fmla="*/ 0 w 13762968"/>
              <a:gd name="connsiteY5" fmla="*/ 14990 h 5169265"/>
              <a:gd name="connsiteX0" fmla="*/ 0 w 13762968"/>
              <a:gd name="connsiteY0" fmla="*/ 14990 h 5169265"/>
              <a:gd name="connsiteX1" fmla="*/ 2235900 w 13762968"/>
              <a:gd name="connsiteY1" fmla="*/ 0 h 5169265"/>
              <a:gd name="connsiteX2" fmla="*/ 13762971 w 13762968"/>
              <a:gd name="connsiteY2" fmla="*/ 3742622 h 5169265"/>
              <a:gd name="connsiteX3" fmla="*/ 13626231 w 13762968"/>
              <a:gd name="connsiteY3" fmla="*/ 5109304 h 5169265"/>
              <a:gd name="connsiteX4" fmla="*/ 13268296 w 13762968"/>
              <a:gd name="connsiteY4" fmla="*/ 5169265 h 5169265"/>
              <a:gd name="connsiteX5" fmla="*/ 0 w 13762968"/>
              <a:gd name="connsiteY5" fmla="*/ 14990 h 5169265"/>
              <a:gd name="connsiteX0" fmla="*/ 0 w 13626230"/>
              <a:gd name="connsiteY0" fmla="*/ 14990 h 5169265"/>
              <a:gd name="connsiteX1" fmla="*/ 2235900 w 13626230"/>
              <a:gd name="connsiteY1" fmla="*/ 0 h 5169265"/>
              <a:gd name="connsiteX2" fmla="*/ 13311590 w 13626230"/>
              <a:gd name="connsiteY2" fmla="*/ 3742622 h 5169265"/>
              <a:gd name="connsiteX3" fmla="*/ 13626231 w 13626230"/>
              <a:gd name="connsiteY3" fmla="*/ 5109304 h 5169265"/>
              <a:gd name="connsiteX4" fmla="*/ 13268296 w 13626230"/>
              <a:gd name="connsiteY4" fmla="*/ 5169265 h 5169265"/>
              <a:gd name="connsiteX5" fmla="*/ 0 w 13626230"/>
              <a:gd name="connsiteY5" fmla="*/ 14990 h 5169265"/>
              <a:gd name="connsiteX0" fmla="*/ 0 w 13626230"/>
              <a:gd name="connsiteY0" fmla="*/ 14990 h 5169265"/>
              <a:gd name="connsiteX1" fmla="*/ 2235900 w 13626230"/>
              <a:gd name="connsiteY1" fmla="*/ 0 h 5169265"/>
              <a:gd name="connsiteX2" fmla="*/ 12634509 w 13626230"/>
              <a:gd name="connsiteY2" fmla="*/ 3742622 h 5169265"/>
              <a:gd name="connsiteX3" fmla="*/ 13626231 w 13626230"/>
              <a:gd name="connsiteY3" fmla="*/ 5109304 h 5169265"/>
              <a:gd name="connsiteX4" fmla="*/ 13268296 w 13626230"/>
              <a:gd name="connsiteY4" fmla="*/ 5169265 h 5169265"/>
              <a:gd name="connsiteX5" fmla="*/ 0 w 13626230"/>
              <a:gd name="connsiteY5" fmla="*/ 14990 h 516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26230" h="5169265">
                <a:moveTo>
                  <a:pt x="0" y="14990"/>
                </a:moveTo>
                <a:lnTo>
                  <a:pt x="2235900" y="0"/>
                </a:lnTo>
                <a:cubicBezTo>
                  <a:pt x="8535855" y="1377454"/>
                  <a:pt x="9945587" y="2440118"/>
                  <a:pt x="12634509" y="3742622"/>
                </a:cubicBezTo>
                <a:lnTo>
                  <a:pt x="13626231" y="5109304"/>
                </a:lnTo>
                <a:lnTo>
                  <a:pt x="13268296" y="5169265"/>
                </a:lnTo>
                <a:cubicBezTo>
                  <a:pt x="11102429" y="3406203"/>
                  <a:pt x="8710896" y="1808033"/>
                  <a:pt x="0" y="14990"/>
                </a:cubicBezTo>
                <a:close/>
              </a:path>
            </a:pathLst>
          </a:custGeom>
          <a:blipFill dpi="0" rotWithShape="1">
            <a:blip r:embed="rId8">
              <a:alphaModFix amt="9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3"/>
          <p:cNvSpPr/>
          <p:nvPr/>
        </p:nvSpPr>
        <p:spPr>
          <a:xfrm rot="19868757" flipH="1">
            <a:off x="7900211" y="-400050"/>
            <a:ext cx="4174890" cy="7400887"/>
          </a:xfrm>
          <a:custGeom>
            <a:avLst/>
            <a:gdLst>
              <a:gd name="connsiteX0" fmla="*/ 0 w 1107444"/>
              <a:gd name="connsiteY0" fmla="*/ 0 h 5229225"/>
              <a:gd name="connsiteX1" fmla="*/ 1107444 w 1107444"/>
              <a:gd name="connsiteY1" fmla="*/ 0 h 5229225"/>
              <a:gd name="connsiteX2" fmla="*/ 1107444 w 1107444"/>
              <a:gd name="connsiteY2" fmla="*/ 5229225 h 5229225"/>
              <a:gd name="connsiteX3" fmla="*/ 0 w 1107444"/>
              <a:gd name="connsiteY3" fmla="*/ 5229225 h 5229225"/>
              <a:gd name="connsiteX4" fmla="*/ 0 w 1107444"/>
              <a:gd name="connsiteY4" fmla="*/ 0 h 5229225"/>
              <a:gd name="connsiteX0" fmla="*/ 0 w 1107444"/>
              <a:gd name="connsiteY0" fmla="*/ 0 h 5289186"/>
              <a:gd name="connsiteX1" fmla="*/ 1107444 w 1107444"/>
              <a:gd name="connsiteY1" fmla="*/ 0 h 5289186"/>
              <a:gd name="connsiteX2" fmla="*/ 1107444 w 1107444"/>
              <a:gd name="connsiteY2" fmla="*/ 5229225 h 5289186"/>
              <a:gd name="connsiteX3" fmla="*/ 629587 w 1107444"/>
              <a:gd name="connsiteY3" fmla="*/ 5289186 h 5289186"/>
              <a:gd name="connsiteX4" fmla="*/ 0 w 1107444"/>
              <a:gd name="connsiteY4" fmla="*/ 0 h 5289186"/>
              <a:gd name="connsiteX0" fmla="*/ 0 w 1107444"/>
              <a:gd name="connsiteY0" fmla="*/ 0 h 5289186"/>
              <a:gd name="connsiteX1" fmla="*/ 1107444 w 1107444"/>
              <a:gd name="connsiteY1" fmla="*/ 0 h 5289186"/>
              <a:gd name="connsiteX2" fmla="*/ 987522 w 1107444"/>
              <a:gd name="connsiteY2" fmla="*/ 5229225 h 5289186"/>
              <a:gd name="connsiteX3" fmla="*/ 629587 w 1107444"/>
              <a:gd name="connsiteY3" fmla="*/ 5289186 h 5289186"/>
              <a:gd name="connsiteX4" fmla="*/ 0 w 1107444"/>
              <a:gd name="connsiteY4" fmla="*/ 0 h 5289186"/>
              <a:gd name="connsiteX0" fmla="*/ 0 w 1128429"/>
              <a:gd name="connsiteY0" fmla="*/ 0 h 5289186"/>
              <a:gd name="connsiteX1" fmla="*/ 1107444 w 1128429"/>
              <a:gd name="connsiteY1" fmla="*/ 0 h 5289186"/>
              <a:gd name="connsiteX2" fmla="*/ 1124262 w 1128429"/>
              <a:gd name="connsiteY2" fmla="*/ 3862543 h 5289186"/>
              <a:gd name="connsiteX3" fmla="*/ 987522 w 1128429"/>
              <a:gd name="connsiteY3" fmla="*/ 5229225 h 5289186"/>
              <a:gd name="connsiteX4" fmla="*/ 629587 w 1128429"/>
              <a:gd name="connsiteY4" fmla="*/ 5289186 h 5289186"/>
              <a:gd name="connsiteX5" fmla="*/ 0 w 1128429"/>
              <a:gd name="connsiteY5" fmla="*/ 0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2998"/>
              <a:gd name="connsiteY0" fmla="*/ 0 h 5154275"/>
              <a:gd name="connsiteX1" fmla="*/ 3590048 w 13762998"/>
              <a:gd name="connsiteY1" fmla="*/ 14991 h 5154275"/>
              <a:gd name="connsiteX2" fmla="*/ 13762971 w 13762998"/>
              <a:gd name="connsiteY2" fmla="*/ 3727632 h 5154275"/>
              <a:gd name="connsiteX3" fmla="*/ 13626231 w 13762998"/>
              <a:gd name="connsiteY3" fmla="*/ 5094314 h 5154275"/>
              <a:gd name="connsiteX4" fmla="*/ 13268296 w 13762998"/>
              <a:gd name="connsiteY4" fmla="*/ 5154275 h 5154275"/>
              <a:gd name="connsiteX5" fmla="*/ 0 w 13762998"/>
              <a:gd name="connsiteY5" fmla="*/ 0 h 5154275"/>
              <a:gd name="connsiteX0" fmla="*/ 0 w 13763028"/>
              <a:gd name="connsiteY0" fmla="*/ 0 h 5154275"/>
              <a:gd name="connsiteX1" fmla="*/ 3590048 w 13763028"/>
              <a:gd name="connsiteY1" fmla="*/ 14991 h 5154275"/>
              <a:gd name="connsiteX2" fmla="*/ 13762971 w 13763028"/>
              <a:gd name="connsiteY2" fmla="*/ 3727632 h 5154275"/>
              <a:gd name="connsiteX3" fmla="*/ 13626231 w 13763028"/>
              <a:gd name="connsiteY3" fmla="*/ 5094314 h 5154275"/>
              <a:gd name="connsiteX4" fmla="*/ 13268296 w 13763028"/>
              <a:gd name="connsiteY4" fmla="*/ 5154275 h 5154275"/>
              <a:gd name="connsiteX5" fmla="*/ 0 w 13763028"/>
              <a:gd name="connsiteY5" fmla="*/ 0 h 5154275"/>
              <a:gd name="connsiteX0" fmla="*/ 0 w 13762968"/>
              <a:gd name="connsiteY0" fmla="*/ 0 h 5154275"/>
              <a:gd name="connsiteX1" fmla="*/ 3590048 w 13762968"/>
              <a:gd name="connsiteY1" fmla="*/ 14991 h 5154275"/>
              <a:gd name="connsiteX2" fmla="*/ 13762971 w 13762968"/>
              <a:gd name="connsiteY2" fmla="*/ 3727632 h 5154275"/>
              <a:gd name="connsiteX3" fmla="*/ 13626231 w 13762968"/>
              <a:gd name="connsiteY3" fmla="*/ 5094314 h 5154275"/>
              <a:gd name="connsiteX4" fmla="*/ 13268296 w 13762968"/>
              <a:gd name="connsiteY4" fmla="*/ 5154275 h 5154275"/>
              <a:gd name="connsiteX5" fmla="*/ 0 w 13762968"/>
              <a:gd name="connsiteY5" fmla="*/ 0 h 5154275"/>
              <a:gd name="connsiteX0" fmla="*/ 0 w 13762968"/>
              <a:gd name="connsiteY0" fmla="*/ 14990 h 5169265"/>
              <a:gd name="connsiteX1" fmla="*/ 2235900 w 13762968"/>
              <a:gd name="connsiteY1" fmla="*/ 0 h 5169265"/>
              <a:gd name="connsiteX2" fmla="*/ 13762971 w 13762968"/>
              <a:gd name="connsiteY2" fmla="*/ 3742622 h 5169265"/>
              <a:gd name="connsiteX3" fmla="*/ 13626231 w 13762968"/>
              <a:gd name="connsiteY3" fmla="*/ 5109304 h 5169265"/>
              <a:gd name="connsiteX4" fmla="*/ 13268296 w 13762968"/>
              <a:gd name="connsiteY4" fmla="*/ 5169265 h 5169265"/>
              <a:gd name="connsiteX5" fmla="*/ 0 w 13762968"/>
              <a:gd name="connsiteY5" fmla="*/ 14990 h 5169265"/>
              <a:gd name="connsiteX0" fmla="*/ 0 w 13762968"/>
              <a:gd name="connsiteY0" fmla="*/ 14990 h 5169265"/>
              <a:gd name="connsiteX1" fmla="*/ 2235900 w 13762968"/>
              <a:gd name="connsiteY1" fmla="*/ 0 h 5169265"/>
              <a:gd name="connsiteX2" fmla="*/ 13762971 w 13762968"/>
              <a:gd name="connsiteY2" fmla="*/ 3742622 h 5169265"/>
              <a:gd name="connsiteX3" fmla="*/ 13626231 w 13762968"/>
              <a:gd name="connsiteY3" fmla="*/ 5109304 h 5169265"/>
              <a:gd name="connsiteX4" fmla="*/ 13268296 w 13762968"/>
              <a:gd name="connsiteY4" fmla="*/ 5169265 h 5169265"/>
              <a:gd name="connsiteX5" fmla="*/ 0 w 13762968"/>
              <a:gd name="connsiteY5" fmla="*/ 14990 h 5169265"/>
              <a:gd name="connsiteX0" fmla="*/ 0 w 13626230"/>
              <a:gd name="connsiteY0" fmla="*/ 14990 h 5169265"/>
              <a:gd name="connsiteX1" fmla="*/ 2235900 w 13626230"/>
              <a:gd name="connsiteY1" fmla="*/ 0 h 5169265"/>
              <a:gd name="connsiteX2" fmla="*/ 13311590 w 13626230"/>
              <a:gd name="connsiteY2" fmla="*/ 3742622 h 5169265"/>
              <a:gd name="connsiteX3" fmla="*/ 13626231 w 13626230"/>
              <a:gd name="connsiteY3" fmla="*/ 5109304 h 5169265"/>
              <a:gd name="connsiteX4" fmla="*/ 13268296 w 13626230"/>
              <a:gd name="connsiteY4" fmla="*/ 5169265 h 5169265"/>
              <a:gd name="connsiteX5" fmla="*/ 0 w 13626230"/>
              <a:gd name="connsiteY5" fmla="*/ 14990 h 5169265"/>
              <a:gd name="connsiteX0" fmla="*/ 0 w 13626230"/>
              <a:gd name="connsiteY0" fmla="*/ 14990 h 5169265"/>
              <a:gd name="connsiteX1" fmla="*/ 2235900 w 13626230"/>
              <a:gd name="connsiteY1" fmla="*/ 0 h 5169265"/>
              <a:gd name="connsiteX2" fmla="*/ 12634509 w 13626230"/>
              <a:gd name="connsiteY2" fmla="*/ 3742622 h 5169265"/>
              <a:gd name="connsiteX3" fmla="*/ 13626231 w 13626230"/>
              <a:gd name="connsiteY3" fmla="*/ 5109304 h 5169265"/>
              <a:gd name="connsiteX4" fmla="*/ 13268296 w 13626230"/>
              <a:gd name="connsiteY4" fmla="*/ 5169265 h 5169265"/>
              <a:gd name="connsiteX5" fmla="*/ 0 w 13626230"/>
              <a:gd name="connsiteY5" fmla="*/ 14990 h 516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26230" h="5169265">
                <a:moveTo>
                  <a:pt x="0" y="14990"/>
                </a:moveTo>
                <a:lnTo>
                  <a:pt x="2235900" y="0"/>
                </a:lnTo>
                <a:cubicBezTo>
                  <a:pt x="8535855" y="1377454"/>
                  <a:pt x="9945587" y="2440118"/>
                  <a:pt x="12634509" y="3742622"/>
                </a:cubicBezTo>
                <a:lnTo>
                  <a:pt x="13626231" y="5109304"/>
                </a:lnTo>
                <a:lnTo>
                  <a:pt x="13268296" y="5169265"/>
                </a:lnTo>
                <a:cubicBezTo>
                  <a:pt x="11102429" y="3406203"/>
                  <a:pt x="8710896" y="1808033"/>
                  <a:pt x="0" y="14990"/>
                </a:cubicBezTo>
                <a:close/>
              </a:path>
            </a:pathLst>
          </a:custGeom>
          <a:blipFill dpi="0" rotWithShape="1">
            <a:blip r:embed="rId8">
              <a:alphaModFix amt="9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3"/>
          <p:cNvSpPr/>
          <p:nvPr/>
        </p:nvSpPr>
        <p:spPr>
          <a:xfrm rot="19868757" flipH="1">
            <a:off x="7982937" y="-400050"/>
            <a:ext cx="4174890" cy="7400887"/>
          </a:xfrm>
          <a:custGeom>
            <a:avLst/>
            <a:gdLst>
              <a:gd name="connsiteX0" fmla="*/ 0 w 1107444"/>
              <a:gd name="connsiteY0" fmla="*/ 0 h 5229225"/>
              <a:gd name="connsiteX1" fmla="*/ 1107444 w 1107444"/>
              <a:gd name="connsiteY1" fmla="*/ 0 h 5229225"/>
              <a:gd name="connsiteX2" fmla="*/ 1107444 w 1107444"/>
              <a:gd name="connsiteY2" fmla="*/ 5229225 h 5229225"/>
              <a:gd name="connsiteX3" fmla="*/ 0 w 1107444"/>
              <a:gd name="connsiteY3" fmla="*/ 5229225 h 5229225"/>
              <a:gd name="connsiteX4" fmla="*/ 0 w 1107444"/>
              <a:gd name="connsiteY4" fmla="*/ 0 h 5229225"/>
              <a:gd name="connsiteX0" fmla="*/ 0 w 1107444"/>
              <a:gd name="connsiteY0" fmla="*/ 0 h 5289186"/>
              <a:gd name="connsiteX1" fmla="*/ 1107444 w 1107444"/>
              <a:gd name="connsiteY1" fmla="*/ 0 h 5289186"/>
              <a:gd name="connsiteX2" fmla="*/ 1107444 w 1107444"/>
              <a:gd name="connsiteY2" fmla="*/ 5229225 h 5289186"/>
              <a:gd name="connsiteX3" fmla="*/ 629587 w 1107444"/>
              <a:gd name="connsiteY3" fmla="*/ 5289186 h 5289186"/>
              <a:gd name="connsiteX4" fmla="*/ 0 w 1107444"/>
              <a:gd name="connsiteY4" fmla="*/ 0 h 5289186"/>
              <a:gd name="connsiteX0" fmla="*/ 0 w 1107444"/>
              <a:gd name="connsiteY0" fmla="*/ 0 h 5289186"/>
              <a:gd name="connsiteX1" fmla="*/ 1107444 w 1107444"/>
              <a:gd name="connsiteY1" fmla="*/ 0 h 5289186"/>
              <a:gd name="connsiteX2" fmla="*/ 987522 w 1107444"/>
              <a:gd name="connsiteY2" fmla="*/ 5229225 h 5289186"/>
              <a:gd name="connsiteX3" fmla="*/ 629587 w 1107444"/>
              <a:gd name="connsiteY3" fmla="*/ 5289186 h 5289186"/>
              <a:gd name="connsiteX4" fmla="*/ 0 w 1107444"/>
              <a:gd name="connsiteY4" fmla="*/ 0 h 5289186"/>
              <a:gd name="connsiteX0" fmla="*/ 0 w 1128429"/>
              <a:gd name="connsiteY0" fmla="*/ 0 h 5289186"/>
              <a:gd name="connsiteX1" fmla="*/ 1107444 w 1128429"/>
              <a:gd name="connsiteY1" fmla="*/ 0 h 5289186"/>
              <a:gd name="connsiteX2" fmla="*/ 1124262 w 1128429"/>
              <a:gd name="connsiteY2" fmla="*/ 3862543 h 5289186"/>
              <a:gd name="connsiteX3" fmla="*/ 987522 w 1128429"/>
              <a:gd name="connsiteY3" fmla="*/ 5229225 h 5289186"/>
              <a:gd name="connsiteX4" fmla="*/ 629587 w 1128429"/>
              <a:gd name="connsiteY4" fmla="*/ 5289186 h 5289186"/>
              <a:gd name="connsiteX5" fmla="*/ 0 w 1128429"/>
              <a:gd name="connsiteY5" fmla="*/ 0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2998"/>
              <a:gd name="connsiteY0" fmla="*/ 0 h 5154275"/>
              <a:gd name="connsiteX1" fmla="*/ 3590048 w 13762998"/>
              <a:gd name="connsiteY1" fmla="*/ 14991 h 5154275"/>
              <a:gd name="connsiteX2" fmla="*/ 13762971 w 13762998"/>
              <a:gd name="connsiteY2" fmla="*/ 3727632 h 5154275"/>
              <a:gd name="connsiteX3" fmla="*/ 13626231 w 13762998"/>
              <a:gd name="connsiteY3" fmla="*/ 5094314 h 5154275"/>
              <a:gd name="connsiteX4" fmla="*/ 13268296 w 13762998"/>
              <a:gd name="connsiteY4" fmla="*/ 5154275 h 5154275"/>
              <a:gd name="connsiteX5" fmla="*/ 0 w 13762998"/>
              <a:gd name="connsiteY5" fmla="*/ 0 h 5154275"/>
              <a:gd name="connsiteX0" fmla="*/ 0 w 13763028"/>
              <a:gd name="connsiteY0" fmla="*/ 0 h 5154275"/>
              <a:gd name="connsiteX1" fmla="*/ 3590048 w 13763028"/>
              <a:gd name="connsiteY1" fmla="*/ 14991 h 5154275"/>
              <a:gd name="connsiteX2" fmla="*/ 13762971 w 13763028"/>
              <a:gd name="connsiteY2" fmla="*/ 3727632 h 5154275"/>
              <a:gd name="connsiteX3" fmla="*/ 13626231 w 13763028"/>
              <a:gd name="connsiteY3" fmla="*/ 5094314 h 5154275"/>
              <a:gd name="connsiteX4" fmla="*/ 13268296 w 13763028"/>
              <a:gd name="connsiteY4" fmla="*/ 5154275 h 5154275"/>
              <a:gd name="connsiteX5" fmla="*/ 0 w 13763028"/>
              <a:gd name="connsiteY5" fmla="*/ 0 h 5154275"/>
              <a:gd name="connsiteX0" fmla="*/ 0 w 13762968"/>
              <a:gd name="connsiteY0" fmla="*/ 0 h 5154275"/>
              <a:gd name="connsiteX1" fmla="*/ 3590048 w 13762968"/>
              <a:gd name="connsiteY1" fmla="*/ 14991 h 5154275"/>
              <a:gd name="connsiteX2" fmla="*/ 13762971 w 13762968"/>
              <a:gd name="connsiteY2" fmla="*/ 3727632 h 5154275"/>
              <a:gd name="connsiteX3" fmla="*/ 13626231 w 13762968"/>
              <a:gd name="connsiteY3" fmla="*/ 5094314 h 5154275"/>
              <a:gd name="connsiteX4" fmla="*/ 13268296 w 13762968"/>
              <a:gd name="connsiteY4" fmla="*/ 5154275 h 5154275"/>
              <a:gd name="connsiteX5" fmla="*/ 0 w 13762968"/>
              <a:gd name="connsiteY5" fmla="*/ 0 h 5154275"/>
              <a:gd name="connsiteX0" fmla="*/ 0 w 13762968"/>
              <a:gd name="connsiteY0" fmla="*/ 14990 h 5169265"/>
              <a:gd name="connsiteX1" fmla="*/ 2235900 w 13762968"/>
              <a:gd name="connsiteY1" fmla="*/ 0 h 5169265"/>
              <a:gd name="connsiteX2" fmla="*/ 13762971 w 13762968"/>
              <a:gd name="connsiteY2" fmla="*/ 3742622 h 5169265"/>
              <a:gd name="connsiteX3" fmla="*/ 13626231 w 13762968"/>
              <a:gd name="connsiteY3" fmla="*/ 5109304 h 5169265"/>
              <a:gd name="connsiteX4" fmla="*/ 13268296 w 13762968"/>
              <a:gd name="connsiteY4" fmla="*/ 5169265 h 5169265"/>
              <a:gd name="connsiteX5" fmla="*/ 0 w 13762968"/>
              <a:gd name="connsiteY5" fmla="*/ 14990 h 5169265"/>
              <a:gd name="connsiteX0" fmla="*/ 0 w 13762968"/>
              <a:gd name="connsiteY0" fmla="*/ 14990 h 5169265"/>
              <a:gd name="connsiteX1" fmla="*/ 2235900 w 13762968"/>
              <a:gd name="connsiteY1" fmla="*/ 0 h 5169265"/>
              <a:gd name="connsiteX2" fmla="*/ 13762971 w 13762968"/>
              <a:gd name="connsiteY2" fmla="*/ 3742622 h 5169265"/>
              <a:gd name="connsiteX3" fmla="*/ 13626231 w 13762968"/>
              <a:gd name="connsiteY3" fmla="*/ 5109304 h 5169265"/>
              <a:gd name="connsiteX4" fmla="*/ 13268296 w 13762968"/>
              <a:gd name="connsiteY4" fmla="*/ 5169265 h 5169265"/>
              <a:gd name="connsiteX5" fmla="*/ 0 w 13762968"/>
              <a:gd name="connsiteY5" fmla="*/ 14990 h 5169265"/>
              <a:gd name="connsiteX0" fmla="*/ 0 w 13626230"/>
              <a:gd name="connsiteY0" fmla="*/ 14990 h 5169265"/>
              <a:gd name="connsiteX1" fmla="*/ 2235900 w 13626230"/>
              <a:gd name="connsiteY1" fmla="*/ 0 h 5169265"/>
              <a:gd name="connsiteX2" fmla="*/ 13311590 w 13626230"/>
              <a:gd name="connsiteY2" fmla="*/ 3742622 h 5169265"/>
              <a:gd name="connsiteX3" fmla="*/ 13626231 w 13626230"/>
              <a:gd name="connsiteY3" fmla="*/ 5109304 h 5169265"/>
              <a:gd name="connsiteX4" fmla="*/ 13268296 w 13626230"/>
              <a:gd name="connsiteY4" fmla="*/ 5169265 h 5169265"/>
              <a:gd name="connsiteX5" fmla="*/ 0 w 13626230"/>
              <a:gd name="connsiteY5" fmla="*/ 14990 h 5169265"/>
              <a:gd name="connsiteX0" fmla="*/ 0 w 13626230"/>
              <a:gd name="connsiteY0" fmla="*/ 14990 h 5169265"/>
              <a:gd name="connsiteX1" fmla="*/ 2235900 w 13626230"/>
              <a:gd name="connsiteY1" fmla="*/ 0 h 5169265"/>
              <a:gd name="connsiteX2" fmla="*/ 12634509 w 13626230"/>
              <a:gd name="connsiteY2" fmla="*/ 3742622 h 5169265"/>
              <a:gd name="connsiteX3" fmla="*/ 13626231 w 13626230"/>
              <a:gd name="connsiteY3" fmla="*/ 5109304 h 5169265"/>
              <a:gd name="connsiteX4" fmla="*/ 13268296 w 13626230"/>
              <a:gd name="connsiteY4" fmla="*/ 5169265 h 5169265"/>
              <a:gd name="connsiteX5" fmla="*/ 0 w 13626230"/>
              <a:gd name="connsiteY5" fmla="*/ 14990 h 516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26230" h="5169265">
                <a:moveTo>
                  <a:pt x="0" y="14990"/>
                </a:moveTo>
                <a:lnTo>
                  <a:pt x="2235900" y="0"/>
                </a:lnTo>
                <a:cubicBezTo>
                  <a:pt x="8535855" y="1377454"/>
                  <a:pt x="9945587" y="2440118"/>
                  <a:pt x="12634509" y="3742622"/>
                </a:cubicBezTo>
                <a:lnTo>
                  <a:pt x="13626231" y="5109304"/>
                </a:lnTo>
                <a:lnTo>
                  <a:pt x="13268296" y="5169265"/>
                </a:lnTo>
                <a:cubicBezTo>
                  <a:pt x="11102429" y="3406203"/>
                  <a:pt x="8710896" y="1808033"/>
                  <a:pt x="0" y="14990"/>
                </a:cubicBezTo>
                <a:close/>
              </a:path>
            </a:pathLst>
          </a:custGeom>
          <a:blipFill dpi="0" rotWithShape="1">
            <a:blip r:embed="rId8">
              <a:alphaModFix amt="9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3"/>
          <p:cNvSpPr/>
          <p:nvPr/>
        </p:nvSpPr>
        <p:spPr>
          <a:xfrm rot="19868757" flipH="1">
            <a:off x="8065663" y="-400050"/>
            <a:ext cx="4174890" cy="7400887"/>
          </a:xfrm>
          <a:custGeom>
            <a:avLst/>
            <a:gdLst>
              <a:gd name="connsiteX0" fmla="*/ 0 w 1107444"/>
              <a:gd name="connsiteY0" fmla="*/ 0 h 5229225"/>
              <a:gd name="connsiteX1" fmla="*/ 1107444 w 1107444"/>
              <a:gd name="connsiteY1" fmla="*/ 0 h 5229225"/>
              <a:gd name="connsiteX2" fmla="*/ 1107444 w 1107444"/>
              <a:gd name="connsiteY2" fmla="*/ 5229225 h 5229225"/>
              <a:gd name="connsiteX3" fmla="*/ 0 w 1107444"/>
              <a:gd name="connsiteY3" fmla="*/ 5229225 h 5229225"/>
              <a:gd name="connsiteX4" fmla="*/ 0 w 1107444"/>
              <a:gd name="connsiteY4" fmla="*/ 0 h 5229225"/>
              <a:gd name="connsiteX0" fmla="*/ 0 w 1107444"/>
              <a:gd name="connsiteY0" fmla="*/ 0 h 5289186"/>
              <a:gd name="connsiteX1" fmla="*/ 1107444 w 1107444"/>
              <a:gd name="connsiteY1" fmla="*/ 0 h 5289186"/>
              <a:gd name="connsiteX2" fmla="*/ 1107444 w 1107444"/>
              <a:gd name="connsiteY2" fmla="*/ 5229225 h 5289186"/>
              <a:gd name="connsiteX3" fmla="*/ 629587 w 1107444"/>
              <a:gd name="connsiteY3" fmla="*/ 5289186 h 5289186"/>
              <a:gd name="connsiteX4" fmla="*/ 0 w 1107444"/>
              <a:gd name="connsiteY4" fmla="*/ 0 h 5289186"/>
              <a:gd name="connsiteX0" fmla="*/ 0 w 1107444"/>
              <a:gd name="connsiteY0" fmla="*/ 0 h 5289186"/>
              <a:gd name="connsiteX1" fmla="*/ 1107444 w 1107444"/>
              <a:gd name="connsiteY1" fmla="*/ 0 h 5289186"/>
              <a:gd name="connsiteX2" fmla="*/ 987522 w 1107444"/>
              <a:gd name="connsiteY2" fmla="*/ 5229225 h 5289186"/>
              <a:gd name="connsiteX3" fmla="*/ 629587 w 1107444"/>
              <a:gd name="connsiteY3" fmla="*/ 5289186 h 5289186"/>
              <a:gd name="connsiteX4" fmla="*/ 0 w 1107444"/>
              <a:gd name="connsiteY4" fmla="*/ 0 h 5289186"/>
              <a:gd name="connsiteX0" fmla="*/ 0 w 1128429"/>
              <a:gd name="connsiteY0" fmla="*/ 0 h 5289186"/>
              <a:gd name="connsiteX1" fmla="*/ 1107444 w 1128429"/>
              <a:gd name="connsiteY1" fmla="*/ 0 h 5289186"/>
              <a:gd name="connsiteX2" fmla="*/ 1124262 w 1128429"/>
              <a:gd name="connsiteY2" fmla="*/ 3862543 h 5289186"/>
              <a:gd name="connsiteX3" fmla="*/ 987522 w 1128429"/>
              <a:gd name="connsiteY3" fmla="*/ 5229225 h 5289186"/>
              <a:gd name="connsiteX4" fmla="*/ 629587 w 1128429"/>
              <a:gd name="connsiteY4" fmla="*/ 5289186 h 5289186"/>
              <a:gd name="connsiteX5" fmla="*/ 0 w 1128429"/>
              <a:gd name="connsiteY5" fmla="*/ 0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2998"/>
              <a:gd name="connsiteY0" fmla="*/ 0 h 5154275"/>
              <a:gd name="connsiteX1" fmla="*/ 3590048 w 13762998"/>
              <a:gd name="connsiteY1" fmla="*/ 14991 h 5154275"/>
              <a:gd name="connsiteX2" fmla="*/ 13762971 w 13762998"/>
              <a:gd name="connsiteY2" fmla="*/ 3727632 h 5154275"/>
              <a:gd name="connsiteX3" fmla="*/ 13626231 w 13762998"/>
              <a:gd name="connsiteY3" fmla="*/ 5094314 h 5154275"/>
              <a:gd name="connsiteX4" fmla="*/ 13268296 w 13762998"/>
              <a:gd name="connsiteY4" fmla="*/ 5154275 h 5154275"/>
              <a:gd name="connsiteX5" fmla="*/ 0 w 13762998"/>
              <a:gd name="connsiteY5" fmla="*/ 0 h 5154275"/>
              <a:gd name="connsiteX0" fmla="*/ 0 w 13763028"/>
              <a:gd name="connsiteY0" fmla="*/ 0 h 5154275"/>
              <a:gd name="connsiteX1" fmla="*/ 3590048 w 13763028"/>
              <a:gd name="connsiteY1" fmla="*/ 14991 h 5154275"/>
              <a:gd name="connsiteX2" fmla="*/ 13762971 w 13763028"/>
              <a:gd name="connsiteY2" fmla="*/ 3727632 h 5154275"/>
              <a:gd name="connsiteX3" fmla="*/ 13626231 w 13763028"/>
              <a:gd name="connsiteY3" fmla="*/ 5094314 h 5154275"/>
              <a:gd name="connsiteX4" fmla="*/ 13268296 w 13763028"/>
              <a:gd name="connsiteY4" fmla="*/ 5154275 h 5154275"/>
              <a:gd name="connsiteX5" fmla="*/ 0 w 13763028"/>
              <a:gd name="connsiteY5" fmla="*/ 0 h 5154275"/>
              <a:gd name="connsiteX0" fmla="*/ 0 w 13762968"/>
              <a:gd name="connsiteY0" fmla="*/ 0 h 5154275"/>
              <a:gd name="connsiteX1" fmla="*/ 3590048 w 13762968"/>
              <a:gd name="connsiteY1" fmla="*/ 14991 h 5154275"/>
              <a:gd name="connsiteX2" fmla="*/ 13762971 w 13762968"/>
              <a:gd name="connsiteY2" fmla="*/ 3727632 h 5154275"/>
              <a:gd name="connsiteX3" fmla="*/ 13626231 w 13762968"/>
              <a:gd name="connsiteY3" fmla="*/ 5094314 h 5154275"/>
              <a:gd name="connsiteX4" fmla="*/ 13268296 w 13762968"/>
              <a:gd name="connsiteY4" fmla="*/ 5154275 h 5154275"/>
              <a:gd name="connsiteX5" fmla="*/ 0 w 13762968"/>
              <a:gd name="connsiteY5" fmla="*/ 0 h 5154275"/>
              <a:gd name="connsiteX0" fmla="*/ 0 w 13762968"/>
              <a:gd name="connsiteY0" fmla="*/ 14990 h 5169265"/>
              <a:gd name="connsiteX1" fmla="*/ 2235900 w 13762968"/>
              <a:gd name="connsiteY1" fmla="*/ 0 h 5169265"/>
              <a:gd name="connsiteX2" fmla="*/ 13762971 w 13762968"/>
              <a:gd name="connsiteY2" fmla="*/ 3742622 h 5169265"/>
              <a:gd name="connsiteX3" fmla="*/ 13626231 w 13762968"/>
              <a:gd name="connsiteY3" fmla="*/ 5109304 h 5169265"/>
              <a:gd name="connsiteX4" fmla="*/ 13268296 w 13762968"/>
              <a:gd name="connsiteY4" fmla="*/ 5169265 h 5169265"/>
              <a:gd name="connsiteX5" fmla="*/ 0 w 13762968"/>
              <a:gd name="connsiteY5" fmla="*/ 14990 h 5169265"/>
              <a:gd name="connsiteX0" fmla="*/ 0 w 13762968"/>
              <a:gd name="connsiteY0" fmla="*/ 14990 h 5169265"/>
              <a:gd name="connsiteX1" fmla="*/ 2235900 w 13762968"/>
              <a:gd name="connsiteY1" fmla="*/ 0 h 5169265"/>
              <a:gd name="connsiteX2" fmla="*/ 13762971 w 13762968"/>
              <a:gd name="connsiteY2" fmla="*/ 3742622 h 5169265"/>
              <a:gd name="connsiteX3" fmla="*/ 13626231 w 13762968"/>
              <a:gd name="connsiteY3" fmla="*/ 5109304 h 5169265"/>
              <a:gd name="connsiteX4" fmla="*/ 13268296 w 13762968"/>
              <a:gd name="connsiteY4" fmla="*/ 5169265 h 5169265"/>
              <a:gd name="connsiteX5" fmla="*/ 0 w 13762968"/>
              <a:gd name="connsiteY5" fmla="*/ 14990 h 5169265"/>
              <a:gd name="connsiteX0" fmla="*/ 0 w 13626230"/>
              <a:gd name="connsiteY0" fmla="*/ 14990 h 5169265"/>
              <a:gd name="connsiteX1" fmla="*/ 2235900 w 13626230"/>
              <a:gd name="connsiteY1" fmla="*/ 0 h 5169265"/>
              <a:gd name="connsiteX2" fmla="*/ 13311590 w 13626230"/>
              <a:gd name="connsiteY2" fmla="*/ 3742622 h 5169265"/>
              <a:gd name="connsiteX3" fmla="*/ 13626231 w 13626230"/>
              <a:gd name="connsiteY3" fmla="*/ 5109304 h 5169265"/>
              <a:gd name="connsiteX4" fmla="*/ 13268296 w 13626230"/>
              <a:gd name="connsiteY4" fmla="*/ 5169265 h 5169265"/>
              <a:gd name="connsiteX5" fmla="*/ 0 w 13626230"/>
              <a:gd name="connsiteY5" fmla="*/ 14990 h 5169265"/>
              <a:gd name="connsiteX0" fmla="*/ 0 w 13626230"/>
              <a:gd name="connsiteY0" fmla="*/ 14990 h 5169265"/>
              <a:gd name="connsiteX1" fmla="*/ 2235900 w 13626230"/>
              <a:gd name="connsiteY1" fmla="*/ 0 h 5169265"/>
              <a:gd name="connsiteX2" fmla="*/ 12634509 w 13626230"/>
              <a:gd name="connsiteY2" fmla="*/ 3742622 h 5169265"/>
              <a:gd name="connsiteX3" fmla="*/ 13626231 w 13626230"/>
              <a:gd name="connsiteY3" fmla="*/ 5109304 h 5169265"/>
              <a:gd name="connsiteX4" fmla="*/ 13268296 w 13626230"/>
              <a:gd name="connsiteY4" fmla="*/ 5169265 h 5169265"/>
              <a:gd name="connsiteX5" fmla="*/ 0 w 13626230"/>
              <a:gd name="connsiteY5" fmla="*/ 14990 h 516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26230" h="5169265">
                <a:moveTo>
                  <a:pt x="0" y="14990"/>
                </a:moveTo>
                <a:lnTo>
                  <a:pt x="2235900" y="0"/>
                </a:lnTo>
                <a:cubicBezTo>
                  <a:pt x="8535855" y="1377454"/>
                  <a:pt x="9945587" y="2440118"/>
                  <a:pt x="12634509" y="3742622"/>
                </a:cubicBezTo>
                <a:lnTo>
                  <a:pt x="13626231" y="5109304"/>
                </a:lnTo>
                <a:lnTo>
                  <a:pt x="13268296" y="5169265"/>
                </a:lnTo>
                <a:cubicBezTo>
                  <a:pt x="11102429" y="3406203"/>
                  <a:pt x="8710896" y="1808033"/>
                  <a:pt x="0" y="14990"/>
                </a:cubicBezTo>
                <a:close/>
              </a:path>
            </a:pathLst>
          </a:custGeom>
          <a:blipFill dpi="0" rotWithShape="1">
            <a:blip r:embed="rId8">
              <a:alphaModFix amt="9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3"/>
          <p:cNvSpPr/>
          <p:nvPr/>
        </p:nvSpPr>
        <p:spPr>
          <a:xfrm rot="19868757" flipH="1">
            <a:off x="8148389" y="-400050"/>
            <a:ext cx="4174890" cy="7400887"/>
          </a:xfrm>
          <a:custGeom>
            <a:avLst/>
            <a:gdLst>
              <a:gd name="connsiteX0" fmla="*/ 0 w 1107444"/>
              <a:gd name="connsiteY0" fmla="*/ 0 h 5229225"/>
              <a:gd name="connsiteX1" fmla="*/ 1107444 w 1107444"/>
              <a:gd name="connsiteY1" fmla="*/ 0 h 5229225"/>
              <a:gd name="connsiteX2" fmla="*/ 1107444 w 1107444"/>
              <a:gd name="connsiteY2" fmla="*/ 5229225 h 5229225"/>
              <a:gd name="connsiteX3" fmla="*/ 0 w 1107444"/>
              <a:gd name="connsiteY3" fmla="*/ 5229225 h 5229225"/>
              <a:gd name="connsiteX4" fmla="*/ 0 w 1107444"/>
              <a:gd name="connsiteY4" fmla="*/ 0 h 5229225"/>
              <a:gd name="connsiteX0" fmla="*/ 0 w 1107444"/>
              <a:gd name="connsiteY0" fmla="*/ 0 h 5289186"/>
              <a:gd name="connsiteX1" fmla="*/ 1107444 w 1107444"/>
              <a:gd name="connsiteY1" fmla="*/ 0 h 5289186"/>
              <a:gd name="connsiteX2" fmla="*/ 1107444 w 1107444"/>
              <a:gd name="connsiteY2" fmla="*/ 5229225 h 5289186"/>
              <a:gd name="connsiteX3" fmla="*/ 629587 w 1107444"/>
              <a:gd name="connsiteY3" fmla="*/ 5289186 h 5289186"/>
              <a:gd name="connsiteX4" fmla="*/ 0 w 1107444"/>
              <a:gd name="connsiteY4" fmla="*/ 0 h 5289186"/>
              <a:gd name="connsiteX0" fmla="*/ 0 w 1107444"/>
              <a:gd name="connsiteY0" fmla="*/ 0 h 5289186"/>
              <a:gd name="connsiteX1" fmla="*/ 1107444 w 1107444"/>
              <a:gd name="connsiteY1" fmla="*/ 0 h 5289186"/>
              <a:gd name="connsiteX2" fmla="*/ 987522 w 1107444"/>
              <a:gd name="connsiteY2" fmla="*/ 5229225 h 5289186"/>
              <a:gd name="connsiteX3" fmla="*/ 629587 w 1107444"/>
              <a:gd name="connsiteY3" fmla="*/ 5289186 h 5289186"/>
              <a:gd name="connsiteX4" fmla="*/ 0 w 1107444"/>
              <a:gd name="connsiteY4" fmla="*/ 0 h 5289186"/>
              <a:gd name="connsiteX0" fmla="*/ 0 w 1128429"/>
              <a:gd name="connsiteY0" fmla="*/ 0 h 5289186"/>
              <a:gd name="connsiteX1" fmla="*/ 1107444 w 1128429"/>
              <a:gd name="connsiteY1" fmla="*/ 0 h 5289186"/>
              <a:gd name="connsiteX2" fmla="*/ 1124262 w 1128429"/>
              <a:gd name="connsiteY2" fmla="*/ 3862543 h 5289186"/>
              <a:gd name="connsiteX3" fmla="*/ 987522 w 1128429"/>
              <a:gd name="connsiteY3" fmla="*/ 5229225 h 5289186"/>
              <a:gd name="connsiteX4" fmla="*/ 629587 w 1128429"/>
              <a:gd name="connsiteY4" fmla="*/ 5289186 h 5289186"/>
              <a:gd name="connsiteX5" fmla="*/ 0 w 1128429"/>
              <a:gd name="connsiteY5" fmla="*/ 0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2998"/>
              <a:gd name="connsiteY0" fmla="*/ 0 h 5154275"/>
              <a:gd name="connsiteX1" fmla="*/ 3590048 w 13762998"/>
              <a:gd name="connsiteY1" fmla="*/ 14991 h 5154275"/>
              <a:gd name="connsiteX2" fmla="*/ 13762971 w 13762998"/>
              <a:gd name="connsiteY2" fmla="*/ 3727632 h 5154275"/>
              <a:gd name="connsiteX3" fmla="*/ 13626231 w 13762998"/>
              <a:gd name="connsiteY3" fmla="*/ 5094314 h 5154275"/>
              <a:gd name="connsiteX4" fmla="*/ 13268296 w 13762998"/>
              <a:gd name="connsiteY4" fmla="*/ 5154275 h 5154275"/>
              <a:gd name="connsiteX5" fmla="*/ 0 w 13762998"/>
              <a:gd name="connsiteY5" fmla="*/ 0 h 5154275"/>
              <a:gd name="connsiteX0" fmla="*/ 0 w 13763028"/>
              <a:gd name="connsiteY0" fmla="*/ 0 h 5154275"/>
              <a:gd name="connsiteX1" fmla="*/ 3590048 w 13763028"/>
              <a:gd name="connsiteY1" fmla="*/ 14991 h 5154275"/>
              <a:gd name="connsiteX2" fmla="*/ 13762971 w 13763028"/>
              <a:gd name="connsiteY2" fmla="*/ 3727632 h 5154275"/>
              <a:gd name="connsiteX3" fmla="*/ 13626231 w 13763028"/>
              <a:gd name="connsiteY3" fmla="*/ 5094314 h 5154275"/>
              <a:gd name="connsiteX4" fmla="*/ 13268296 w 13763028"/>
              <a:gd name="connsiteY4" fmla="*/ 5154275 h 5154275"/>
              <a:gd name="connsiteX5" fmla="*/ 0 w 13763028"/>
              <a:gd name="connsiteY5" fmla="*/ 0 h 5154275"/>
              <a:gd name="connsiteX0" fmla="*/ 0 w 13762968"/>
              <a:gd name="connsiteY0" fmla="*/ 0 h 5154275"/>
              <a:gd name="connsiteX1" fmla="*/ 3590048 w 13762968"/>
              <a:gd name="connsiteY1" fmla="*/ 14991 h 5154275"/>
              <a:gd name="connsiteX2" fmla="*/ 13762971 w 13762968"/>
              <a:gd name="connsiteY2" fmla="*/ 3727632 h 5154275"/>
              <a:gd name="connsiteX3" fmla="*/ 13626231 w 13762968"/>
              <a:gd name="connsiteY3" fmla="*/ 5094314 h 5154275"/>
              <a:gd name="connsiteX4" fmla="*/ 13268296 w 13762968"/>
              <a:gd name="connsiteY4" fmla="*/ 5154275 h 5154275"/>
              <a:gd name="connsiteX5" fmla="*/ 0 w 13762968"/>
              <a:gd name="connsiteY5" fmla="*/ 0 h 5154275"/>
              <a:gd name="connsiteX0" fmla="*/ 0 w 13762968"/>
              <a:gd name="connsiteY0" fmla="*/ 14990 h 5169265"/>
              <a:gd name="connsiteX1" fmla="*/ 2235900 w 13762968"/>
              <a:gd name="connsiteY1" fmla="*/ 0 h 5169265"/>
              <a:gd name="connsiteX2" fmla="*/ 13762971 w 13762968"/>
              <a:gd name="connsiteY2" fmla="*/ 3742622 h 5169265"/>
              <a:gd name="connsiteX3" fmla="*/ 13626231 w 13762968"/>
              <a:gd name="connsiteY3" fmla="*/ 5109304 h 5169265"/>
              <a:gd name="connsiteX4" fmla="*/ 13268296 w 13762968"/>
              <a:gd name="connsiteY4" fmla="*/ 5169265 h 5169265"/>
              <a:gd name="connsiteX5" fmla="*/ 0 w 13762968"/>
              <a:gd name="connsiteY5" fmla="*/ 14990 h 5169265"/>
              <a:gd name="connsiteX0" fmla="*/ 0 w 13762968"/>
              <a:gd name="connsiteY0" fmla="*/ 14990 h 5169265"/>
              <a:gd name="connsiteX1" fmla="*/ 2235900 w 13762968"/>
              <a:gd name="connsiteY1" fmla="*/ 0 h 5169265"/>
              <a:gd name="connsiteX2" fmla="*/ 13762971 w 13762968"/>
              <a:gd name="connsiteY2" fmla="*/ 3742622 h 5169265"/>
              <a:gd name="connsiteX3" fmla="*/ 13626231 w 13762968"/>
              <a:gd name="connsiteY3" fmla="*/ 5109304 h 5169265"/>
              <a:gd name="connsiteX4" fmla="*/ 13268296 w 13762968"/>
              <a:gd name="connsiteY4" fmla="*/ 5169265 h 5169265"/>
              <a:gd name="connsiteX5" fmla="*/ 0 w 13762968"/>
              <a:gd name="connsiteY5" fmla="*/ 14990 h 5169265"/>
              <a:gd name="connsiteX0" fmla="*/ 0 w 13626230"/>
              <a:gd name="connsiteY0" fmla="*/ 14990 h 5169265"/>
              <a:gd name="connsiteX1" fmla="*/ 2235900 w 13626230"/>
              <a:gd name="connsiteY1" fmla="*/ 0 h 5169265"/>
              <a:gd name="connsiteX2" fmla="*/ 13311590 w 13626230"/>
              <a:gd name="connsiteY2" fmla="*/ 3742622 h 5169265"/>
              <a:gd name="connsiteX3" fmla="*/ 13626231 w 13626230"/>
              <a:gd name="connsiteY3" fmla="*/ 5109304 h 5169265"/>
              <a:gd name="connsiteX4" fmla="*/ 13268296 w 13626230"/>
              <a:gd name="connsiteY4" fmla="*/ 5169265 h 5169265"/>
              <a:gd name="connsiteX5" fmla="*/ 0 w 13626230"/>
              <a:gd name="connsiteY5" fmla="*/ 14990 h 5169265"/>
              <a:gd name="connsiteX0" fmla="*/ 0 w 13626230"/>
              <a:gd name="connsiteY0" fmla="*/ 14990 h 5169265"/>
              <a:gd name="connsiteX1" fmla="*/ 2235900 w 13626230"/>
              <a:gd name="connsiteY1" fmla="*/ 0 h 5169265"/>
              <a:gd name="connsiteX2" fmla="*/ 12634509 w 13626230"/>
              <a:gd name="connsiteY2" fmla="*/ 3742622 h 5169265"/>
              <a:gd name="connsiteX3" fmla="*/ 13626231 w 13626230"/>
              <a:gd name="connsiteY3" fmla="*/ 5109304 h 5169265"/>
              <a:gd name="connsiteX4" fmla="*/ 13268296 w 13626230"/>
              <a:gd name="connsiteY4" fmla="*/ 5169265 h 5169265"/>
              <a:gd name="connsiteX5" fmla="*/ 0 w 13626230"/>
              <a:gd name="connsiteY5" fmla="*/ 14990 h 516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26230" h="5169265">
                <a:moveTo>
                  <a:pt x="0" y="14990"/>
                </a:moveTo>
                <a:lnTo>
                  <a:pt x="2235900" y="0"/>
                </a:lnTo>
                <a:cubicBezTo>
                  <a:pt x="8535855" y="1377454"/>
                  <a:pt x="9945587" y="2440118"/>
                  <a:pt x="12634509" y="3742622"/>
                </a:cubicBezTo>
                <a:lnTo>
                  <a:pt x="13626231" y="5109304"/>
                </a:lnTo>
                <a:lnTo>
                  <a:pt x="13268296" y="5169265"/>
                </a:lnTo>
                <a:cubicBezTo>
                  <a:pt x="11102429" y="3406203"/>
                  <a:pt x="8710896" y="1808033"/>
                  <a:pt x="0" y="14990"/>
                </a:cubicBezTo>
                <a:close/>
              </a:path>
            </a:pathLst>
          </a:custGeom>
          <a:blipFill dpi="0" rotWithShape="1">
            <a:blip r:embed="rId8">
              <a:alphaModFix amt="9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"/>
          <p:cNvSpPr/>
          <p:nvPr/>
        </p:nvSpPr>
        <p:spPr>
          <a:xfrm rot="19868757" flipH="1">
            <a:off x="8231115" y="-400050"/>
            <a:ext cx="4174890" cy="7400887"/>
          </a:xfrm>
          <a:custGeom>
            <a:avLst/>
            <a:gdLst>
              <a:gd name="connsiteX0" fmla="*/ 0 w 1107444"/>
              <a:gd name="connsiteY0" fmla="*/ 0 h 5229225"/>
              <a:gd name="connsiteX1" fmla="*/ 1107444 w 1107444"/>
              <a:gd name="connsiteY1" fmla="*/ 0 h 5229225"/>
              <a:gd name="connsiteX2" fmla="*/ 1107444 w 1107444"/>
              <a:gd name="connsiteY2" fmla="*/ 5229225 h 5229225"/>
              <a:gd name="connsiteX3" fmla="*/ 0 w 1107444"/>
              <a:gd name="connsiteY3" fmla="*/ 5229225 h 5229225"/>
              <a:gd name="connsiteX4" fmla="*/ 0 w 1107444"/>
              <a:gd name="connsiteY4" fmla="*/ 0 h 5229225"/>
              <a:gd name="connsiteX0" fmla="*/ 0 w 1107444"/>
              <a:gd name="connsiteY0" fmla="*/ 0 h 5289186"/>
              <a:gd name="connsiteX1" fmla="*/ 1107444 w 1107444"/>
              <a:gd name="connsiteY1" fmla="*/ 0 h 5289186"/>
              <a:gd name="connsiteX2" fmla="*/ 1107444 w 1107444"/>
              <a:gd name="connsiteY2" fmla="*/ 5229225 h 5289186"/>
              <a:gd name="connsiteX3" fmla="*/ 629587 w 1107444"/>
              <a:gd name="connsiteY3" fmla="*/ 5289186 h 5289186"/>
              <a:gd name="connsiteX4" fmla="*/ 0 w 1107444"/>
              <a:gd name="connsiteY4" fmla="*/ 0 h 5289186"/>
              <a:gd name="connsiteX0" fmla="*/ 0 w 1107444"/>
              <a:gd name="connsiteY0" fmla="*/ 0 h 5289186"/>
              <a:gd name="connsiteX1" fmla="*/ 1107444 w 1107444"/>
              <a:gd name="connsiteY1" fmla="*/ 0 h 5289186"/>
              <a:gd name="connsiteX2" fmla="*/ 987522 w 1107444"/>
              <a:gd name="connsiteY2" fmla="*/ 5229225 h 5289186"/>
              <a:gd name="connsiteX3" fmla="*/ 629587 w 1107444"/>
              <a:gd name="connsiteY3" fmla="*/ 5289186 h 5289186"/>
              <a:gd name="connsiteX4" fmla="*/ 0 w 1107444"/>
              <a:gd name="connsiteY4" fmla="*/ 0 h 5289186"/>
              <a:gd name="connsiteX0" fmla="*/ 0 w 1128429"/>
              <a:gd name="connsiteY0" fmla="*/ 0 h 5289186"/>
              <a:gd name="connsiteX1" fmla="*/ 1107444 w 1128429"/>
              <a:gd name="connsiteY1" fmla="*/ 0 h 5289186"/>
              <a:gd name="connsiteX2" fmla="*/ 1124262 w 1128429"/>
              <a:gd name="connsiteY2" fmla="*/ 3862543 h 5289186"/>
              <a:gd name="connsiteX3" fmla="*/ 987522 w 1128429"/>
              <a:gd name="connsiteY3" fmla="*/ 5229225 h 5289186"/>
              <a:gd name="connsiteX4" fmla="*/ 629587 w 1128429"/>
              <a:gd name="connsiteY4" fmla="*/ 5289186 h 5289186"/>
              <a:gd name="connsiteX5" fmla="*/ 0 w 1128429"/>
              <a:gd name="connsiteY5" fmla="*/ 0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2998"/>
              <a:gd name="connsiteY0" fmla="*/ 0 h 5154275"/>
              <a:gd name="connsiteX1" fmla="*/ 3590048 w 13762998"/>
              <a:gd name="connsiteY1" fmla="*/ 14991 h 5154275"/>
              <a:gd name="connsiteX2" fmla="*/ 13762971 w 13762998"/>
              <a:gd name="connsiteY2" fmla="*/ 3727632 h 5154275"/>
              <a:gd name="connsiteX3" fmla="*/ 13626231 w 13762998"/>
              <a:gd name="connsiteY3" fmla="*/ 5094314 h 5154275"/>
              <a:gd name="connsiteX4" fmla="*/ 13268296 w 13762998"/>
              <a:gd name="connsiteY4" fmla="*/ 5154275 h 5154275"/>
              <a:gd name="connsiteX5" fmla="*/ 0 w 13762998"/>
              <a:gd name="connsiteY5" fmla="*/ 0 h 5154275"/>
              <a:gd name="connsiteX0" fmla="*/ 0 w 13763028"/>
              <a:gd name="connsiteY0" fmla="*/ 0 h 5154275"/>
              <a:gd name="connsiteX1" fmla="*/ 3590048 w 13763028"/>
              <a:gd name="connsiteY1" fmla="*/ 14991 h 5154275"/>
              <a:gd name="connsiteX2" fmla="*/ 13762971 w 13763028"/>
              <a:gd name="connsiteY2" fmla="*/ 3727632 h 5154275"/>
              <a:gd name="connsiteX3" fmla="*/ 13626231 w 13763028"/>
              <a:gd name="connsiteY3" fmla="*/ 5094314 h 5154275"/>
              <a:gd name="connsiteX4" fmla="*/ 13268296 w 13763028"/>
              <a:gd name="connsiteY4" fmla="*/ 5154275 h 5154275"/>
              <a:gd name="connsiteX5" fmla="*/ 0 w 13763028"/>
              <a:gd name="connsiteY5" fmla="*/ 0 h 5154275"/>
              <a:gd name="connsiteX0" fmla="*/ 0 w 13762968"/>
              <a:gd name="connsiteY0" fmla="*/ 0 h 5154275"/>
              <a:gd name="connsiteX1" fmla="*/ 3590048 w 13762968"/>
              <a:gd name="connsiteY1" fmla="*/ 14991 h 5154275"/>
              <a:gd name="connsiteX2" fmla="*/ 13762971 w 13762968"/>
              <a:gd name="connsiteY2" fmla="*/ 3727632 h 5154275"/>
              <a:gd name="connsiteX3" fmla="*/ 13626231 w 13762968"/>
              <a:gd name="connsiteY3" fmla="*/ 5094314 h 5154275"/>
              <a:gd name="connsiteX4" fmla="*/ 13268296 w 13762968"/>
              <a:gd name="connsiteY4" fmla="*/ 5154275 h 5154275"/>
              <a:gd name="connsiteX5" fmla="*/ 0 w 13762968"/>
              <a:gd name="connsiteY5" fmla="*/ 0 h 5154275"/>
              <a:gd name="connsiteX0" fmla="*/ 0 w 13762968"/>
              <a:gd name="connsiteY0" fmla="*/ 14990 h 5169265"/>
              <a:gd name="connsiteX1" fmla="*/ 2235900 w 13762968"/>
              <a:gd name="connsiteY1" fmla="*/ 0 h 5169265"/>
              <a:gd name="connsiteX2" fmla="*/ 13762971 w 13762968"/>
              <a:gd name="connsiteY2" fmla="*/ 3742622 h 5169265"/>
              <a:gd name="connsiteX3" fmla="*/ 13626231 w 13762968"/>
              <a:gd name="connsiteY3" fmla="*/ 5109304 h 5169265"/>
              <a:gd name="connsiteX4" fmla="*/ 13268296 w 13762968"/>
              <a:gd name="connsiteY4" fmla="*/ 5169265 h 5169265"/>
              <a:gd name="connsiteX5" fmla="*/ 0 w 13762968"/>
              <a:gd name="connsiteY5" fmla="*/ 14990 h 5169265"/>
              <a:gd name="connsiteX0" fmla="*/ 0 w 13762968"/>
              <a:gd name="connsiteY0" fmla="*/ 14990 h 5169265"/>
              <a:gd name="connsiteX1" fmla="*/ 2235900 w 13762968"/>
              <a:gd name="connsiteY1" fmla="*/ 0 h 5169265"/>
              <a:gd name="connsiteX2" fmla="*/ 13762971 w 13762968"/>
              <a:gd name="connsiteY2" fmla="*/ 3742622 h 5169265"/>
              <a:gd name="connsiteX3" fmla="*/ 13626231 w 13762968"/>
              <a:gd name="connsiteY3" fmla="*/ 5109304 h 5169265"/>
              <a:gd name="connsiteX4" fmla="*/ 13268296 w 13762968"/>
              <a:gd name="connsiteY4" fmla="*/ 5169265 h 5169265"/>
              <a:gd name="connsiteX5" fmla="*/ 0 w 13762968"/>
              <a:gd name="connsiteY5" fmla="*/ 14990 h 5169265"/>
              <a:gd name="connsiteX0" fmla="*/ 0 w 13626230"/>
              <a:gd name="connsiteY0" fmla="*/ 14990 h 5169265"/>
              <a:gd name="connsiteX1" fmla="*/ 2235900 w 13626230"/>
              <a:gd name="connsiteY1" fmla="*/ 0 h 5169265"/>
              <a:gd name="connsiteX2" fmla="*/ 13311590 w 13626230"/>
              <a:gd name="connsiteY2" fmla="*/ 3742622 h 5169265"/>
              <a:gd name="connsiteX3" fmla="*/ 13626231 w 13626230"/>
              <a:gd name="connsiteY3" fmla="*/ 5109304 h 5169265"/>
              <a:gd name="connsiteX4" fmla="*/ 13268296 w 13626230"/>
              <a:gd name="connsiteY4" fmla="*/ 5169265 h 5169265"/>
              <a:gd name="connsiteX5" fmla="*/ 0 w 13626230"/>
              <a:gd name="connsiteY5" fmla="*/ 14990 h 5169265"/>
              <a:gd name="connsiteX0" fmla="*/ 0 w 13626230"/>
              <a:gd name="connsiteY0" fmla="*/ 14990 h 5169265"/>
              <a:gd name="connsiteX1" fmla="*/ 2235900 w 13626230"/>
              <a:gd name="connsiteY1" fmla="*/ 0 h 5169265"/>
              <a:gd name="connsiteX2" fmla="*/ 12634509 w 13626230"/>
              <a:gd name="connsiteY2" fmla="*/ 3742622 h 5169265"/>
              <a:gd name="connsiteX3" fmla="*/ 13626231 w 13626230"/>
              <a:gd name="connsiteY3" fmla="*/ 5109304 h 5169265"/>
              <a:gd name="connsiteX4" fmla="*/ 13268296 w 13626230"/>
              <a:gd name="connsiteY4" fmla="*/ 5169265 h 5169265"/>
              <a:gd name="connsiteX5" fmla="*/ 0 w 13626230"/>
              <a:gd name="connsiteY5" fmla="*/ 14990 h 516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26230" h="5169265">
                <a:moveTo>
                  <a:pt x="0" y="14990"/>
                </a:moveTo>
                <a:lnTo>
                  <a:pt x="2235900" y="0"/>
                </a:lnTo>
                <a:cubicBezTo>
                  <a:pt x="8535855" y="1377454"/>
                  <a:pt x="9945587" y="2440118"/>
                  <a:pt x="12634509" y="3742622"/>
                </a:cubicBezTo>
                <a:lnTo>
                  <a:pt x="13626231" y="5109304"/>
                </a:lnTo>
                <a:lnTo>
                  <a:pt x="13268296" y="5169265"/>
                </a:lnTo>
                <a:cubicBezTo>
                  <a:pt x="11102429" y="3406203"/>
                  <a:pt x="8710896" y="1808033"/>
                  <a:pt x="0" y="14990"/>
                </a:cubicBezTo>
                <a:close/>
              </a:path>
            </a:pathLst>
          </a:custGeom>
          <a:blipFill dpi="0" rotWithShape="1">
            <a:blip r:embed="rId8">
              <a:alphaModFix amt="9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"/>
          <p:cNvSpPr/>
          <p:nvPr/>
        </p:nvSpPr>
        <p:spPr>
          <a:xfrm rot="19868757" flipH="1">
            <a:off x="8313841" y="-400050"/>
            <a:ext cx="4174890" cy="7400887"/>
          </a:xfrm>
          <a:custGeom>
            <a:avLst/>
            <a:gdLst>
              <a:gd name="connsiteX0" fmla="*/ 0 w 1107444"/>
              <a:gd name="connsiteY0" fmla="*/ 0 h 5229225"/>
              <a:gd name="connsiteX1" fmla="*/ 1107444 w 1107444"/>
              <a:gd name="connsiteY1" fmla="*/ 0 h 5229225"/>
              <a:gd name="connsiteX2" fmla="*/ 1107444 w 1107444"/>
              <a:gd name="connsiteY2" fmla="*/ 5229225 h 5229225"/>
              <a:gd name="connsiteX3" fmla="*/ 0 w 1107444"/>
              <a:gd name="connsiteY3" fmla="*/ 5229225 h 5229225"/>
              <a:gd name="connsiteX4" fmla="*/ 0 w 1107444"/>
              <a:gd name="connsiteY4" fmla="*/ 0 h 5229225"/>
              <a:gd name="connsiteX0" fmla="*/ 0 w 1107444"/>
              <a:gd name="connsiteY0" fmla="*/ 0 h 5289186"/>
              <a:gd name="connsiteX1" fmla="*/ 1107444 w 1107444"/>
              <a:gd name="connsiteY1" fmla="*/ 0 h 5289186"/>
              <a:gd name="connsiteX2" fmla="*/ 1107444 w 1107444"/>
              <a:gd name="connsiteY2" fmla="*/ 5229225 h 5289186"/>
              <a:gd name="connsiteX3" fmla="*/ 629587 w 1107444"/>
              <a:gd name="connsiteY3" fmla="*/ 5289186 h 5289186"/>
              <a:gd name="connsiteX4" fmla="*/ 0 w 1107444"/>
              <a:gd name="connsiteY4" fmla="*/ 0 h 5289186"/>
              <a:gd name="connsiteX0" fmla="*/ 0 w 1107444"/>
              <a:gd name="connsiteY0" fmla="*/ 0 h 5289186"/>
              <a:gd name="connsiteX1" fmla="*/ 1107444 w 1107444"/>
              <a:gd name="connsiteY1" fmla="*/ 0 h 5289186"/>
              <a:gd name="connsiteX2" fmla="*/ 987522 w 1107444"/>
              <a:gd name="connsiteY2" fmla="*/ 5229225 h 5289186"/>
              <a:gd name="connsiteX3" fmla="*/ 629587 w 1107444"/>
              <a:gd name="connsiteY3" fmla="*/ 5289186 h 5289186"/>
              <a:gd name="connsiteX4" fmla="*/ 0 w 1107444"/>
              <a:gd name="connsiteY4" fmla="*/ 0 h 5289186"/>
              <a:gd name="connsiteX0" fmla="*/ 0 w 1128429"/>
              <a:gd name="connsiteY0" fmla="*/ 0 h 5289186"/>
              <a:gd name="connsiteX1" fmla="*/ 1107444 w 1128429"/>
              <a:gd name="connsiteY1" fmla="*/ 0 h 5289186"/>
              <a:gd name="connsiteX2" fmla="*/ 1124262 w 1128429"/>
              <a:gd name="connsiteY2" fmla="*/ 3862543 h 5289186"/>
              <a:gd name="connsiteX3" fmla="*/ 987522 w 1128429"/>
              <a:gd name="connsiteY3" fmla="*/ 5229225 h 5289186"/>
              <a:gd name="connsiteX4" fmla="*/ 629587 w 1128429"/>
              <a:gd name="connsiteY4" fmla="*/ 5289186 h 5289186"/>
              <a:gd name="connsiteX5" fmla="*/ 0 w 1128429"/>
              <a:gd name="connsiteY5" fmla="*/ 0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2998"/>
              <a:gd name="connsiteY0" fmla="*/ 0 h 5154275"/>
              <a:gd name="connsiteX1" fmla="*/ 3590048 w 13762998"/>
              <a:gd name="connsiteY1" fmla="*/ 14991 h 5154275"/>
              <a:gd name="connsiteX2" fmla="*/ 13762971 w 13762998"/>
              <a:gd name="connsiteY2" fmla="*/ 3727632 h 5154275"/>
              <a:gd name="connsiteX3" fmla="*/ 13626231 w 13762998"/>
              <a:gd name="connsiteY3" fmla="*/ 5094314 h 5154275"/>
              <a:gd name="connsiteX4" fmla="*/ 13268296 w 13762998"/>
              <a:gd name="connsiteY4" fmla="*/ 5154275 h 5154275"/>
              <a:gd name="connsiteX5" fmla="*/ 0 w 13762998"/>
              <a:gd name="connsiteY5" fmla="*/ 0 h 5154275"/>
              <a:gd name="connsiteX0" fmla="*/ 0 w 13763028"/>
              <a:gd name="connsiteY0" fmla="*/ 0 h 5154275"/>
              <a:gd name="connsiteX1" fmla="*/ 3590048 w 13763028"/>
              <a:gd name="connsiteY1" fmla="*/ 14991 h 5154275"/>
              <a:gd name="connsiteX2" fmla="*/ 13762971 w 13763028"/>
              <a:gd name="connsiteY2" fmla="*/ 3727632 h 5154275"/>
              <a:gd name="connsiteX3" fmla="*/ 13626231 w 13763028"/>
              <a:gd name="connsiteY3" fmla="*/ 5094314 h 5154275"/>
              <a:gd name="connsiteX4" fmla="*/ 13268296 w 13763028"/>
              <a:gd name="connsiteY4" fmla="*/ 5154275 h 5154275"/>
              <a:gd name="connsiteX5" fmla="*/ 0 w 13763028"/>
              <a:gd name="connsiteY5" fmla="*/ 0 h 5154275"/>
              <a:gd name="connsiteX0" fmla="*/ 0 w 13762968"/>
              <a:gd name="connsiteY0" fmla="*/ 0 h 5154275"/>
              <a:gd name="connsiteX1" fmla="*/ 3590048 w 13762968"/>
              <a:gd name="connsiteY1" fmla="*/ 14991 h 5154275"/>
              <a:gd name="connsiteX2" fmla="*/ 13762971 w 13762968"/>
              <a:gd name="connsiteY2" fmla="*/ 3727632 h 5154275"/>
              <a:gd name="connsiteX3" fmla="*/ 13626231 w 13762968"/>
              <a:gd name="connsiteY3" fmla="*/ 5094314 h 5154275"/>
              <a:gd name="connsiteX4" fmla="*/ 13268296 w 13762968"/>
              <a:gd name="connsiteY4" fmla="*/ 5154275 h 5154275"/>
              <a:gd name="connsiteX5" fmla="*/ 0 w 13762968"/>
              <a:gd name="connsiteY5" fmla="*/ 0 h 5154275"/>
              <a:gd name="connsiteX0" fmla="*/ 0 w 13762968"/>
              <a:gd name="connsiteY0" fmla="*/ 14990 h 5169265"/>
              <a:gd name="connsiteX1" fmla="*/ 2235900 w 13762968"/>
              <a:gd name="connsiteY1" fmla="*/ 0 h 5169265"/>
              <a:gd name="connsiteX2" fmla="*/ 13762971 w 13762968"/>
              <a:gd name="connsiteY2" fmla="*/ 3742622 h 5169265"/>
              <a:gd name="connsiteX3" fmla="*/ 13626231 w 13762968"/>
              <a:gd name="connsiteY3" fmla="*/ 5109304 h 5169265"/>
              <a:gd name="connsiteX4" fmla="*/ 13268296 w 13762968"/>
              <a:gd name="connsiteY4" fmla="*/ 5169265 h 5169265"/>
              <a:gd name="connsiteX5" fmla="*/ 0 w 13762968"/>
              <a:gd name="connsiteY5" fmla="*/ 14990 h 5169265"/>
              <a:gd name="connsiteX0" fmla="*/ 0 w 13762968"/>
              <a:gd name="connsiteY0" fmla="*/ 14990 h 5169265"/>
              <a:gd name="connsiteX1" fmla="*/ 2235900 w 13762968"/>
              <a:gd name="connsiteY1" fmla="*/ 0 h 5169265"/>
              <a:gd name="connsiteX2" fmla="*/ 13762971 w 13762968"/>
              <a:gd name="connsiteY2" fmla="*/ 3742622 h 5169265"/>
              <a:gd name="connsiteX3" fmla="*/ 13626231 w 13762968"/>
              <a:gd name="connsiteY3" fmla="*/ 5109304 h 5169265"/>
              <a:gd name="connsiteX4" fmla="*/ 13268296 w 13762968"/>
              <a:gd name="connsiteY4" fmla="*/ 5169265 h 5169265"/>
              <a:gd name="connsiteX5" fmla="*/ 0 w 13762968"/>
              <a:gd name="connsiteY5" fmla="*/ 14990 h 5169265"/>
              <a:gd name="connsiteX0" fmla="*/ 0 w 13626230"/>
              <a:gd name="connsiteY0" fmla="*/ 14990 h 5169265"/>
              <a:gd name="connsiteX1" fmla="*/ 2235900 w 13626230"/>
              <a:gd name="connsiteY1" fmla="*/ 0 h 5169265"/>
              <a:gd name="connsiteX2" fmla="*/ 13311590 w 13626230"/>
              <a:gd name="connsiteY2" fmla="*/ 3742622 h 5169265"/>
              <a:gd name="connsiteX3" fmla="*/ 13626231 w 13626230"/>
              <a:gd name="connsiteY3" fmla="*/ 5109304 h 5169265"/>
              <a:gd name="connsiteX4" fmla="*/ 13268296 w 13626230"/>
              <a:gd name="connsiteY4" fmla="*/ 5169265 h 5169265"/>
              <a:gd name="connsiteX5" fmla="*/ 0 w 13626230"/>
              <a:gd name="connsiteY5" fmla="*/ 14990 h 5169265"/>
              <a:gd name="connsiteX0" fmla="*/ 0 w 13626230"/>
              <a:gd name="connsiteY0" fmla="*/ 14990 h 5169265"/>
              <a:gd name="connsiteX1" fmla="*/ 2235900 w 13626230"/>
              <a:gd name="connsiteY1" fmla="*/ 0 h 5169265"/>
              <a:gd name="connsiteX2" fmla="*/ 12634509 w 13626230"/>
              <a:gd name="connsiteY2" fmla="*/ 3742622 h 5169265"/>
              <a:gd name="connsiteX3" fmla="*/ 13626231 w 13626230"/>
              <a:gd name="connsiteY3" fmla="*/ 5109304 h 5169265"/>
              <a:gd name="connsiteX4" fmla="*/ 13268296 w 13626230"/>
              <a:gd name="connsiteY4" fmla="*/ 5169265 h 5169265"/>
              <a:gd name="connsiteX5" fmla="*/ 0 w 13626230"/>
              <a:gd name="connsiteY5" fmla="*/ 14990 h 516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26230" h="5169265">
                <a:moveTo>
                  <a:pt x="0" y="14990"/>
                </a:moveTo>
                <a:lnTo>
                  <a:pt x="2235900" y="0"/>
                </a:lnTo>
                <a:cubicBezTo>
                  <a:pt x="8535855" y="1377454"/>
                  <a:pt x="9945587" y="2440118"/>
                  <a:pt x="12634509" y="3742622"/>
                </a:cubicBezTo>
                <a:lnTo>
                  <a:pt x="13626231" y="5109304"/>
                </a:lnTo>
                <a:lnTo>
                  <a:pt x="13268296" y="5169265"/>
                </a:lnTo>
                <a:cubicBezTo>
                  <a:pt x="11102429" y="3406203"/>
                  <a:pt x="8710896" y="1808033"/>
                  <a:pt x="0" y="14990"/>
                </a:cubicBezTo>
                <a:close/>
              </a:path>
            </a:pathLst>
          </a:custGeom>
          <a:blipFill dpi="0" rotWithShape="1">
            <a:blip r:embed="rId8">
              <a:alphaModFix amt="9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"/>
          <p:cNvSpPr/>
          <p:nvPr/>
        </p:nvSpPr>
        <p:spPr>
          <a:xfrm rot="19868757" flipH="1">
            <a:off x="8396567" y="-400050"/>
            <a:ext cx="4174890" cy="7400887"/>
          </a:xfrm>
          <a:custGeom>
            <a:avLst/>
            <a:gdLst>
              <a:gd name="connsiteX0" fmla="*/ 0 w 1107444"/>
              <a:gd name="connsiteY0" fmla="*/ 0 h 5229225"/>
              <a:gd name="connsiteX1" fmla="*/ 1107444 w 1107444"/>
              <a:gd name="connsiteY1" fmla="*/ 0 h 5229225"/>
              <a:gd name="connsiteX2" fmla="*/ 1107444 w 1107444"/>
              <a:gd name="connsiteY2" fmla="*/ 5229225 h 5229225"/>
              <a:gd name="connsiteX3" fmla="*/ 0 w 1107444"/>
              <a:gd name="connsiteY3" fmla="*/ 5229225 h 5229225"/>
              <a:gd name="connsiteX4" fmla="*/ 0 w 1107444"/>
              <a:gd name="connsiteY4" fmla="*/ 0 h 5229225"/>
              <a:gd name="connsiteX0" fmla="*/ 0 w 1107444"/>
              <a:gd name="connsiteY0" fmla="*/ 0 h 5289186"/>
              <a:gd name="connsiteX1" fmla="*/ 1107444 w 1107444"/>
              <a:gd name="connsiteY1" fmla="*/ 0 h 5289186"/>
              <a:gd name="connsiteX2" fmla="*/ 1107444 w 1107444"/>
              <a:gd name="connsiteY2" fmla="*/ 5229225 h 5289186"/>
              <a:gd name="connsiteX3" fmla="*/ 629587 w 1107444"/>
              <a:gd name="connsiteY3" fmla="*/ 5289186 h 5289186"/>
              <a:gd name="connsiteX4" fmla="*/ 0 w 1107444"/>
              <a:gd name="connsiteY4" fmla="*/ 0 h 5289186"/>
              <a:gd name="connsiteX0" fmla="*/ 0 w 1107444"/>
              <a:gd name="connsiteY0" fmla="*/ 0 h 5289186"/>
              <a:gd name="connsiteX1" fmla="*/ 1107444 w 1107444"/>
              <a:gd name="connsiteY1" fmla="*/ 0 h 5289186"/>
              <a:gd name="connsiteX2" fmla="*/ 987522 w 1107444"/>
              <a:gd name="connsiteY2" fmla="*/ 5229225 h 5289186"/>
              <a:gd name="connsiteX3" fmla="*/ 629587 w 1107444"/>
              <a:gd name="connsiteY3" fmla="*/ 5289186 h 5289186"/>
              <a:gd name="connsiteX4" fmla="*/ 0 w 1107444"/>
              <a:gd name="connsiteY4" fmla="*/ 0 h 5289186"/>
              <a:gd name="connsiteX0" fmla="*/ 0 w 1128429"/>
              <a:gd name="connsiteY0" fmla="*/ 0 h 5289186"/>
              <a:gd name="connsiteX1" fmla="*/ 1107444 w 1128429"/>
              <a:gd name="connsiteY1" fmla="*/ 0 h 5289186"/>
              <a:gd name="connsiteX2" fmla="*/ 1124262 w 1128429"/>
              <a:gd name="connsiteY2" fmla="*/ 3862543 h 5289186"/>
              <a:gd name="connsiteX3" fmla="*/ 987522 w 1128429"/>
              <a:gd name="connsiteY3" fmla="*/ 5229225 h 5289186"/>
              <a:gd name="connsiteX4" fmla="*/ 629587 w 1128429"/>
              <a:gd name="connsiteY4" fmla="*/ 5289186 h 5289186"/>
              <a:gd name="connsiteX5" fmla="*/ 0 w 1128429"/>
              <a:gd name="connsiteY5" fmla="*/ 0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2998"/>
              <a:gd name="connsiteY0" fmla="*/ 0 h 5154275"/>
              <a:gd name="connsiteX1" fmla="*/ 3590048 w 13762998"/>
              <a:gd name="connsiteY1" fmla="*/ 14991 h 5154275"/>
              <a:gd name="connsiteX2" fmla="*/ 13762971 w 13762998"/>
              <a:gd name="connsiteY2" fmla="*/ 3727632 h 5154275"/>
              <a:gd name="connsiteX3" fmla="*/ 13626231 w 13762998"/>
              <a:gd name="connsiteY3" fmla="*/ 5094314 h 5154275"/>
              <a:gd name="connsiteX4" fmla="*/ 13268296 w 13762998"/>
              <a:gd name="connsiteY4" fmla="*/ 5154275 h 5154275"/>
              <a:gd name="connsiteX5" fmla="*/ 0 w 13762998"/>
              <a:gd name="connsiteY5" fmla="*/ 0 h 5154275"/>
              <a:gd name="connsiteX0" fmla="*/ 0 w 13763028"/>
              <a:gd name="connsiteY0" fmla="*/ 0 h 5154275"/>
              <a:gd name="connsiteX1" fmla="*/ 3590048 w 13763028"/>
              <a:gd name="connsiteY1" fmla="*/ 14991 h 5154275"/>
              <a:gd name="connsiteX2" fmla="*/ 13762971 w 13763028"/>
              <a:gd name="connsiteY2" fmla="*/ 3727632 h 5154275"/>
              <a:gd name="connsiteX3" fmla="*/ 13626231 w 13763028"/>
              <a:gd name="connsiteY3" fmla="*/ 5094314 h 5154275"/>
              <a:gd name="connsiteX4" fmla="*/ 13268296 w 13763028"/>
              <a:gd name="connsiteY4" fmla="*/ 5154275 h 5154275"/>
              <a:gd name="connsiteX5" fmla="*/ 0 w 13763028"/>
              <a:gd name="connsiteY5" fmla="*/ 0 h 5154275"/>
              <a:gd name="connsiteX0" fmla="*/ 0 w 13762968"/>
              <a:gd name="connsiteY0" fmla="*/ 0 h 5154275"/>
              <a:gd name="connsiteX1" fmla="*/ 3590048 w 13762968"/>
              <a:gd name="connsiteY1" fmla="*/ 14991 h 5154275"/>
              <a:gd name="connsiteX2" fmla="*/ 13762971 w 13762968"/>
              <a:gd name="connsiteY2" fmla="*/ 3727632 h 5154275"/>
              <a:gd name="connsiteX3" fmla="*/ 13626231 w 13762968"/>
              <a:gd name="connsiteY3" fmla="*/ 5094314 h 5154275"/>
              <a:gd name="connsiteX4" fmla="*/ 13268296 w 13762968"/>
              <a:gd name="connsiteY4" fmla="*/ 5154275 h 5154275"/>
              <a:gd name="connsiteX5" fmla="*/ 0 w 13762968"/>
              <a:gd name="connsiteY5" fmla="*/ 0 h 5154275"/>
              <a:gd name="connsiteX0" fmla="*/ 0 w 13762968"/>
              <a:gd name="connsiteY0" fmla="*/ 14990 h 5169265"/>
              <a:gd name="connsiteX1" fmla="*/ 2235900 w 13762968"/>
              <a:gd name="connsiteY1" fmla="*/ 0 h 5169265"/>
              <a:gd name="connsiteX2" fmla="*/ 13762971 w 13762968"/>
              <a:gd name="connsiteY2" fmla="*/ 3742622 h 5169265"/>
              <a:gd name="connsiteX3" fmla="*/ 13626231 w 13762968"/>
              <a:gd name="connsiteY3" fmla="*/ 5109304 h 5169265"/>
              <a:gd name="connsiteX4" fmla="*/ 13268296 w 13762968"/>
              <a:gd name="connsiteY4" fmla="*/ 5169265 h 5169265"/>
              <a:gd name="connsiteX5" fmla="*/ 0 w 13762968"/>
              <a:gd name="connsiteY5" fmla="*/ 14990 h 5169265"/>
              <a:gd name="connsiteX0" fmla="*/ 0 w 13762968"/>
              <a:gd name="connsiteY0" fmla="*/ 14990 h 5169265"/>
              <a:gd name="connsiteX1" fmla="*/ 2235900 w 13762968"/>
              <a:gd name="connsiteY1" fmla="*/ 0 h 5169265"/>
              <a:gd name="connsiteX2" fmla="*/ 13762971 w 13762968"/>
              <a:gd name="connsiteY2" fmla="*/ 3742622 h 5169265"/>
              <a:gd name="connsiteX3" fmla="*/ 13626231 w 13762968"/>
              <a:gd name="connsiteY3" fmla="*/ 5109304 h 5169265"/>
              <a:gd name="connsiteX4" fmla="*/ 13268296 w 13762968"/>
              <a:gd name="connsiteY4" fmla="*/ 5169265 h 5169265"/>
              <a:gd name="connsiteX5" fmla="*/ 0 w 13762968"/>
              <a:gd name="connsiteY5" fmla="*/ 14990 h 5169265"/>
              <a:gd name="connsiteX0" fmla="*/ 0 w 13626230"/>
              <a:gd name="connsiteY0" fmla="*/ 14990 h 5169265"/>
              <a:gd name="connsiteX1" fmla="*/ 2235900 w 13626230"/>
              <a:gd name="connsiteY1" fmla="*/ 0 h 5169265"/>
              <a:gd name="connsiteX2" fmla="*/ 13311590 w 13626230"/>
              <a:gd name="connsiteY2" fmla="*/ 3742622 h 5169265"/>
              <a:gd name="connsiteX3" fmla="*/ 13626231 w 13626230"/>
              <a:gd name="connsiteY3" fmla="*/ 5109304 h 5169265"/>
              <a:gd name="connsiteX4" fmla="*/ 13268296 w 13626230"/>
              <a:gd name="connsiteY4" fmla="*/ 5169265 h 5169265"/>
              <a:gd name="connsiteX5" fmla="*/ 0 w 13626230"/>
              <a:gd name="connsiteY5" fmla="*/ 14990 h 5169265"/>
              <a:gd name="connsiteX0" fmla="*/ 0 w 13626230"/>
              <a:gd name="connsiteY0" fmla="*/ 14990 h 5169265"/>
              <a:gd name="connsiteX1" fmla="*/ 2235900 w 13626230"/>
              <a:gd name="connsiteY1" fmla="*/ 0 h 5169265"/>
              <a:gd name="connsiteX2" fmla="*/ 12634509 w 13626230"/>
              <a:gd name="connsiteY2" fmla="*/ 3742622 h 5169265"/>
              <a:gd name="connsiteX3" fmla="*/ 13626231 w 13626230"/>
              <a:gd name="connsiteY3" fmla="*/ 5109304 h 5169265"/>
              <a:gd name="connsiteX4" fmla="*/ 13268296 w 13626230"/>
              <a:gd name="connsiteY4" fmla="*/ 5169265 h 5169265"/>
              <a:gd name="connsiteX5" fmla="*/ 0 w 13626230"/>
              <a:gd name="connsiteY5" fmla="*/ 14990 h 516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26230" h="5169265">
                <a:moveTo>
                  <a:pt x="0" y="14990"/>
                </a:moveTo>
                <a:lnTo>
                  <a:pt x="2235900" y="0"/>
                </a:lnTo>
                <a:cubicBezTo>
                  <a:pt x="8535855" y="1377454"/>
                  <a:pt x="9945587" y="2440118"/>
                  <a:pt x="12634509" y="3742622"/>
                </a:cubicBezTo>
                <a:lnTo>
                  <a:pt x="13626231" y="5109304"/>
                </a:lnTo>
                <a:lnTo>
                  <a:pt x="13268296" y="5169265"/>
                </a:lnTo>
                <a:cubicBezTo>
                  <a:pt x="11102429" y="3406203"/>
                  <a:pt x="8710896" y="1808033"/>
                  <a:pt x="0" y="14990"/>
                </a:cubicBezTo>
                <a:close/>
              </a:path>
            </a:pathLst>
          </a:custGeom>
          <a:blipFill dpi="0" rotWithShape="1">
            <a:blip r:embed="rId8">
              <a:alphaModFix amt="9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"/>
          <p:cNvSpPr/>
          <p:nvPr/>
        </p:nvSpPr>
        <p:spPr>
          <a:xfrm rot="19868757" flipH="1">
            <a:off x="8479293" y="-400050"/>
            <a:ext cx="4174890" cy="7400887"/>
          </a:xfrm>
          <a:custGeom>
            <a:avLst/>
            <a:gdLst>
              <a:gd name="connsiteX0" fmla="*/ 0 w 1107444"/>
              <a:gd name="connsiteY0" fmla="*/ 0 h 5229225"/>
              <a:gd name="connsiteX1" fmla="*/ 1107444 w 1107444"/>
              <a:gd name="connsiteY1" fmla="*/ 0 h 5229225"/>
              <a:gd name="connsiteX2" fmla="*/ 1107444 w 1107444"/>
              <a:gd name="connsiteY2" fmla="*/ 5229225 h 5229225"/>
              <a:gd name="connsiteX3" fmla="*/ 0 w 1107444"/>
              <a:gd name="connsiteY3" fmla="*/ 5229225 h 5229225"/>
              <a:gd name="connsiteX4" fmla="*/ 0 w 1107444"/>
              <a:gd name="connsiteY4" fmla="*/ 0 h 5229225"/>
              <a:gd name="connsiteX0" fmla="*/ 0 w 1107444"/>
              <a:gd name="connsiteY0" fmla="*/ 0 h 5289186"/>
              <a:gd name="connsiteX1" fmla="*/ 1107444 w 1107444"/>
              <a:gd name="connsiteY1" fmla="*/ 0 h 5289186"/>
              <a:gd name="connsiteX2" fmla="*/ 1107444 w 1107444"/>
              <a:gd name="connsiteY2" fmla="*/ 5229225 h 5289186"/>
              <a:gd name="connsiteX3" fmla="*/ 629587 w 1107444"/>
              <a:gd name="connsiteY3" fmla="*/ 5289186 h 5289186"/>
              <a:gd name="connsiteX4" fmla="*/ 0 w 1107444"/>
              <a:gd name="connsiteY4" fmla="*/ 0 h 5289186"/>
              <a:gd name="connsiteX0" fmla="*/ 0 w 1107444"/>
              <a:gd name="connsiteY0" fmla="*/ 0 h 5289186"/>
              <a:gd name="connsiteX1" fmla="*/ 1107444 w 1107444"/>
              <a:gd name="connsiteY1" fmla="*/ 0 h 5289186"/>
              <a:gd name="connsiteX2" fmla="*/ 987522 w 1107444"/>
              <a:gd name="connsiteY2" fmla="*/ 5229225 h 5289186"/>
              <a:gd name="connsiteX3" fmla="*/ 629587 w 1107444"/>
              <a:gd name="connsiteY3" fmla="*/ 5289186 h 5289186"/>
              <a:gd name="connsiteX4" fmla="*/ 0 w 1107444"/>
              <a:gd name="connsiteY4" fmla="*/ 0 h 5289186"/>
              <a:gd name="connsiteX0" fmla="*/ 0 w 1128429"/>
              <a:gd name="connsiteY0" fmla="*/ 0 h 5289186"/>
              <a:gd name="connsiteX1" fmla="*/ 1107444 w 1128429"/>
              <a:gd name="connsiteY1" fmla="*/ 0 h 5289186"/>
              <a:gd name="connsiteX2" fmla="*/ 1124262 w 1128429"/>
              <a:gd name="connsiteY2" fmla="*/ 3862543 h 5289186"/>
              <a:gd name="connsiteX3" fmla="*/ 987522 w 1128429"/>
              <a:gd name="connsiteY3" fmla="*/ 5229225 h 5289186"/>
              <a:gd name="connsiteX4" fmla="*/ 629587 w 1128429"/>
              <a:gd name="connsiteY4" fmla="*/ 5289186 h 5289186"/>
              <a:gd name="connsiteX5" fmla="*/ 0 w 1128429"/>
              <a:gd name="connsiteY5" fmla="*/ 0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2998"/>
              <a:gd name="connsiteY0" fmla="*/ 0 h 5154275"/>
              <a:gd name="connsiteX1" fmla="*/ 3590048 w 13762998"/>
              <a:gd name="connsiteY1" fmla="*/ 14991 h 5154275"/>
              <a:gd name="connsiteX2" fmla="*/ 13762971 w 13762998"/>
              <a:gd name="connsiteY2" fmla="*/ 3727632 h 5154275"/>
              <a:gd name="connsiteX3" fmla="*/ 13626231 w 13762998"/>
              <a:gd name="connsiteY3" fmla="*/ 5094314 h 5154275"/>
              <a:gd name="connsiteX4" fmla="*/ 13268296 w 13762998"/>
              <a:gd name="connsiteY4" fmla="*/ 5154275 h 5154275"/>
              <a:gd name="connsiteX5" fmla="*/ 0 w 13762998"/>
              <a:gd name="connsiteY5" fmla="*/ 0 h 5154275"/>
              <a:gd name="connsiteX0" fmla="*/ 0 w 13763028"/>
              <a:gd name="connsiteY0" fmla="*/ 0 h 5154275"/>
              <a:gd name="connsiteX1" fmla="*/ 3590048 w 13763028"/>
              <a:gd name="connsiteY1" fmla="*/ 14991 h 5154275"/>
              <a:gd name="connsiteX2" fmla="*/ 13762971 w 13763028"/>
              <a:gd name="connsiteY2" fmla="*/ 3727632 h 5154275"/>
              <a:gd name="connsiteX3" fmla="*/ 13626231 w 13763028"/>
              <a:gd name="connsiteY3" fmla="*/ 5094314 h 5154275"/>
              <a:gd name="connsiteX4" fmla="*/ 13268296 w 13763028"/>
              <a:gd name="connsiteY4" fmla="*/ 5154275 h 5154275"/>
              <a:gd name="connsiteX5" fmla="*/ 0 w 13763028"/>
              <a:gd name="connsiteY5" fmla="*/ 0 h 5154275"/>
              <a:gd name="connsiteX0" fmla="*/ 0 w 13762968"/>
              <a:gd name="connsiteY0" fmla="*/ 0 h 5154275"/>
              <a:gd name="connsiteX1" fmla="*/ 3590048 w 13762968"/>
              <a:gd name="connsiteY1" fmla="*/ 14991 h 5154275"/>
              <a:gd name="connsiteX2" fmla="*/ 13762971 w 13762968"/>
              <a:gd name="connsiteY2" fmla="*/ 3727632 h 5154275"/>
              <a:gd name="connsiteX3" fmla="*/ 13626231 w 13762968"/>
              <a:gd name="connsiteY3" fmla="*/ 5094314 h 5154275"/>
              <a:gd name="connsiteX4" fmla="*/ 13268296 w 13762968"/>
              <a:gd name="connsiteY4" fmla="*/ 5154275 h 5154275"/>
              <a:gd name="connsiteX5" fmla="*/ 0 w 13762968"/>
              <a:gd name="connsiteY5" fmla="*/ 0 h 5154275"/>
              <a:gd name="connsiteX0" fmla="*/ 0 w 13762968"/>
              <a:gd name="connsiteY0" fmla="*/ 14990 h 5169265"/>
              <a:gd name="connsiteX1" fmla="*/ 2235900 w 13762968"/>
              <a:gd name="connsiteY1" fmla="*/ 0 h 5169265"/>
              <a:gd name="connsiteX2" fmla="*/ 13762971 w 13762968"/>
              <a:gd name="connsiteY2" fmla="*/ 3742622 h 5169265"/>
              <a:gd name="connsiteX3" fmla="*/ 13626231 w 13762968"/>
              <a:gd name="connsiteY3" fmla="*/ 5109304 h 5169265"/>
              <a:gd name="connsiteX4" fmla="*/ 13268296 w 13762968"/>
              <a:gd name="connsiteY4" fmla="*/ 5169265 h 5169265"/>
              <a:gd name="connsiteX5" fmla="*/ 0 w 13762968"/>
              <a:gd name="connsiteY5" fmla="*/ 14990 h 5169265"/>
              <a:gd name="connsiteX0" fmla="*/ 0 w 13762968"/>
              <a:gd name="connsiteY0" fmla="*/ 14990 h 5169265"/>
              <a:gd name="connsiteX1" fmla="*/ 2235900 w 13762968"/>
              <a:gd name="connsiteY1" fmla="*/ 0 h 5169265"/>
              <a:gd name="connsiteX2" fmla="*/ 13762971 w 13762968"/>
              <a:gd name="connsiteY2" fmla="*/ 3742622 h 5169265"/>
              <a:gd name="connsiteX3" fmla="*/ 13626231 w 13762968"/>
              <a:gd name="connsiteY3" fmla="*/ 5109304 h 5169265"/>
              <a:gd name="connsiteX4" fmla="*/ 13268296 w 13762968"/>
              <a:gd name="connsiteY4" fmla="*/ 5169265 h 5169265"/>
              <a:gd name="connsiteX5" fmla="*/ 0 w 13762968"/>
              <a:gd name="connsiteY5" fmla="*/ 14990 h 5169265"/>
              <a:gd name="connsiteX0" fmla="*/ 0 w 13626230"/>
              <a:gd name="connsiteY0" fmla="*/ 14990 h 5169265"/>
              <a:gd name="connsiteX1" fmla="*/ 2235900 w 13626230"/>
              <a:gd name="connsiteY1" fmla="*/ 0 h 5169265"/>
              <a:gd name="connsiteX2" fmla="*/ 13311590 w 13626230"/>
              <a:gd name="connsiteY2" fmla="*/ 3742622 h 5169265"/>
              <a:gd name="connsiteX3" fmla="*/ 13626231 w 13626230"/>
              <a:gd name="connsiteY3" fmla="*/ 5109304 h 5169265"/>
              <a:gd name="connsiteX4" fmla="*/ 13268296 w 13626230"/>
              <a:gd name="connsiteY4" fmla="*/ 5169265 h 5169265"/>
              <a:gd name="connsiteX5" fmla="*/ 0 w 13626230"/>
              <a:gd name="connsiteY5" fmla="*/ 14990 h 5169265"/>
              <a:gd name="connsiteX0" fmla="*/ 0 w 13626230"/>
              <a:gd name="connsiteY0" fmla="*/ 14990 h 5169265"/>
              <a:gd name="connsiteX1" fmla="*/ 2235900 w 13626230"/>
              <a:gd name="connsiteY1" fmla="*/ 0 h 5169265"/>
              <a:gd name="connsiteX2" fmla="*/ 12634509 w 13626230"/>
              <a:gd name="connsiteY2" fmla="*/ 3742622 h 5169265"/>
              <a:gd name="connsiteX3" fmla="*/ 13626231 w 13626230"/>
              <a:gd name="connsiteY3" fmla="*/ 5109304 h 5169265"/>
              <a:gd name="connsiteX4" fmla="*/ 13268296 w 13626230"/>
              <a:gd name="connsiteY4" fmla="*/ 5169265 h 5169265"/>
              <a:gd name="connsiteX5" fmla="*/ 0 w 13626230"/>
              <a:gd name="connsiteY5" fmla="*/ 14990 h 516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26230" h="5169265">
                <a:moveTo>
                  <a:pt x="0" y="14990"/>
                </a:moveTo>
                <a:lnTo>
                  <a:pt x="2235900" y="0"/>
                </a:lnTo>
                <a:cubicBezTo>
                  <a:pt x="8535855" y="1377454"/>
                  <a:pt x="9945587" y="2440118"/>
                  <a:pt x="12634509" y="3742622"/>
                </a:cubicBezTo>
                <a:lnTo>
                  <a:pt x="13626231" y="5109304"/>
                </a:lnTo>
                <a:lnTo>
                  <a:pt x="13268296" y="5169265"/>
                </a:lnTo>
                <a:cubicBezTo>
                  <a:pt x="11102429" y="3406203"/>
                  <a:pt x="8710896" y="1808033"/>
                  <a:pt x="0" y="14990"/>
                </a:cubicBezTo>
                <a:close/>
              </a:path>
            </a:pathLst>
          </a:custGeom>
          <a:blipFill dpi="0" rotWithShape="1">
            <a:blip r:embed="rId8">
              <a:alphaModFix amt="9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"/>
          <p:cNvSpPr/>
          <p:nvPr/>
        </p:nvSpPr>
        <p:spPr>
          <a:xfrm rot="19868757" flipH="1">
            <a:off x="8562019" y="-400050"/>
            <a:ext cx="4174890" cy="7400887"/>
          </a:xfrm>
          <a:custGeom>
            <a:avLst/>
            <a:gdLst>
              <a:gd name="connsiteX0" fmla="*/ 0 w 1107444"/>
              <a:gd name="connsiteY0" fmla="*/ 0 h 5229225"/>
              <a:gd name="connsiteX1" fmla="*/ 1107444 w 1107444"/>
              <a:gd name="connsiteY1" fmla="*/ 0 h 5229225"/>
              <a:gd name="connsiteX2" fmla="*/ 1107444 w 1107444"/>
              <a:gd name="connsiteY2" fmla="*/ 5229225 h 5229225"/>
              <a:gd name="connsiteX3" fmla="*/ 0 w 1107444"/>
              <a:gd name="connsiteY3" fmla="*/ 5229225 h 5229225"/>
              <a:gd name="connsiteX4" fmla="*/ 0 w 1107444"/>
              <a:gd name="connsiteY4" fmla="*/ 0 h 5229225"/>
              <a:gd name="connsiteX0" fmla="*/ 0 w 1107444"/>
              <a:gd name="connsiteY0" fmla="*/ 0 h 5289186"/>
              <a:gd name="connsiteX1" fmla="*/ 1107444 w 1107444"/>
              <a:gd name="connsiteY1" fmla="*/ 0 h 5289186"/>
              <a:gd name="connsiteX2" fmla="*/ 1107444 w 1107444"/>
              <a:gd name="connsiteY2" fmla="*/ 5229225 h 5289186"/>
              <a:gd name="connsiteX3" fmla="*/ 629587 w 1107444"/>
              <a:gd name="connsiteY3" fmla="*/ 5289186 h 5289186"/>
              <a:gd name="connsiteX4" fmla="*/ 0 w 1107444"/>
              <a:gd name="connsiteY4" fmla="*/ 0 h 5289186"/>
              <a:gd name="connsiteX0" fmla="*/ 0 w 1107444"/>
              <a:gd name="connsiteY0" fmla="*/ 0 h 5289186"/>
              <a:gd name="connsiteX1" fmla="*/ 1107444 w 1107444"/>
              <a:gd name="connsiteY1" fmla="*/ 0 h 5289186"/>
              <a:gd name="connsiteX2" fmla="*/ 987522 w 1107444"/>
              <a:gd name="connsiteY2" fmla="*/ 5229225 h 5289186"/>
              <a:gd name="connsiteX3" fmla="*/ 629587 w 1107444"/>
              <a:gd name="connsiteY3" fmla="*/ 5289186 h 5289186"/>
              <a:gd name="connsiteX4" fmla="*/ 0 w 1107444"/>
              <a:gd name="connsiteY4" fmla="*/ 0 h 5289186"/>
              <a:gd name="connsiteX0" fmla="*/ 0 w 1128429"/>
              <a:gd name="connsiteY0" fmla="*/ 0 h 5289186"/>
              <a:gd name="connsiteX1" fmla="*/ 1107444 w 1128429"/>
              <a:gd name="connsiteY1" fmla="*/ 0 h 5289186"/>
              <a:gd name="connsiteX2" fmla="*/ 1124262 w 1128429"/>
              <a:gd name="connsiteY2" fmla="*/ 3862543 h 5289186"/>
              <a:gd name="connsiteX3" fmla="*/ 987522 w 1128429"/>
              <a:gd name="connsiteY3" fmla="*/ 5229225 h 5289186"/>
              <a:gd name="connsiteX4" fmla="*/ 629587 w 1128429"/>
              <a:gd name="connsiteY4" fmla="*/ 5289186 h 5289186"/>
              <a:gd name="connsiteX5" fmla="*/ 0 w 1128429"/>
              <a:gd name="connsiteY5" fmla="*/ 0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2998"/>
              <a:gd name="connsiteY0" fmla="*/ 0 h 5154275"/>
              <a:gd name="connsiteX1" fmla="*/ 3590048 w 13762998"/>
              <a:gd name="connsiteY1" fmla="*/ 14991 h 5154275"/>
              <a:gd name="connsiteX2" fmla="*/ 13762971 w 13762998"/>
              <a:gd name="connsiteY2" fmla="*/ 3727632 h 5154275"/>
              <a:gd name="connsiteX3" fmla="*/ 13626231 w 13762998"/>
              <a:gd name="connsiteY3" fmla="*/ 5094314 h 5154275"/>
              <a:gd name="connsiteX4" fmla="*/ 13268296 w 13762998"/>
              <a:gd name="connsiteY4" fmla="*/ 5154275 h 5154275"/>
              <a:gd name="connsiteX5" fmla="*/ 0 w 13762998"/>
              <a:gd name="connsiteY5" fmla="*/ 0 h 5154275"/>
              <a:gd name="connsiteX0" fmla="*/ 0 w 13763028"/>
              <a:gd name="connsiteY0" fmla="*/ 0 h 5154275"/>
              <a:gd name="connsiteX1" fmla="*/ 3590048 w 13763028"/>
              <a:gd name="connsiteY1" fmla="*/ 14991 h 5154275"/>
              <a:gd name="connsiteX2" fmla="*/ 13762971 w 13763028"/>
              <a:gd name="connsiteY2" fmla="*/ 3727632 h 5154275"/>
              <a:gd name="connsiteX3" fmla="*/ 13626231 w 13763028"/>
              <a:gd name="connsiteY3" fmla="*/ 5094314 h 5154275"/>
              <a:gd name="connsiteX4" fmla="*/ 13268296 w 13763028"/>
              <a:gd name="connsiteY4" fmla="*/ 5154275 h 5154275"/>
              <a:gd name="connsiteX5" fmla="*/ 0 w 13763028"/>
              <a:gd name="connsiteY5" fmla="*/ 0 h 5154275"/>
              <a:gd name="connsiteX0" fmla="*/ 0 w 13762968"/>
              <a:gd name="connsiteY0" fmla="*/ 0 h 5154275"/>
              <a:gd name="connsiteX1" fmla="*/ 3590048 w 13762968"/>
              <a:gd name="connsiteY1" fmla="*/ 14991 h 5154275"/>
              <a:gd name="connsiteX2" fmla="*/ 13762971 w 13762968"/>
              <a:gd name="connsiteY2" fmla="*/ 3727632 h 5154275"/>
              <a:gd name="connsiteX3" fmla="*/ 13626231 w 13762968"/>
              <a:gd name="connsiteY3" fmla="*/ 5094314 h 5154275"/>
              <a:gd name="connsiteX4" fmla="*/ 13268296 w 13762968"/>
              <a:gd name="connsiteY4" fmla="*/ 5154275 h 5154275"/>
              <a:gd name="connsiteX5" fmla="*/ 0 w 13762968"/>
              <a:gd name="connsiteY5" fmla="*/ 0 h 5154275"/>
              <a:gd name="connsiteX0" fmla="*/ 0 w 13762968"/>
              <a:gd name="connsiteY0" fmla="*/ 14990 h 5169265"/>
              <a:gd name="connsiteX1" fmla="*/ 2235900 w 13762968"/>
              <a:gd name="connsiteY1" fmla="*/ 0 h 5169265"/>
              <a:gd name="connsiteX2" fmla="*/ 13762971 w 13762968"/>
              <a:gd name="connsiteY2" fmla="*/ 3742622 h 5169265"/>
              <a:gd name="connsiteX3" fmla="*/ 13626231 w 13762968"/>
              <a:gd name="connsiteY3" fmla="*/ 5109304 h 5169265"/>
              <a:gd name="connsiteX4" fmla="*/ 13268296 w 13762968"/>
              <a:gd name="connsiteY4" fmla="*/ 5169265 h 5169265"/>
              <a:gd name="connsiteX5" fmla="*/ 0 w 13762968"/>
              <a:gd name="connsiteY5" fmla="*/ 14990 h 5169265"/>
              <a:gd name="connsiteX0" fmla="*/ 0 w 13762968"/>
              <a:gd name="connsiteY0" fmla="*/ 14990 h 5169265"/>
              <a:gd name="connsiteX1" fmla="*/ 2235900 w 13762968"/>
              <a:gd name="connsiteY1" fmla="*/ 0 h 5169265"/>
              <a:gd name="connsiteX2" fmla="*/ 13762971 w 13762968"/>
              <a:gd name="connsiteY2" fmla="*/ 3742622 h 5169265"/>
              <a:gd name="connsiteX3" fmla="*/ 13626231 w 13762968"/>
              <a:gd name="connsiteY3" fmla="*/ 5109304 h 5169265"/>
              <a:gd name="connsiteX4" fmla="*/ 13268296 w 13762968"/>
              <a:gd name="connsiteY4" fmla="*/ 5169265 h 5169265"/>
              <a:gd name="connsiteX5" fmla="*/ 0 w 13762968"/>
              <a:gd name="connsiteY5" fmla="*/ 14990 h 5169265"/>
              <a:gd name="connsiteX0" fmla="*/ 0 w 13626230"/>
              <a:gd name="connsiteY0" fmla="*/ 14990 h 5169265"/>
              <a:gd name="connsiteX1" fmla="*/ 2235900 w 13626230"/>
              <a:gd name="connsiteY1" fmla="*/ 0 h 5169265"/>
              <a:gd name="connsiteX2" fmla="*/ 13311590 w 13626230"/>
              <a:gd name="connsiteY2" fmla="*/ 3742622 h 5169265"/>
              <a:gd name="connsiteX3" fmla="*/ 13626231 w 13626230"/>
              <a:gd name="connsiteY3" fmla="*/ 5109304 h 5169265"/>
              <a:gd name="connsiteX4" fmla="*/ 13268296 w 13626230"/>
              <a:gd name="connsiteY4" fmla="*/ 5169265 h 5169265"/>
              <a:gd name="connsiteX5" fmla="*/ 0 w 13626230"/>
              <a:gd name="connsiteY5" fmla="*/ 14990 h 5169265"/>
              <a:gd name="connsiteX0" fmla="*/ 0 w 13626230"/>
              <a:gd name="connsiteY0" fmla="*/ 14990 h 5169265"/>
              <a:gd name="connsiteX1" fmla="*/ 2235900 w 13626230"/>
              <a:gd name="connsiteY1" fmla="*/ 0 h 5169265"/>
              <a:gd name="connsiteX2" fmla="*/ 12634509 w 13626230"/>
              <a:gd name="connsiteY2" fmla="*/ 3742622 h 5169265"/>
              <a:gd name="connsiteX3" fmla="*/ 13626231 w 13626230"/>
              <a:gd name="connsiteY3" fmla="*/ 5109304 h 5169265"/>
              <a:gd name="connsiteX4" fmla="*/ 13268296 w 13626230"/>
              <a:gd name="connsiteY4" fmla="*/ 5169265 h 5169265"/>
              <a:gd name="connsiteX5" fmla="*/ 0 w 13626230"/>
              <a:gd name="connsiteY5" fmla="*/ 14990 h 516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26230" h="5169265">
                <a:moveTo>
                  <a:pt x="0" y="14990"/>
                </a:moveTo>
                <a:lnTo>
                  <a:pt x="2235900" y="0"/>
                </a:lnTo>
                <a:cubicBezTo>
                  <a:pt x="8535855" y="1377454"/>
                  <a:pt x="9945587" y="2440118"/>
                  <a:pt x="12634509" y="3742622"/>
                </a:cubicBezTo>
                <a:lnTo>
                  <a:pt x="13626231" y="5109304"/>
                </a:lnTo>
                <a:lnTo>
                  <a:pt x="13268296" y="5169265"/>
                </a:lnTo>
                <a:cubicBezTo>
                  <a:pt x="11102429" y="3406203"/>
                  <a:pt x="8710896" y="1808033"/>
                  <a:pt x="0" y="14990"/>
                </a:cubicBezTo>
                <a:close/>
              </a:path>
            </a:pathLst>
          </a:custGeom>
          <a:blipFill dpi="0" rotWithShape="1">
            <a:blip r:embed="rId8">
              <a:alphaModFix amt="9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"/>
          <p:cNvSpPr/>
          <p:nvPr/>
        </p:nvSpPr>
        <p:spPr>
          <a:xfrm rot="19868757" flipH="1">
            <a:off x="8644745" y="-400050"/>
            <a:ext cx="4174890" cy="7400887"/>
          </a:xfrm>
          <a:custGeom>
            <a:avLst/>
            <a:gdLst>
              <a:gd name="connsiteX0" fmla="*/ 0 w 1107444"/>
              <a:gd name="connsiteY0" fmla="*/ 0 h 5229225"/>
              <a:gd name="connsiteX1" fmla="*/ 1107444 w 1107444"/>
              <a:gd name="connsiteY1" fmla="*/ 0 h 5229225"/>
              <a:gd name="connsiteX2" fmla="*/ 1107444 w 1107444"/>
              <a:gd name="connsiteY2" fmla="*/ 5229225 h 5229225"/>
              <a:gd name="connsiteX3" fmla="*/ 0 w 1107444"/>
              <a:gd name="connsiteY3" fmla="*/ 5229225 h 5229225"/>
              <a:gd name="connsiteX4" fmla="*/ 0 w 1107444"/>
              <a:gd name="connsiteY4" fmla="*/ 0 h 5229225"/>
              <a:gd name="connsiteX0" fmla="*/ 0 w 1107444"/>
              <a:gd name="connsiteY0" fmla="*/ 0 h 5289186"/>
              <a:gd name="connsiteX1" fmla="*/ 1107444 w 1107444"/>
              <a:gd name="connsiteY1" fmla="*/ 0 h 5289186"/>
              <a:gd name="connsiteX2" fmla="*/ 1107444 w 1107444"/>
              <a:gd name="connsiteY2" fmla="*/ 5229225 h 5289186"/>
              <a:gd name="connsiteX3" fmla="*/ 629587 w 1107444"/>
              <a:gd name="connsiteY3" fmla="*/ 5289186 h 5289186"/>
              <a:gd name="connsiteX4" fmla="*/ 0 w 1107444"/>
              <a:gd name="connsiteY4" fmla="*/ 0 h 5289186"/>
              <a:gd name="connsiteX0" fmla="*/ 0 w 1107444"/>
              <a:gd name="connsiteY0" fmla="*/ 0 h 5289186"/>
              <a:gd name="connsiteX1" fmla="*/ 1107444 w 1107444"/>
              <a:gd name="connsiteY1" fmla="*/ 0 h 5289186"/>
              <a:gd name="connsiteX2" fmla="*/ 987522 w 1107444"/>
              <a:gd name="connsiteY2" fmla="*/ 5229225 h 5289186"/>
              <a:gd name="connsiteX3" fmla="*/ 629587 w 1107444"/>
              <a:gd name="connsiteY3" fmla="*/ 5289186 h 5289186"/>
              <a:gd name="connsiteX4" fmla="*/ 0 w 1107444"/>
              <a:gd name="connsiteY4" fmla="*/ 0 h 5289186"/>
              <a:gd name="connsiteX0" fmla="*/ 0 w 1128429"/>
              <a:gd name="connsiteY0" fmla="*/ 0 h 5289186"/>
              <a:gd name="connsiteX1" fmla="*/ 1107444 w 1128429"/>
              <a:gd name="connsiteY1" fmla="*/ 0 h 5289186"/>
              <a:gd name="connsiteX2" fmla="*/ 1124262 w 1128429"/>
              <a:gd name="connsiteY2" fmla="*/ 3862543 h 5289186"/>
              <a:gd name="connsiteX3" fmla="*/ 987522 w 1128429"/>
              <a:gd name="connsiteY3" fmla="*/ 5229225 h 5289186"/>
              <a:gd name="connsiteX4" fmla="*/ 629587 w 1128429"/>
              <a:gd name="connsiteY4" fmla="*/ 5289186 h 5289186"/>
              <a:gd name="connsiteX5" fmla="*/ 0 w 1128429"/>
              <a:gd name="connsiteY5" fmla="*/ 0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2998"/>
              <a:gd name="connsiteY0" fmla="*/ 0 h 5154275"/>
              <a:gd name="connsiteX1" fmla="*/ 3590048 w 13762998"/>
              <a:gd name="connsiteY1" fmla="*/ 14991 h 5154275"/>
              <a:gd name="connsiteX2" fmla="*/ 13762971 w 13762998"/>
              <a:gd name="connsiteY2" fmla="*/ 3727632 h 5154275"/>
              <a:gd name="connsiteX3" fmla="*/ 13626231 w 13762998"/>
              <a:gd name="connsiteY3" fmla="*/ 5094314 h 5154275"/>
              <a:gd name="connsiteX4" fmla="*/ 13268296 w 13762998"/>
              <a:gd name="connsiteY4" fmla="*/ 5154275 h 5154275"/>
              <a:gd name="connsiteX5" fmla="*/ 0 w 13762998"/>
              <a:gd name="connsiteY5" fmla="*/ 0 h 5154275"/>
              <a:gd name="connsiteX0" fmla="*/ 0 w 13763028"/>
              <a:gd name="connsiteY0" fmla="*/ 0 h 5154275"/>
              <a:gd name="connsiteX1" fmla="*/ 3590048 w 13763028"/>
              <a:gd name="connsiteY1" fmla="*/ 14991 h 5154275"/>
              <a:gd name="connsiteX2" fmla="*/ 13762971 w 13763028"/>
              <a:gd name="connsiteY2" fmla="*/ 3727632 h 5154275"/>
              <a:gd name="connsiteX3" fmla="*/ 13626231 w 13763028"/>
              <a:gd name="connsiteY3" fmla="*/ 5094314 h 5154275"/>
              <a:gd name="connsiteX4" fmla="*/ 13268296 w 13763028"/>
              <a:gd name="connsiteY4" fmla="*/ 5154275 h 5154275"/>
              <a:gd name="connsiteX5" fmla="*/ 0 w 13763028"/>
              <a:gd name="connsiteY5" fmla="*/ 0 h 5154275"/>
              <a:gd name="connsiteX0" fmla="*/ 0 w 13762968"/>
              <a:gd name="connsiteY0" fmla="*/ 0 h 5154275"/>
              <a:gd name="connsiteX1" fmla="*/ 3590048 w 13762968"/>
              <a:gd name="connsiteY1" fmla="*/ 14991 h 5154275"/>
              <a:gd name="connsiteX2" fmla="*/ 13762971 w 13762968"/>
              <a:gd name="connsiteY2" fmla="*/ 3727632 h 5154275"/>
              <a:gd name="connsiteX3" fmla="*/ 13626231 w 13762968"/>
              <a:gd name="connsiteY3" fmla="*/ 5094314 h 5154275"/>
              <a:gd name="connsiteX4" fmla="*/ 13268296 w 13762968"/>
              <a:gd name="connsiteY4" fmla="*/ 5154275 h 5154275"/>
              <a:gd name="connsiteX5" fmla="*/ 0 w 13762968"/>
              <a:gd name="connsiteY5" fmla="*/ 0 h 5154275"/>
              <a:gd name="connsiteX0" fmla="*/ 0 w 13762968"/>
              <a:gd name="connsiteY0" fmla="*/ 14990 h 5169265"/>
              <a:gd name="connsiteX1" fmla="*/ 2235900 w 13762968"/>
              <a:gd name="connsiteY1" fmla="*/ 0 h 5169265"/>
              <a:gd name="connsiteX2" fmla="*/ 13762971 w 13762968"/>
              <a:gd name="connsiteY2" fmla="*/ 3742622 h 5169265"/>
              <a:gd name="connsiteX3" fmla="*/ 13626231 w 13762968"/>
              <a:gd name="connsiteY3" fmla="*/ 5109304 h 5169265"/>
              <a:gd name="connsiteX4" fmla="*/ 13268296 w 13762968"/>
              <a:gd name="connsiteY4" fmla="*/ 5169265 h 5169265"/>
              <a:gd name="connsiteX5" fmla="*/ 0 w 13762968"/>
              <a:gd name="connsiteY5" fmla="*/ 14990 h 5169265"/>
              <a:gd name="connsiteX0" fmla="*/ 0 w 13762968"/>
              <a:gd name="connsiteY0" fmla="*/ 14990 h 5169265"/>
              <a:gd name="connsiteX1" fmla="*/ 2235900 w 13762968"/>
              <a:gd name="connsiteY1" fmla="*/ 0 h 5169265"/>
              <a:gd name="connsiteX2" fmla="*/ 13762971 w 13762968"/>
              <a:gd name="connsiteY2" fmla="*/ 3742622 h 5169265"/>
              <a:gd name="connsiteX3" fmla="*/ 13626231 w 13762968"/>
              <a:gd name="connsiteY3" fmla="*/ 5109304 h 5169265"/>
              <a:gd name="connsiteX4" fmla="*/ 13268296 w 13762968"/>
              <a:gd name="connsiteY4" fmla="*/ 5169265 h 5169265"/>
              <a:gd name="connsiteX5" fmla="*/ 0 w 13762968"/>
              <a:gd name="connsiteY5" fmla="*/ 14990 h 5169265"/>
              <a:gd name="connsiteX0" fmla="*/ 0 w 13626230"/>
              <a:gd name="connsiteY0" fmla="*/ 14990 h 5169265"/>
              <a:gd name="connsiteX1" fmla="*/ 2235900 w 13626230"/>
              <a:gd name="connsiteY1" fmla="*/ 0 h 5169265"/>
              <a:gd name="connsiteX2" fmla="*/ 13311590 w 13626230"/>
              <a:gd name="connsiteY2" fmla="*/ 3742622 h 5169265"/>
              <a:gd name="connsiteX3" fmla="*/ 13626231 w 13626230"/>
              <a:gd name="connsiteY3" fmla="*/ 5109304 h 5169265"/>
              <a:gd name="connsiteX4" fmla="*/ 13268296 w 13626230"/>
              <a:gd name="connsiteY4" fmla="*/ 5169265 h 5169265"/>
              <a:gd name="connsiteX5" fmla="*/ 0 w 13626230"/>
              <a:gd name="connsiteY5" fmla="*/ 14990 h 5169265"/>
              <a:gd name="connsiteX0" fmla="*/ 0 w 13626230"/>
              <a:gd name="connsiteY0" fmla="*/ 14990 h 5169265"/>
              <a:gd name="connsiteX1" fmla="*/ 2235900 w 13626230"/>
              <a:gd name="connsiteY1" fmla="*/ 0 h 5169265"/>
              <a:gd name="connsiteX2" fmla="*/ 12634509 w 13626230"/>
              <a:gd name="connsiteY2" fmla="*/ 3742622 h 5169265"/>
              <a:gd name="connsiteX3" fmla="*/ 13626231 w 13626230"/>
              <a:gd name="connsiteY3" fmla="*/ 5109304 h 5169265"/>
              <a:gd name="connsiteX4" fmla="*/ 13268296 w 13626230"/>
              <a:gd name="connsiteY4" fmla="*/ 5169265 h 5169265"/>
              <a:gd name="connsiteX5" fmla="*/ 0 w 13626230"/>
              <a:gd name="connsiteY5" fmla="*/ 14990 h 516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26230" h="5169265">
                <a:moveTo>
                  <a:pt x="0" y="14990"/>
                </a:moveTo>
                <a:lnTo>
                  <a:pt x="2235900" y="0"/>
                </a:lnTo>
                <a:cubicBezTo>
                  <a:pt x="8535855" y="1377454"/>
                  <a:pt x="9945587" y="2440118"/>
                  <a:pt x="12634509" y="3742622"/>
                </a:cubicBezTo>
                <a:lnTo>
                  <a:pt x="13626231" y="5109304"/>
                </a:lnTo>
                <a:lnTo>
                  <a:pt x="13268296" y="5169265"/>
                </a:lnTo>
                <a:cubicBezTo>
                  <a:pt x="11102429" y="3406203"/>
                  <a:pt x="8710896" y="1808033"/>
                  <a:pt x="0" y="14990"/>
                </a:cubicBezTo>
                <a:close/>
              </a:path>
            </a:pathLst>
          </a:custGeom>
          <a:blipFill dpi="0" rotWithShape="1">
            <a:blip r:embed="rId8">
              <a:alphaModFix amt="9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"/>
          <p:cNvSpPr/>
          <p:nvPr/>
        </p:nvSpPr>
        <p:spPr>
          <a:xfrm rot="19868757" flipH="1">
            <a:off x="8727471" y="-400050"/>
            <a:ext cx="4174890" cy="7400887"/>
          </a:xfrm>
          <a:custGeom>
            <a:avLst/>
            <a:gdLst>
              <a:gd name="connsiteX0" fmla="*/ 0 w 1107444"/>
              <a:gd name="connsiteY0" fmla="*/ 0 h 5229225"/>
              <a:gd name="connsiteX1" fmla="*/ 1107444 w 1107444"/>
              <a:gd name="connsiteY1" fmla="*/ 0 h 5229225"/>
              <a:gd name="connsiteX2" fmla="*/ 1107444 w 1107444"/>
              <a:gd name="connsiteY2" fmla="*/ 5229225 h 5229225"/>
              <a:gd name="connsiteX3" fmla="*/ 0 w 1107444"/>
              <a:gd name="connsiteY3" fmla="*/ 5229225 h 5229225"/>
              <a:gd name="connsiteX4" fmla="*/ 0 w 1107444"/>
              <a:gd name="connsiteY4" fmla="*/ 0 h 5229225"/>
              <a:gd name="connsiteX0" fmla="*/ 0 w 1107444"/>
              <a:gd name="connsiteY0" fmla="*/ 0 h 5289186"/>
              <a:gd name="connsiteX1" fmla="*/ 1107444 w 1107444"/>
              <a:gd name="connsiteY1" fmla="*/ 0 h 5289186"/>
              <a:gd name="connsiteX2" fmla="*/ 1107444 w 1107444"/>
              <a:gd name="connsiteY2" fmla="*/ 5229225 h 5289186"/>
              <a:gd name="connsiteX3" fmla="*/ 629587 w 1107444"/>
              <a:gd name="connsiteY3" fmla="*/ 5289186 h 5289186"/>
              <a:gd name="connsiteX4" fmla="*/ 0 w 1107444"/>
              <a:gd name="connsiteY4" fmla="*/ 0 h 5289186"/>
              <a:gd name="connsiteX0" fmla="*/ 0 w 1107444"/>
              <a:gd name="connsiteY0" fmla="*/ 0 h 5289186"/>
              <a:gd name="connsiteX1" fmla="*/ 1107444 w 1107444"/>
              <a:gd name="connsiteY1" fmla="*/ 0 h 5289186"/>
              <a:gd name="connsiteX2" fmla="*/ 987522 w 1107444"/>
              <a:gd name="connsiteY2" fmla="*/ 5229225 h 5289186"/>
              <a:gd name="connsiteX3" fmla="*/ 629587 w 1107444"/>
              <a:gd name="connsiteY3" fmla="*/ 5289186 h 5289186"/>
              <a:gd name="connsiteX4" fmla="*/ 0 w 1107444"/>
              <a:gd name="connsiteY4" fmla="*/ 0 h 5289186"/>
              <a:gd name="connsiteX0" fmla="*/ 0 w 1128429"/>
              <a:gd name="connsiteY0" fmla="*/ 0 h 5289186"/>
              <a:gd name="connsiteX1" fmla="*/ 1107444 w 1128429"/>
              <a:gd name="connsiteY1" fmla="*/ 0 h 5289186"/>
              <a:gd name="connsiteX2" fmla="*/ 1124262 w 1128429"/>
              <a:gd name="connsiteY2" fmla="*/ 3862543 h 5289186"/>
              <a:gd name="connsiteX3" fmla="*/ 987522 w 1128429"/>
              <a:gd name="connsiteY3" fmla="*/ 5229225 h 5289186"/>
              <a:gd name="connsiteX4" fmla="*/ 629587 w 1128429"/>
              <a:gd name="connsiteY4" fmla="*/ 5289186 h 5289186"/>
              <a:gd name="connsiteX5" fmla="*/ 0 w 1128429"/>
              <a:gd name="connsiteY5" fmla="*/ 0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2998"/>
              <a:gd name="connsiteY0" fmla="*/ 0 h 5154275"/>
              <a:gd name="connsiteX1" fmla="*/ 3590048 w 13762998"/>
              <a:gd name="connsiteY1" fmla="*/ 14991 h 5154275"/>
              <a:gd name="connsiteX2" fmla="*/ 13762971 w 13762998"/>
              <a:gd name="connsiteY2" fmla="*/ 3727632 h 5154275"/>
              <a:gd name="connsiteX3" fmla="*/ 13626231 w 13762998"/>
              <a:gd name="connsiteY3" fmla="*/ 5094314 h 5154275"/>
              <a:gd name="connsiteX4" fmla="*/ 13268296 w 13762998"/>
              <a:gd name="connsiteY4" fmla="*/ 5154275 h 5154275"/>
              <a:gd name="connsiteX5" fmla="*/ 0 w 13762998"/>
              <a:gd name="connsiteY5" fmla="*/ 0 h 5154275"/>
              <a:gd name="connsiteX0" fmla="*/ 0 w 13763028"/>
              <a:gd name="connsiteY0" fmla="*/ 0 h 5154275"/>
              <a:gd name="connsiteX1" fmla="*/ 3590048 w 13763028"/>
              <a:gd name="connsiteY1" fmla="*/ 14991 h 5154275"/>
              <a:gd name="connsiteX2" fmla="*/ 13762971 w 13763028"/>
              <a:gd name="connsiteY2" fmla="*/ 3727632 h 5154275"/>
              <a:gd name="connsiteX3" fmla="*/ 13626231 w 13763028"/>
              <a:gd name="connsiteY3" fmla="*/ 5094314 h 5154275"/>
              <a:gd name="connsiteX4" fmla="*/ 13268296 w 13763028"/>
              <a:gd name="connsiteY4" fmla="*/ 5154275 h 5154275"/>
              <a:gd name="connsiteX5" fmla="*/ 0 w 13763028"/>
              <a:gd name="connsiteY5" fmla="*/ 0 h 5154275"/>
              <a:gd name="connsiteX0" fmla="*/ 0 w 13762968"/>
              <a:gd name="connsiteY0" fmla="*/ 0 h 5154275"/>
              <a:gd name="connsiteX1" fmla="*/ 3590048 w 13762968"/>
              <a:gd name="connsiteY1" fmla="*/ 14991 h 5154275"/>
              <a:gd name="connsiteX2" fmla="*/ 13762971 w 13762968"/>
              <a:gd name="connsiteY2" fmla="*/ 3727632 h 5154275"/>
              <a:gd name="connsiteX3" fmla="*/ 13626231 w 13762968"/>
              <a:gd name="connsiteY3" fmla="*/ 5094314 h 5154275"/>
              <a:gd name="connsiteX4" fmla="*/ 13268296 w 13762968"/>
              <a:gd name="connsiteY4" fmla="*/ 5154275 h 5154275"/>
              <a:gd name="connsiteX5" fmla="*/ 0 w 13762968"/>
              <a:gd name="connsiteY5" fmla="*/ 0 h 5154275"/>
              <a:gd name="connsiteX0" fmla="*/ 0 w 13762968"/>
              <a:gd name="connsiteY0" fmla="*/ 14990 h 5169265"/>
              <a:gd name="connsiteX1" fmla="*/ 2235900 w 13762968"/>
              <a:gd name="connsiteY1" fmla="*/ 0 h 5169265"/>
              <a:gd name="connsiteX2" fmla="*/ 13762971 w 13762968"/>
              <a:gd name="connsiteY2" fmla="*/ 3742622 h 5169265"/>
              <a:gd name="connsiteX3" fmla="*/ 13626231 w 13762968"/>
              <a:gd name="connsiteY3" fmla="*/ 5109304 h 5169265"/>
              <a:gd name="connsiteX4" fmla="*/ 13268296 w 13762968"/>
              <a:gd name="connsiteY4" fmla="*/ 5169265 h 5169265"/>
              <a:gd name="connsiteX5" fmla="*/ 0 w 13762968"/>
              <a:gd name="connsiteY5" fmla="*/ 14990 h 5169265"/>
              <a:gd name="connsiteX0" fmla="*/ 0 w 13762968"/>
              <a:gd name="connsiteY0" fmla="*/ 14990 h 5169265"/>
              <a:gd name="connsiteX1" fmla="*/ 2235900 w 13762968"/>
              <a:gd name="connsiteY1" fmla="*/ 0 h 5169265"/>
              <a:gd name="connsiteX2" fmla="*/ 13762971 w 13762968"/>
              <a:gd name="connsiteY2" fmla="*/ 3742622 h 5169265"/>
              <a:gd name="connsiteX3" fmla="*/ 13626231 w 13762968"/>
              <a:gd name="connsiteY3" fmla="*/ 5109304 h 5169265"/>
              <a:gd name="connsiteX4" fmla="*/ 13268296 w 13762968"/>
              <a:gd name="connsiteY4" fmla="*/ 5169265 h 5169265"/>
              <a:gd name="connsiteX5" fmla="*/ 0 w 13762968"/>
              <a:gd name="connsiteY5" fmla="*/ 14990 h 5169265"/>
              <a:gd name="connsiteX0" fmla="*/ 0 w 13626230"/>
              <a:gd name="connsiteY0" fmla="*/ 14990 h 5169265"/>
              <a:gd name="connsiteX1" fmla="*/ 2235900 w 13626230"/>
              <a:gd name="connsiteY1" fmla="*/ 0 h 5169265"/>
              <a:gd name="connsiteX2" fmla="*/ 13311590 w 13626230"/>
              <a:gd name="connsiteY2" fmla="*/ 3742622 h 5169265"/>
              <a:gd name="connsiteX3" fmla="*/ 13626231 w 13626230"/>
              <a:gd name="connsiteY3" fmla="*/ 5109304 h 5169265"/>
              <a:gd name="connsiteX4" fmla="*/ 13268296 w 13626230"/>
              <a:gd name="connsiteY4" fmla="*/ 5169265 h 5169265"/>
              <a:gd name="connsiteX5" fmla="*/ 0 w 13626230"/>
              <a:gd name="connsiteY5" fmla="*/ 14990 h 5169265"/>
              <a:gd name="connsiteX0" fmla="*/ 0 w 13626230"/>
              <a:gd name="connsiteY0" fmla="*/ 14990 h 5169265"/>
              <a:gd name="connsiteX1" fmla="*/ 2235900 w 13626230"/>
              <a:gd name="connsiteY1" fmla="*/ 0 h 5169265"/>
              <a:gd name="connsiteX2" fmla="*/ 12634509 w 13626230"/>
              <a:gd name="connsiteY2" fmla="*/ 3742622 h 5169265"/>
              <a:gd name="connsiteX3" fmla="*/ 13626231 w 13626230"/>
              <a:gd name="connsiteY3" fmla="*/ 5109304 h 5169265"/>
              <a:gd name="connsiteX4" fmla="*/ 13268296 w 13626230"/>
              <a:gd name="connsiteY4" fmla="*/ 5169265 h 5169265"/>
              <a:gd name="connsiteX5" fmla="*/ 0 w 13626230"/>
              <a:gd name="connsiteY5" fmla="*/ 14990 h 516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26230" h="5169265">
                <a:moveTo>
                  <a:pt x="0" y="14990"/>
                </a:moveTo>
                <a:lnTo>
                  <a:pt x="2235900" y="0"/>
                </a:lnTo>
                <a:cubicBezTo>
                  <a:pt x="8535855" y="1377454"/>
                  <a:pt x="9945587" y="2440118"/>
                  <a:pt x="12634509" y="3742622"/>
                </a:cubicBezTo>
                <a:lnTo>
                  <a:pt x="13626231" y="5109304"/>
                </a:lnTo>
                <a:lnTo>
                  <a:pt x="13268296" y="5169265"/>
                </a:lnTo>
                <a:cubicBezTo>
                  <a:pt x="11102429" y="3406203"/>
                  <a:pt x="8710896" y="1808033"/>
                  <a:pt x="0" y="14990"/>
                </a:cubicBezTo>
                <a:close/>
              </a:path>
            </a:pathLst>
          </a:custGeom>
          <a:blipFill dpi="0" rotWithShape="1">
            <a:blip r:embed="rId8">
              <a:alphaModFix amt="9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"/>
          <p:cNvSpPr/>
          <p:nvPr/>
        </p:nvSpPr>
        <p:spPr>
          <a:xfrm rot="19868757" flipH="1">
            <a:off x="8810197" y="-400050"/>
            <a:ext cx="4174890" cy="7400887"/>
          </a:xfrm>
          <a:custGeom>
            <a:avLst/>
            <a:gdLst>
              <a:gd name="connsiteX0" fmla="*/ 0 w 1107444"/>
              <a:gd name="connsiteY0" fmla="*/ 0 h 5229225"/>
              <a:gd name="connsiteX1" fmla="*/ 1107444 w 1107444"/>
              <a:gd name="connsiteY1" fmla="*/ 0 h 5229225"/>
              <a:gd name="connsiteX2" fmla="*/ 1107444 w 1107444"/>
              <a:gd name="connsiteY2" fmla="*/ 5229225 h 5229225"/>
              <a:gd name="connsiteX3" fmla="*/ 0 w 1107444"/>
              <a:gd name="connsiteY3" fmla="*/ 5229225 h 5229225"/>
              <a:gd name="connsiteX4" fmla="*/ 0 w 1107444"/>
              <a:gd name="connsiteY4" fmla="*/ 0 h 5229225"/>
              <a:gd name="connsiteX0" fmla="*/ 0 w 1107444"/>
              <a:gd name="connsiteY0" fmla="*/ 0 h 5289186"/>
              <a:gd name="connsiteX1" fmla="*/ 1107444 w 1107444"/>
              <a:gd name="connsiteY1" fmla="*/ 0 h 5289186"/>
              <a:gd name="connsiteX2" fmla="*/ 1107444 w 1107444"/>
              <a:gd name="connsiteY2" fmla="*/ 5229225 h 5289186"/>
              <a:gd name="connsiteX3" fmla="*/ 629587 w 1107444"/>
              <a:gd name="connsiteY3" fmla="*/ 5289186 h 5289186"/>
              <a:gd name="connsiteX4" fmla="*/ 0 w 1107444"/>
              <a:gd name="connsiteY4" fmla="*/ 0 h 5289186"/>
              <a:gd name="connsiteX0" fmla="*/ 0 w 1107444"/>
              <a:gd name="connsiteY0" fmla="*/ 0 h 5289186"/>
              <a:gd name="connsiteX1" fmla="*/ 1107444 w 1107444"/>
              <a:gd name="connsiteY1" fmla="*/ 0 h 5289186"/>
              <a:gd name="connsiteX2" fmla="*/ 987522 w 1107444"/>
              <a:gd name="connsiteY2" fmla="*/ 5229225 h 5289186"/>
              <a:gd name="connsiteX3" fmla="*/ 629587 w 1107444"/>
              <a:gd name="connsiteY3" fmla="*/ 5289186 h 5289186"/>
              <a:gd name="connsiteX4" fmla="*/ 0 w 1107444"/>
              <a:gd name="connsiteY4" fmla="*/ 0 h 5289186"/>
              <a:gd name="connsiteX0" fmla="*/ 0 w 1128429"/>
              <a:gd name="connsiteY0" fmla="*/ 0 h 5289186"/>
              <a:gd name="connsiteX1" fmla="*/ 1107444 w 1128429"/>
              <a:gd name="connsiteY1" fmla="*/ 0 h 5289186"/>
              <a:gd name="connsiteX2" fmla="*/ 1124262 w 1128429"/>
              <a:gd name="connsiteY2" fmla="*/ 3862543 h 5289186"/>
              <a:gd name="connsiteX3" fmla="*/ 987522 w 1128429"/>
              <a:gd name="connsiteY3" fmla="*/ 5229225 h 5289186"/>
              <a:gd name="connsiteX4" fmla="*/ 629587 w 1128429"/>
              <a:gd name="connsiteY4" fmla="*/ 5289186 h 5289186"/>
              <a:gd name="connsiteX5" fmla="*/ 0 w 1128429"/>
              <a:gd name="connsiteY5" fmla="*/ 0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2998"/>
              <a:gd name="connsiteY0" fmla="*/ 0 h 5154275"/>
              <a:gd name="connsiteX1" fmla="*/ 3590048 w 13762998"/>
              <a:gd name="connsiteY1" fmla="*/ 14991 h 5154275"/>
              <a:gd name="connsiteX2" fmla="*/ 13762971 w 13762998"/>
              <a:gd name="connsiteY2" fmla="*/ 3727632 h 5154275"/>
              <a:gd name="connsiteX3" fmla="*/ 13626231 w 13762998"/>
              <a:gd name="connsiteY3" fmla="*/ 5094314 h 5154275"/>
              <a:gd name="connsiteX4" fmla="*/ 13268296 w 13762998"/>
              <a:gd name="connsiteY4" fmla="*/ 5154275 h 5154275"/>
              <a:gd name="connsiteX5" fmla="*/ 0 w 13762998"/>
              <a:gd name="connsiteY5" fmla="*/ 0 h 5154275"/>
              <a:gd name="connsiteX0" fmla="*/ 0 w 13763028"/>
              <a:gd name="connsiteY0" fmla="*/ 0 h 5154275"/>
              <a:gd name="connsiteX1" fmla="*/ 3590048 w 13763028"/>
              <a:gd name="connsiteY1" fmla="*/ 14991 h 5154275"/>
              <a:gd name="connsiteX2" fmla="*/ 13762971 w 13763028"/>
              <a:gd name="connsiteY2" fmla="*/ 3727632 h 5154275"/>
              <a:gd name="connsiteX3" fmla="*/ 13626231 w 13763028"/>
              <a:gd name="connsiteY3" fmla="*/ 5094314 h 5154275"/>
              <a:gd name="connsiteX4" fmla="*/ 13268296 w 13763028"/>
              <a:gd name="connsiteY4" fmla="*/ 5154275 h 5154275"/>
              <a:gd name="connsiteX5" fmla="*/ 0 w 13763028"/>
              <a:gd name="connsiteY5" fmla="*/ 0 h 5154275"/>
              <a:gd name="connsiteX0" fmla="*/ 0 w 13762968"/>
              <a:gd name="connsiteY0" fmla="*/ 0 h 5154275"/>
              <a:gd name="connsiteX1" fmla="*/ 3590048 w 13762968"/>
              <a:gd name="connsiteY1" fmla="*/ 14991 h 5154275"/>
              <a:gd name="connsiteX2" fmla="*/ 13762971 w 13762968"/>
              <a:gd name="connsiteY2" fmla="*/ 3727632 h 5154275"/>
              <a:gd name="connsiteX3" fmla="*/ 13626231 w 13762968"/>
              <a:gd name="connsiteY3" fmla="*/ 5094314 h 5154275"/>
              <a:gd name="connsiteX4" fmla="*/ 13268296 w 13762968"/>
              <a:gd name="connsiteY4" fmla="*/ 5154275 h 5154275"/>
              <a:gd name="connsiteX5" fmla="*/ 0 w 13762968"/>
              <a:gd name="connsiteY5" fmla="*/ 0 h 5154275"/>
              <a:gd name="connsiteX0" fmla="*/ 0 w 13762968"/>
              <a:gd name="connsiteY0" fmla="*/ 14990 h 5169265"/>
              <a:gd name="connsiteX1" fmla="*/ 2235900 w 13762968"/>
              <a:gd name="connsiteY1" fmla="*/ 0 h 5169265"/>
              <a:gd name="connsiteX2" fmla="*/ 13762971 w 13762968"/>
              <a:gd name="connsiteY2" fmla="*/ 3742622 h 5169265"/>
              <a:gd name="connsiteX3" fmla="*/ 13626231 w 13762968"/>
              <a:gd name="connsiteY3" fmla="*/ 5109304 h 5169265"/>
              <a:gd name="connsiteX4" fmla="*/ 13268296 w 13762968"/>
              <a:gd name="connsiteY4" fmla="*/ 5169265 h 5169265"/>
              <a:gd name="connsiteX5" fmla="*/ 0 w 13762968"/>
              <a:gd name="connsiteY5" fmla="*/ 14990 h 5169265"/>
              <a:gd name="connsiteX0" fmla="*/ 0 w 13762968"/>
              <a:gd name="connsiteY0" fmla="*/ 14990 h 5169265"/>
              <a:gd name="connsiteX1" fmla="*/ 2235900 w 13762968"/>
              <a:gd name="connsiteY1" fmla="*/ 0 h 5169265"/>
              <a:gd name="connsiteX2" fmla="*/ 13762971 w 13762968"/>
              <a:gd name="connsiteY2" fmla="*/ 3742622 h 5169265"/>
              <a:gd name="connsiteX3" fmla="*/ 13626231 w 13762968"/>
              <a:gd name="connsiteY3" fmla="*/ 5109304 h 5169265"/>
              <a:gd name="connsiteX4" fmla="*/ 13268296 w 13762968"/>
              <a:gd name="connsiteY4" fmla="*/ 5169265 h 5169265"/>
              <a:gd name="connsiteX5" fmla="*/ 0 w 13762968"/>
              <a:gd name="connsiteY5" fmla="*/ 14990 h 5169265"/>
              <a:gd name="connsiteX0" fmla="*/ 0 w 13626230"/>
              <a:gd name="connsiteY0" fmla="*/ 14990 h 5169265"/>
              <a:gd name="connsiteX1" fmla="*/ 2235900 w 13626230"/>
              <a:gd name="connsiteY1" fmla="*/ 0 h 5169265"/>
              <a:gd name="connsiteX2" fmla="*/ 13311590 w 13626230"/>
              <a:gd name="connsiteY2" fmla="*/ 3742622 h 5169265"/>
              <a:gd name="connsiteX3" fmla="*/ 13626231 w 13626230"/>
              <a:gd name="connsiteY3" fmla="*/ 5109304 h 5169265"/>
              <a:gd name="connsiteX4" fmla="*/ 13268296 w 13626230"/>
              <a:gd name="connsiteY4" fmla="*/ 5169265 h 5169265"/>
              <a:gd name="connsiteX5" fmla="*/ 0 w 13626230"/>
              <a:gd name="connsiteY5" fmla="*/ 14990 h 5169265"/>
              <a:gd name="connsiteX0" fmla="*/ 0 w 13626230"/>
              <a:gd name="connsiteY0" fmla="*/ 14990 h 5169265"/>
              <a:gd name="connsiteX1" fmla="*/ 2235900 w 13626230"/>
              <a:gd name="connsiteY1" fmla="*/ 0 h 5169265"/>
              <a:gd name="connsiteX2" fmla="*/ 12634509 w 13626230"/>
              <a:gd name="connsiteY2" fmla="*/ 3742622 h 5169265"/>
              <a:gd name="connsiteX3" fmla="*/ 13626231 w 13626230"/>
              <a:gd name="connsiteY3" fmla="*/ 5109304 h 5169265"/>
              <a:gd name="connsiteX4" fmla="*/ 13268296 w 13626230"/>
              <a:gd name="connsiteY4" fmla="*/ 5169265 h 5169265"/>
              <a:gd name="connsiteX5" fmla="*/ 0 w 13626230"/>
              <a:gd name="connsiteY5" fmla="*/ 14990 h 516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26230" h="5169265">
                <a:moveTo>
                  <a:pt x="0" y="14990"/>
                </a:moveTo>
                <a:lnTo>
                  <a:pt x="2235900" y="0"/>
                </a:lnTo>
                <a:cubicBezTo>
                  <a:pt x="8535855" y="1377454"/>
                  <a:pt x="9945587" y="2440118"/>
                  <a:pt x="12634509" y="3742622"/>
                </a:cubicBezTo>
                <a:lnTo>
                  <a:pt x="13626231" y="5109304"/>
                </a:lnTo>
                <a:lnTo>
                  <a:pt x="13268296" y="5169265"/>
                </a:lnTo>
                <a:cubicBezTo>
                  <a:pt x="11102429" y="3406203"/>
                  <a:pt x="8710896" y="1808033"/>
                  <a:pt x="0" y="14990"/>
                </a:cubicBezTo>
                <a:close/>
              </a:path>
            </a:pathLst>
          </a:custGeom>
          <a:blipFill dpi="0" rotWithShape="1">
            <a:blip r:embed="rId8">
              <a:alphaModFix amt="9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"/>
          <p:cNvSpPr/>
          <p:nvPr/>
        </p:nvSpPr>
        <p:spPr>
          <a:xfrm rot="19868757" flipH="1">
            <a:off x="6089377" y="-521970"/>
            <a:ext cx="4174890" cy="7400887"/>
          </a:xfrm>
          <a:custGeom>
            <a:avLst/>
            <a:gdLst>
              <a:gd name="connsiteX0" fmla="*/ 0 w 1107444"/>
              <a:gd name="connsiteY0" fmla="*/ 0 h 5229225"/>
              <a:gd name="connsiteX1" fmla="*/ 1107444 w 1107444"/>
              <a:gd name="connsiteY1" fmla="*/ 0 h 5229225"/>
              <a:gd name="connsiteX2" fmla="*/ 1107444 w 1107444"/>
              <a:gd name="connsiteY2" fmla="*/ 5229225 h 5229225"/>
              <a:gd name="connsiteX3" fmla="*/ 0 w 1107444"/>
              <a:gd name="connsiteY3" fmla="*/ 5229225 h 5229225"/>
              <a:gd name="connsiteX4" fmla="*/ 0 w 1107444"/>
              <a:gd name="connsiteY4" fmla="*/ 0 h 5229225"/>
              <a:gd name="connsiteX0" fmla="*/ 0 w 1107444"/>
              <a:gd name="connsiteY0" fmla="*/ 0 h 5289186"/>
              <a:gd name="connsiteX1" fmla="*/ 1107444 w 1107444"/>
              <a:gd name="connsiteY1" fmla="*/ 0 h 5289186"/>
              <a:gd name="connsiteX2" fmla="*/ 1107444 w 1107444"/>
              <a:gd name="connsiteY2" fmla="*/ 5229225 h 5289186"/>
              <a:gd name="connsiteX3" fmla="*/ 629587 w 1107444"/>
              <a:gd name="connsiteY3" fmla="*/ 5289186 h 5289186"/>
              <a:gd name="connsiteX4" fmla="*/ 0 w 1107444"/>
              <a:gd name="connsiteY4" fmla="*/ 0 h 5289186"/>
              <a:gd name="connsiteX0" fmla="*/ 0 w 1107444"/>
              <a:gd name="connsiteY0" fmla="*/ 0 h 5289186"/>
              <a:gd name="connsiteX1" fmla="*/ 1107444 w 1107444"/>
              <a:gd name="connsiteY1" fmla="*/ 0 h 5289186"/>
              <a:gd name="connsiteX2" fmla="*/ 987522 w 1107444"/>
              <a:gd name="connsiteY2" fmla="*/ 5229225 h 5289186"/>
              <a:gd name="connsiteX3" fmla="*/ 629587 w 1107444"/>
              <a:gd name="connsiteY3" fmla="*/ 5289186 h 5289186"/>
              <a:gd name="connsiteX4" fmla="*/ 0 w 1107444"/>
              <a:gd name="connsiteY4" fmla="*/ 0 h 5289186"/>
              <a:gd name="connsiteX0" fmla="*/ 0 w 1128429"/>
              <a:gd name="connsiteY0" fmla="*/ 0 h 5289186"/>
              <a:gd name="connsiteX1" fmla="*/ 1107444 w 1128429"/>
              <a:gd name="connsiteY1" fmla="*/ 0 h 5289186"/>
              <a:gd name="connsiteX2" fmla="*/ 1124262 w 1128429"/>
              <a:gd name="connsiteY2" fmla="*/ 3862543 h 5289186"/>
              <a:gd name="connsiteX3" fmla="*/ 987522 w 1128429"/>
              <a:gd name="connsiteY3" fmla="*/ 5229225 h 5289186"/>
              <a:gd name="connsiteX4" fmla="*/ 629587 w 1128429"/>
              <a:gd name="connsiteY4" fmla="*/ 5289186 h 5289186"/>
              <a:gd name="connsiteX5" fmla="*/ 0 w 1128429"/>
              <a:gd name="connsiteY5" fmla="*/ 0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2998"/>
              <a:gd name="connsiteY0" fmla="*/ 0 h 5154275"/>
              <a:gd name="connsiteX1" fmla="*/ 3590048 w 13762998"/>
              <a:gd name="connsiteY1" fmla="*/ 14991 h 5154275"/>
              <a:gd name="connsiteX2" fmla="*/ 13762971 w 13762998"/>
              <a:gd name="connsiteY2" fmla="*/ 3727632 h 5154275"/>
              <a:gd name="connsiteX3" fmla="*/ 13626231 w 13762998"/>
              <a:gd name="connsiteY3" fmla="*/ 5094314 h 5154275"/>
              <a:gd name="connsiteX4" fmla="*/ 13268296 w 13762998"/>
              <a:gd name="connsiteY4" fmla="*/ 5154275 h 5154275"/>
              <a:gd name="connsiteX5" fmla="*/ 0 w 13762998"/>
              <a:gd name="connsiteY5" fmla="*/ 0 h 5154275"/>
              <a:gd name="connsiteX0" fmla="*/ 0 w 13763028"/>
              <a:gd name="connsiteY0" fmla="*/ 0 h 5154275"/>
              <a:gd name="connsiteX1" fmla="*/ 3590048 w 13763028"/>
              <a:gd name="connsiteY1" fmla="*/ 14991 h 5154275"/>
              <a:gd name="connsiteX2" fmla="*/ 13762971 w 13763028"/>
              <a:gd name="connsiteY2" fmla="*/ 3727632 h 5154275"/>
              <a:gd name="connsiteX3" fmla="*/ 13626231 w 13763028"/>
              <a:gd name="connsiteY3" fmla="*/ 5094314 h 5154275"/>
              <a:gd name="connsiteX4" fmla="*/ 13268296 w 13763028"/>
              <a:gd name="connsiteY4" fmla="*/ 5154275 h 5154275"/>
              <a:gd name="connsiteX5" fmla="*/ 0 w 13763028"/>
              <a:gd name="connsiteY5" fmla="*/ 0 h 5154275"/>
              <a:gd name="connsiteX0" fmla="*/ 0 w 13762968"/>
              <a:gd name="connsiteY0" fmla="*/ 0 h 5154275"/>
              <a:gd name="connsiteX1" fmla="*/ 3590048 w 13762968"/>
              <a:gd name="connsiteY1" fmla="*/ 14991 h 5154275"/>
              <a:gd name="connsiteX2" fmla="*/ 13762971 w 13762968"/>
              <a:gd name="connsiteY2" fmla="*/ 3727632 h 5154275"/>
              <a:gd name="connsiteX3" fmla="*/ 13626231 w 13762968"/>
              <a:gd name="connsiteY3" fmla="*/ 5094314 h 5154275"/>
              <a:gd name="connsiteX4" fmla="*/ 13268296 w 13762968"/>
              <a:gd name="connsiteY4" fmla="*/ 5154275 h 5154275"/>
              <a:gd name="connsiteX5" fmla="*/ 0 w 13762968"/>
              <a:gd name="connsiteY5" fmla="*/ 0 h 5154275"/>
              <a:gd name="connsiteX0" fmla="*/ 0 w 13762968"/>
              <a:gd name="connsiteY0" fmla="*/ 14990 h 5169265"/>
              <a:gd name="connsiteX1" fmla="*/ 2235900 w 13762968"/>
              <a:gd name="connsiteY1" fmla="*/ 0 h 5169265"/>
              <a:gd name="connsiteX2" fmla="*/ 13762971 w 13762968"/>
              <a:gd name="connsiteY2" fmla="*/ 3742622 h 5169265"/>
              <a:gd name="connsiteX3" fmla="*/ 13626231 w 13762968"/>
              <a:gd name="connsiteY3" fmla="*/ 5109304 h 5169265"/>
              <a:gd name="connsiteX4" fmla="*/ 13268296 w 13762968"/>
              <a:gd name="connsiteY4" fmla="*/ 5169265 h 5169265"/>
              <a:gd name="connsiteX5" fmla="*/ 0 w 13762968"/>
              <a:gd name="connsiteY5" fmla="*/ 14990 h 5169265"/>
              <a:gd name="connsiteX0" fmla="*/ 0 w 13762968"/>
              <a:gd name="connsiteY0" fmla="*/ 14990 h 5169265"/>
              <a:gd name="connsiteX1" fmla="*/ 2235900 w 13762968"/>
              <a:gd name="connsiteY1" fmla="*/ 0 h 5169265"/>
              <a:gd name="connsiteX2" fmla="*/ 13762971 w 13762968"/>
              <a:gd name="connsiteY2" fmla="*/ 3742622 h 5169265"/>
              <a:gd name="connsiteX3" fmla="*/ 13626231 w 13762968"/>
              <a:gd name="connsiteY3" fmla="*/ 5109304 h 5169265"/>
              <a:gd name="connsiteX4" fmla="*/ 13268296 w 13762968"/>
              <a:gd name="connsiteY4" fmla="*/ 5169265 h 5169265"/>
              <a:gd name="connsiteX5" fmla="*/ 0 w 13762968"/>
              <a:gd name="connsiteY5" fmla="*/ 14990 h 5169265"/>
              <a:gd name="connsiteX0" fmla="*/ 0 w 13626230"/>
              <a:gd name="connsiteY0" fmla="*/ 14990 h 5169265"/>
              <a:gd name="connsiteX1" fmla="*/ 2235900 w 13626230"/>
              <a:gd name="connsiteY1" fmla="*/ 0 h 5169265"/>
              <a:gd name="connsiteX2" fmla="*/ 13311590 w 13626230"/>
              <a:gd name="connsiteY2" fmla="*/ 3742622 h 5169265"/>
              <a:gd name="connsiteX3" fmla="*/ 13626231 w 13626230"/>
              <a:gd name="connsiteY3" fmla="*/ 5109304 h 5169265"/>
              <a:gd name="connsiteX4" fmla="*/ 13268296 w 13626230"/>
              <a:gd name="connsiteY4" fmla="*/ 5169265 h 5169265"/>
              <a:gd name="connsiteX5" fmla="*/ 0 w 13626230"/>
              <a:gd name="connsiteY5" fmla="*/ 14990 h 5169265"/>
              <a:gd name="connsiteX0" fmla="*/ 0 w 13626230"/>
              <a:gd name="connsiteY0" fmla="*/ 14990 h 5169265"/>
              <a:gd name="connsiteX1" fmla="*/ 2235900 w 13626230"/>
              <a:gd name="connsiteY1" fmla="*/ 0 h 5169265"/>
              <a:gd name="connsiteX2" fmla="*/ 12634509 w 13626230"/>
              <a:gd name="connsiteY2" fmla="*/ 3742622 h 5169265"/>
              <a:gd name="connsiteX3" fmla="*/ 13626231 w 13626230"/>
              <a:gd name="connsiteY3" fmla="*/ 5109304 h 5169265"/>
              <a:gd name="connsiteX4" fmla="*/ 13268296 w 13626230"/>
              <a:gd name="connsiteY4" fmla="*/ 5169265 h 5169265"/>
              <a:gd name="connsiteX5" fmla="*/ 0 w 13626230"/>
              <a:gd name="connsiteY5" fmla="*/ 14990 h 516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26230" h="5169265">
                <a:moveTo>
                  <a:pt x="0" y="14990"/>
                </a:moveTo>
                <a:lnTo>
                  <a:pt x="2235900" y="0"/>
                </a:lnTo>
                <a:cubicBezTo>
                  <a:pt x="8535855" y="1377454"/>
                  <a:pt x="9945587" y="2440118"/>
                  <a:pt x="12634509" y="3742622"/>
                </a:cubicBezTo>
                <a:lnTo>
                  <a:pt x="13626231" y="5109304"/>
                </a:lnTo>
                <a:lnTo>
                  <a:pt x="13268296" y="5169265"/>
                </a:lnTo>
                <a:cubicBezTo>
                  <a:pt x="11102429" y="3406203"/>
                  <a:pt x="8710896" y="1808033"/>
                  <a:pt x="0" y="14990"/>
                </a:cubicBezTo>
                <a:close/>
              </a:path>
            </a:pathLst>
          </a:custGeom>
          <a:blipFill dpi="0" rotWithShape="1">
            <a:blip r:embed="rId8">
              <a:alphaModFix amt="9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"/>
          <p:cNvSpPr/>
          <p:nvPr/>
        </p:nvSpPr>
        <p:spPr>
          <a:xfrm rot="19868757" flipH="1">
            <a:off x="6172103" y="-521970"/>
            <a:ext cx="4174890" cy="7400887"/>
          </a:xfrm>
          <a:custGeom>
            <a:avLst/>
            <a:gdLst>
              <a:gd name="connsiteX0" fmla="*/ 0 w 1107444"/>
              <a:gd name="connsiteY0" fmla="*/ 0 h 5229225"/>
              <a:gd name="connsiteX1" fmla="*/ 1107444 w 1107444"/>
              <a:gd name="connsiteY1" fmla="*/ 0 h 5229225"/>
              <a:gd name="connsiteX2" fmla="*/ 1107444 w 1107444"/>
              <a:gd name="connsiteY2" fmla="*/ 5229225 h 5229225"/>
              <a:gd name="connsiteX3" fmla="*/ 0 w 1107444"/>
              <a:gd name="connsiteY3" fmla="*/ 5229225 h 5229225"/>
              <a:gd name="connsiteX4" fmla="*/ 0 w 1107444"/>
              <a:gd name="connsiteY4" fmla="*/ 0 h 5229225"/>
              <a:gd name="connsiteX0" fmla="*/ 0 w 1107444"/>
              <a:gd name="connsiteY0" fmla="*/ 0 h 5289186"/>
              <a:gd name="connsiteX1" fmla="*/ 1107444 w 1107444"/>
              <a:gd name="connsiteY1" fmla="*/ 0 h 5289186"/>
              <a:gd name="connsiteX2" fmla="*/ 1107444 w 1107444"/>
              <a:gd name="connsiteY2" fmla="*/ 5229225 h 5289186"/>
              <a:gd name="connsiteX3" fmla="*/ 629587 w 1107444"/>
              <a:gd name="connsiteY3" fmla="*/ 5289186 h 5289186"/>
              <a:gd name="connsiteX4" fmla="*/ 0 w 1107444"/>
              <a:gd name="connsiteY4" fmla="*/ 0 h 5289186"/>
              <a:gd name="connsiteX0" fmla="*/ 0 w 1107444"/>
              <a:gd name="connsiteY0" fmla="*/ 0 h 5289186"/>
              <a:gd name="connsiteX1" fmla="*/ 1107444 w 1107444"/>
              <a:gd name="connsiteY1" fmla="*/ 0 h 5289186"/>
              <a:gd name="connsiteX2" fmla="*/ 987522 w 1107444"/>
              <a:gd name="connsiteY2" fmla="*/ 5229225 h 5289186"/>
              <a:gd name="connsiteX3" fmla="*/ 629587 w 1107444"/>
              <a:gd name="connsiteY3" fmla="*/ 5289186 h 5289186"/>
              <a:gd name="connsiteX4" fmla="*/ 0 w 1107444"/>
              <a:gd name="connsiteY4" fmla="*/ 0 h 5289186"/>
              <a:gd name="connsiteX0" fmla="*/ 0 w 1128429"/>
              <a:gd name="connsiteY0" fmla="*/ 0 h 5289186"/>
              <a:gd name="connsiteX1" fmla="*/ 1107444 w 1128429"/>
              <a:gd name="connsiteY1" fmla="*/ 0 h 5289186"/>
              <a:gd name="connsiteX2" fmla="*/ 1124262 w 1128429"/>
              <a:gd name="connsiteY2" fmla="*/ 3862543 h 5289186"/>
              <a:gd name="connsiteX3" fmla="*/ 987522 w 1128429"/>
              <a:gd name="connsiteY3" fmla="*/ 5229225 h 5289186"/>
              <a:gd name="connsiteX4" fmla="*/ 629587 w 1128429"/>
              <a:gd name="connsiteY4" fmla="*/ 5289186 h 5289186"/>
              <a:gd name="connsiteX5" fmla="*/ 0 w 1128429"/>
              <a:gd name="connsiteY5" fmla="*/ 0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2998"/>
              <a:gd name="connsiteY0" fmla="*/ 0 h 5154275"/>
              <a:gd name="connsiteX1" fmla="*/ 3590048 w 13762998"/>
              <a:gd name="connsiteY1" fmla="*/ 14991 h 5154275"/>
              <a:gd name="connsiteX2" fmla="*/ 13762971 w 13762998"/>
              <a:gd name="connsiteY2" fmla="*/ 3727632 h 5154275"/>
              <a:gd name="connsiteX3" fmla="*/ 13626231 w 13762998"/>
              <a:gd name="connsiteY3" fmla="*/ 5094314 h 5154275"/>
              <a:gd name="connsiteX4" fmla="*/ 13268296 w 13762998"/>
              <a:gd name="connsiteY4" fmla="*/ 5154275 h 5154275"/>
              <a:gd name="connsiteX5" fmla="*/ 0 w 13762998"/>
              <a:gd name="connsiteY5" fmla="*/ 0 h 5154275"/>
              <a:gd name="connsiteX0" fmla="*/ 0 w 13763028"/>
              <a:gd name="connsiteY0" fmla="*/ 0 h 5154275"/>
              <a:gd name="connsiteX1" fmla="*/ 3590048 w 13763028"/>
              <a:gd name="connsiteY1" fmla="*/ 14991 h 5154275"/>
              <a:gd name="connsiteX2" fmla="*/ 13762971 w 13763028"/>
              <a:gd name="connsiteY2" fmla="*/ 3727632 h 5154275"/>
              <a:gd name="connsiteX3" fmla="*/ 13626231 w 13763028"/>
              <a:gd name="connsiteY3" fmla="*/ 5094314 h 5154275"/>
              <a:gd name="connsiteX4" fmla="*/ 13268296 w 13763028"/>
              <a:gd name="connsiteY4" fmla="*/ 5154275 h 5154275"/>
              <a:gd name="connsiteX5" fmla="*/ 0 w 13763028"/>
              <a:gd name="connsiteY5" fmla="*/ 0 h 5154275"/>
              <a:gd name="connsiteX0" fmla="*/ 0 w 13762968"/>
              <a:gd name="connsiteY0" fmla="*/ 0 h 5154275"/>
              <a:gd name="connsiteX1" fmla="*/ 3590048 w 13762968"/>
              <a:gd name="connsiteY1" fmla="*/ 14991 h 5154275"/>
              <a:gd name="connsiteX2" fmla="*/ 13762971 w 13762968"/>
              <a:gd name="connsiteY2" fmla="*/ 3727632 h 5154275"/>
              <a:gd name="connsiteX3" fmla="*/ 13626231 w 13762968"/>
              <a:gd name="connsiteY3" fmla="*/ 5094314 h 5154275"/>
              <a:gd name="connsiteX4" fmla="*/ 13268296 w 13762968"/>
              <a:gd name="connsiteY4" fmla="*/ 5154275 h 5154275"/>
              <a:gd name="connsiteX5" fmla="*/ 0 w 13762968"/>
              <a:gd name="connsiteY5" fmla="*/ 0 h 5154275"/>
              <a:gd name="connsiteX0" fmla="*/ 0 w 13762968"/>
              <a:gd name="connsiteY0" fmla="*/ 14990 h 5169265"/>
              <a:gd name="connsiteX1" fmla="*/ 2235900 w 13762968"/>
              <a:gd name="connsiteY1" fmla="*/ 0 h 5169265"/>
              <a:gd name="connsiteX2" fmla="*/ 13762971 w 13762968"/>
              <a:gd name="connsiteY2" fmla="*/ 3742622 h 5169265"/>
              <a:gd name="connsiteX3" fmla="*/ 13626231 w 13762968"/>
              <a:gd name="connsiteY3" fmla="*/ 5109304 h 5169265"/>
              <a:gd name="connsiteX4" fmla="*/ 13268296 w 13762968"/>
              <a:gd name="connsiteY4" fmla="*/ 5169265 h 5169265"/>
              <a:gd name="connsiteX5" fmla="*/ 0 w 13762968"/>
              <a:gd name="connsiteY5" fmla="*/ 14990 h 5169265"/>
              <a:gd name="connsiteX0" fmla="*/ 0 w 13762968"/>
              <a:gd name="connsiteY0" fmla="*/ 14990 h 5169265"/>
              <a:gd name="connsiteX1" fmla="*/ 2235900 w 13762968"/>
              <a:gd name="connsiteY1" fmla="*/ 0 h 5169265"/>
              <a:gd name="connsiteX2" fmla="*/ 13762971 w 13762968"/>
              <a:gd name="connsiteY2" fmla="*/ 3742622 h 5169265"/>
              <a:gd name="connsiteX3" fmla="*/ 13626231 w 13762968"/>
              <a:gd name="connsiteY3" fmla="*/ 5109304 h 5169265"/>
              <a:gd name="connsiteX4" fmla="*/ 13268296 w 13762968"/>
              <a:gd name="connsiteY4" fmla="*/ 5169265 h 5169265"/>
              <a:gd name="connsiteX5" fmla="*/ 0 w 13762968"/>
              <a:gd name="connsiteY5" fmla="*/ 14990 h 5169265"/>
              <a:gd name="connsiteX0" fmla="*/ 0 w 13626230"/>
              <a:gd name="connsiteY0" fmla="*/ 14990 h 5169265"/>
              <a:gd name="connsiteX1" fmla="*/ 2235900 w 13626230"/>
              <a:gd name="connsiteY1" fmla="*/ 0 h 5169265"/>
              <a:gd name="connsiteX2" fmla="*/ 13311590 w 13626230"/>
              <a:gd name="connsiteY2" fmla="*/ 3742622 h 5169265"/>
              <a:gd name="connsiteX3" fmla="*/ 13626231 w 13626230"/>
              <a:gd name="connsiteY3" fmla="*/ 5109304 h 5169265"/>
              <a:gd name="connsiteX4" fmla="*/ 13268296 w 13626230"/>
              <a:gd name="connsiteY4" fmla="*/ 5169265 h 5169265"/>
              <a:gd name="connsiteX5" fmla="*/ 0 w 13626230"/>
              <a:gd name="connsiteY5" fmla="*/ 14990 h 5169265"/>
              <a:gd name="connsiteX0" fmla="*/ 0 w 13626230"/>
              <a:gd name="connsiteY0" fmla="*/ 14990 h 5169265"/>
              <a:gd name="connsiteX1" fmla="*/ 2235900 w 13626230"/>
              <a:gd name="connsiteY1" fmla="*/ 0 h 5169265"/>
              <a:gd name="connsiteX2" fmla="*/ 12634509 w 13626230"/>
              <a:gd name="connsiteY2" fmla="*/ 3742622 h 5169265"/>
              <a:gd name="connsiteX3" fmla="*/ 13626231 w 13626230"/>
              <a:gd name="connsiteY3" fmla="*/ 5109304 h 5169265"/>
              <a:gd name="connsiteX4" fmla="*/ 13268296 w 13626230"/>
              <a:gd name="connsiteY4" fmla="*/ 5169265 h 5169265"/>
              <a:gd name="connsiteX5" fmla="*/ 0 w 13626230"/>
              <a:gd name="connsiteY5" fmla="*/ 14990 h 516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26230" h="5169265">
                <a:moveTo>
                  <a:pt x="0" y="14990"/>
                </a:moveTo>
                <a:lnTo>
                  <a:pt x="2235900" y="0"/>
                </a:lnTo>
                <a:cubicBezTo>
                  <a:pt x="8535855" y="1377454"/>
                  <a:pt x="9945587" y="2440118"/>
                  <a:pt x="12634509" y="3742622"/>
                </a:cubicBezTo>
                <a:lnTo>
                  <a:pt x="13626231" y="5109304"/>
                </a:lnTo>
                <a:lnTo>
                  <a:pt x="13268296" y="5169265"/>
                </a:lnTo>
                <a:cubicBezTo>
                  <a:pt x="11102429" y="3406203"/>
                  <a:pt x="8710896" y="1808033"/>
                  <a:pt x="0" y="14990"/>
                </a:cubicBezTo>
                <a:close/>
              </a:path>
            </a:pathLst>
          </a:custGeom>
          <a:blipFill dpi="0" rotWithShape="1">
            <a:blip r:embed="rId8">
              <a:alphaModFix amt="9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3"/>
          <p:cNvSpPr/>
          <p:nvPr/>
        </p:nvSpPr>
        <p:spPr>
          <a:xfrm rot="19868757" flipH="1">
            <a:off x="6254829" y="-521970"/>
            <a:ext cx="4174890" cy="7400887"/>
          </a:xfrm>
          <a:custGeom>
            <a:avLst/>
            <a:gdLst>
              <a:gd name="connsiteX0" fmla="*/ 0 w 1107444"/>
              <a:gd name="connsiteY0" fmla="*/ 0 h 5229225"/>
              <a:gd name="connsiteX1" fmla="*/ 1107444 w 1107444"/>
              <a:gd name="connsiteY1" fmla="*/ 0 h 5229225"/>
              <a:gd name="connsiteX2" fmla="*/ 1107444 w 1107444"/>
              <a:gd name="connsiteY2" fmla="*/ 5229225 h 5229225"/>
              <a:gd name="connsiteX3" fmla="*/ 0 w 1107444"/>
              <a:gd name="connsiteY3" fmla="*/ 5229225 h 5229225"/>
              <a:gd name="connsiteX4" fmla="*/ 0 w 1107444"/>
              <a:gd name="connsiteY4" fmla="*/ 0 h 5229225"/>
              <a:gd name="connsiteX0" fmla="*/ 0 w 1107444"/>
              <a:gd name="connsiteY0" fmla="*/ 0 h 5289186"/>
              <a:gd name="connsiteX1" fmla="*/ 1107444 w 1107444"/>
              <a:gd name="connsiteY1" fmla="*/ 0 h 5289186"/>
              <a:gd name="connsiteX2" fmla="*/ 1107444 w 1107444"/>
              <a:gd name="connsiteY2" fmla="*/ 5229225 h 5289186"/>
              <a:gd name="connsiteX3" fmla="*/ 629587 w 1107444"/>
              <a:gd name="connsiteY3" fmla="*/ 5289186 h 5289186"/>
              <a:gd name="connsiteX4" fmla="*/ 0 w 1107444"/>
              <a:gd name="connsiteY4" fmla="*/ 0 h 5289186"/>
              <a:gd name="connsiteX0" fmla="*/ 0 w 1107444"/>
              <a:gd name="connsiteY0" fmla="*/ 0 h 5289186"/>
              <a:gd name="connsiteX1" fmla="*/ 1107444 w 1107444"/>
              <a:gd name="connsiteY1" fmla="*/ 0 h 5289186"/>
              <a:gd name="connsiteX2" fmla="*/ 987522 w 1107444"/>
              <a:gd name="connsiteY2" fmla="*/ 5229225 h 5289186"/>
              <a:gd name="connsiteX3" fmla="*/ 629587 w 1107444"/>
              <a:gd name="connsiteY3" fmla="*/ 5289186 h 5289186"/>
              <a:gd name="connsiteX4" fmla="*/ 0 w 1107444"/>
              <a:gd name="connsiteY4" fmla="*/ 0 h 5289186"/>
              <a:gd name="connsiteX0" fmla="*/ 0 w 1128429"/>
              <a:gd name="connsiteY0" fmla="*/ 0 h 5289186"/>
              <a:gd name="connsiteX1" fmla="*/ 1107444 w 1128429"/>
              <a:gd name="connsiteY1" fmla="*/ 0 h 5289186"/>
              <a:gd name="connsiteX2" fmla="*/ 1124262 w 1128429"/>
              <a:gd name="connsiteY2" fmla="*/ 3862543 h 5289186"/>
              <a:gd name="connsiteX3" fmla="*/ 987522 w 1128429"/>
              <a:gd name="connsiteY3" fmla="*/ 5229225 h 5289186"/>
              <a:gd name="connsiteX4" fmla="*/ 629587 w 1128429"/>
              <a:gd name="connsiteY4" fmla="*/ 5289186 h 5289186"/>
              <a:gd name="connsiteX5" fmla="*/ 0 w 1128429"/>
              <a:gd name="connsiteY5" fmla="*/ 0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2998"/>
              <a:gd name="connsiteY0" fmla="*/ 0 h 5154275"/>
              <a:gd name="connsiteX1" fmla="*/ 3590048 w 13762998"/>
              <a:gd name="connsiteY1" fmla="*/ 14991 h 5154275"/>
              <a:gd name="connsiteX2" fmla="*/ 13762971 w 13762998"/>
              <a:gd name="connsiteY2" fmla="*/ 3727632 h 5154275"/>
              <a:gd name="connsiteX3" fmla="*/ 13626231 w 13762998"/>
              <a:gd name="connsiteY3" fmla="*/ 5094314 h 5154275"/>
              <a:gd name="connsiteX4" fmla="*/ 13268296 w 13762998"/>
              <a:gd name="connsiteY4" fmla="*/ 5154275 h 5154275"/>
              <a:gd name="connsiteX5" fmla="*/ 0 w 13762998"/>
              <a:gd name="connsiteY5" fmla="*/ 0 h 5154275"/>
              <a:gd name="connsiteX0" fmla="*/ 0 w 13763028"/>
              <a:gd name="connsiteY0" fmla="*/ 0 h 5154275"/>
              <a:gd name="connsiteX1" fmla="*/ 3590048 w 13763028"/>
              <a:gd name="connsiteY1" fmla="*/ 14991 h 5154275"/>
              <a:gd name="connsiteX2" fmla="*/ 13762971 w 13763028"/>
              <a:gd name="connsiteY2" fmla="*/ 3727632 h 5154275"/>
              <a:gd name="connsiteX3" fmla="*/ 13626231 w 13763028"/>
              <a:gd name="connsiteY3" fmla="*/ 5094314 h 5154275"/>
              <a:gd name="connsiteX4" fmla="*/ 13268296 w 13763028"/>
              <a:gd name="connsiteY4" fmla="*/ 5154275 h 5154275"/>
              <a:gd name="connsiteX5" fmla="*/ 0 w 13763028"/>
              <a:gd name="connsiteY5" fmla="*/ 0 h 5154275"/>
              <a:gd name="connsiteX0" fmla="*/ 0 w 13762968"/>
              <a:gd name="connsiteY0" fmla="*/ 0 h 5154275"/>
              <a:gd name="connsiteX1" fmla="*/ 3590048 w 13762968"/>
              <a:gd name="connsiteY1" fmla="*/ 14991 h 5154275"/>
              <a:gd name="connsiteX2" fmla="*/ 13762971 w 13762968"/>
              <a:gd name="connsiteY2" fmla="*/ 3727632 h 5154275"/>
              <a:gd name="connsiteX3" fmla="*/ 13626231 w 13762968"/>
              <a:gd name="connsiteY3" fmla="*/ 5094314 h 5154275"/>
              <a:gd name="connsiteX4" fmla="*/ 13268296 w 13762968"/>
              <a:gd name="connsiteY4" fmla="*/ 5154275 h 5154275"/>
              <a:gd name="connsiteX5" fmla="*/ 0 w 13762968"/>
              <a:gd name="connsiteY5" fmla="*/ 0 h 5154275"/>
              <a:gd name="connsiteX0" fmla="*/ 0 w 13762968"/>
              <a:gd name="connsiteY0" fmla="*/ 14990 h 5169265"/>
              <a:gd name="connsiteX1" fmla="*/ 2235900 w 13762968"/>
              <a:gd name="connsiteY1" fmla="*/ 0 h 5169265"/>
              <a:gd name="connsiteX2" fmla="*/ 13762971 w 13762968"/>
              <a:gd name="connsiteY2" fmla="*/ 3742622 h 5169265"/>
              <a:gd name="connsiteX3" fmla="*/ 13626231 w 13762968"/>
              <a:gd name="connsiteY3" fmla="*/ 5109304 h 5169265"/>
              <a:gd name="connsiteX4" fmla="*/ 13268296 w 13762968"/>
              <a:gd name="connsiteY4" fmla="*/ 5169265 h 5169265"/>
              <a:gd name="connsiteX5" fmla="*/ 0 w 13762968"/>
              <a:gd name="connsiteY5" fmla="*/ 14990 h 5169265"/>
              <a:gd name="connsiteX0" fmla="*/ 0 w 13762968"/>
              <a:gd name="connsiteY0" fmla="*/ 14990 h 5169265"/>
              <a:gd name="connsiteX1" fmla="*/ 2235900 w 13762968"/>
              <a:gd name="connsiteY1" fmla="*/ 0 h 5169265"/>
              <a:gd name="connsiteX2" fmla="*/ 13762971 w 13762968"/>
              <a:gd name="connsiteY2" fmla="*/ 3742622 h 5169265"/>
              <a:gd name="connsiteX3" fmla="*/ 13626231 w 13762968"/>
              <a:gd name="connsiteY3" fmla="*/ 5109304 h 5169265"/>
              <a:gd name="connsiteX4" fmla="*/ 13268296 w 13762968"/>
              <a:gd name="connsiteY4" fmla="*/ 5169265 h 5169265"/>
              <a:gd name="connsiteX5" fmla="*/ 0 w 13762968"/>
              <a:gd name="connsiteY5" fmla="*/ 14990 h 5169265"/>
              <a:gd name="connsiteX0" fmla="*/ 0 w 13626230"/>
              <a:gd name="connsiteY0" fmla="*/ 14990 h 5169265"/>
              <a:gd name="connsiteX1" fmla="*/ 2235900 w 13626230"/>
              <a:gd name="connsiteY1" fmla="*/ 0 h 5169265"/>
              <a:gd name="connsiteX2" fmla="*/ 13311590 w 13626230"/>
              <a:gd name="connsiteY2" fmla="*/ 3742622 h 5169265"/>
              <a:gd name="connsiteX3" fmla="*/ 13626231 w 13626230"/>
              <a:gd name="connsiteY3" fmla="*/ 5109304 h 5169265"/>
              <a:gd name="connsiteX4" fmla="*/ 13268296 w 13626230"/>
              <a:gd name="connsiteY4" fmla="*/ 5169265 h 5169265"/>
              <a:gd name="connsiteX5" fmla="*/ 0 w 13626230"/>
              <a:gd name="connsiteY5" fmla="*/ 14990 h 5169265"/>
              <a:gd name="connsiteX0" fmla="*/ 0 w 13626230"/>
              <a:gd name="connsiteY0" fmla="*/ 14990 h 5169265"/>
              <a:gd name="connsiteX1" fmla="*/ 2235900 w 13626230"/>
              <a:gd name="connsiteY1" fmla="*/ 0 h 5169265"/>
              <a:gd name="connsiteX2" fmla="*/ 12634509 w 13626230"/>
              <a:gd name="connsiteY2" fmla="*/ 3742622 h 5169265"/>
              <a:gd name="connsiteX3" fmla="*/ 13626231 w 13626230"/>
              <a:gd name="connsiteY3" fmla="*/ 5109304 h 5169265"/>
              <a:gd name="connsiteX4" fmla="*/ 13268296 w 13626230"/>
              <a:gd name="connsiteY4" fmla="*/ 5169265 h 5169265"/>
              <a:gd name="connsiteX5" fmla="*/ 0 w 13626230"/>
              <a:gd name="connsiteY5" fmla="*/ 14990 h 516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26230" h="5169265">
                <a:moveTo>
                  <a:pt x="0" y="14990"/>
                </a:moveTo>
                <a:lnTo>
                  <a:pt x="2235900" y="0"/>
                </a:lnTo>
                <a:cubicBezTo>
                  <a:pt x="8535855" y="1377454"/>
                  <a:pt x="9945587" y="2440118"/>
                  <a:pt x="12634509" y="3742622"/>
                </a:cubicBezTo>
                <a:lnTo>
                  <a:pt x="13626231" y="5109304"/>
                </a:lnTo>
                <a:lnTo>
                  <a:pt x="13268296" y="5169265"/>
                </a:lnTo>
                <a:cubicBezTo>
                  <a:pt x="11102429" y="3406203"/>
                  <a:pt x="8710896" y="1808033"/>
                  <a:pt x="0" y="14990"/>
                </a:cubicBezTo>
                <a:close/>
              </a:path>
            </a:pathLst>
          </a:custGeom>
          <a:blipFill dpi="0" rotWithShape="1">
            <a:blip r:embed="rId8">
              <a:alphaModFix amt="9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3"/>
          <p:cNvSpPr/>
          <p:nvPr/>
        </p:nvSpPr>
        <p:spPr>
          <a:xfrm rot="19868757" flipH="1">
            <a:off x="6337555" y="-521970"/>
            <a:ext cx="4174890" cy="7400887"/>
          </a:xfrm>
          <a:custGeom>
            <a:avLst/>
            <a:gdLst>
              <a:gd name="connsiteX0" fmla="*/ 0 w 1107444"/>
              <a:gd name="connsiteY0" fmla="*/ 0 h 5229225"/>
              <a:gd name="connsiteX1" fmla="*/ 1107444 w 1107444"/>
              <a:gd name="connsiteY1" fmla="*/ 0 h 5229225"/>
              <a:gd name="connsiteX2" fmla="*/ 1107444 w 1107444"/>
              <a:gd name="connsiteY2" fmla="*/ 5229225 h 5229225"/>
              <a:gd name="connsiteX3" fmla="*/ 0 w 1107444"/>
              <a:gd name="connsiteY3" fmla="*/ 5229225 h 5229225"/>
              <a:gd name="connsiteX4" fmla="*/ 0 w 1107444"/>
              <a:gd name="connsiteY4" fmla="*/ 0 h 5229225"/>
              <a:gd name="connsiteX0" fmla="*/ 0 w 1107444"/>
              <a:gd name="connsiteY0" fmla="*/ 0 h 5289186"/>
              <a:gd name="connsiteX1" fmla="*/ 1107444 w 1107444"/>
              <a:gd name="connsiteY1" fmla="*/ 0 h 5289186"/>
              <a:gd name="connsiteX2" fmla="*/ 1107444 w 1107444"/>
              <a:gd name="connsiteY2" fmla="*/ 5229225 h 5289186"/>
              <a:gd name="connsiteX3" fmla="*/ 629587 w 1107444"/>
              <a:gd name="connsiteY3" fmla="*/ 5289186 h 5289186"/>
              <a:gd name="connsiteX4" fmla="*/ 0 w 1107444"/>
              <a:gd name="connsiteY4" fmla="*/ 0 h 5289186"/>
              <a:gd name="connsiteX0" fmla="*/ 0 w 1107444"/>
              <a:gd name="connsiteY0" fmla="*/ 0 h 5289186"/>
              <a:gd name="connsiteX1" fmla="*/ 1107444 w 1107444"/>
              <a:gd name="connsiteY1" fmla="*/ 0 h 5289186"/>
              <a:gd name="connsiteX2" fmla="*/ 987522 w 1107444"/>
              <a:gd name="connsiteY2" fmla="*/ 5229225 h 5289186"/>
              <a:gd name="connsiteX3" fmla="*/ 629587 w 1107444"/>
              <a:gd name="connsiteY3" fmla="*/ 5289186 h 5289186"/>
              <a:gd name="connsiteX4" fmla="*/ 0 w 1107444"/>
              <a:gd name="connsiteY4" fmla="*/ 0 h 5289186"/>
              <a:gd name="connsiteX0" fmla="*/ 0 w 1128429"/>
              <a:gd name="connsiteY0" fmla="*/ 0 h 5289186"/>
              <a:gd name="connsiteX1" fmla="*/ 1107444 w 1128429"/>
              <a:gd name="connsiteY1" fmla="*/ 0 h 5289186"/>
              <a:gd name="connsiteX2" fmla="*/ 1124262 w 1128429"/>
              <a:gd name="connsiteY2" fmla="*/ 3862543 h 5289186"/>
              <a:gd name="connsiteX3" fmla="*/ 987522 w 1128429"/>
              <a:gd name="connsiteY3" fmla="*/ 5229225 h 5289186"/>
              <a:gd name="connsiteX4" fmla="*/ 629587 w 1128429"/>
              <a:gd name="connsiteY4" fmla="*/ 5289186 h 5289186"/>
              <a:gd name="connsiteX5" fmla="*/ 0 w 1128429"/>
              <a:gd name="connsiteY5" fmla="*/ 0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2998"/>
              <a:gd name="connsiteY0" fmla="*/ 0 h 5154275"/>
              <a:gd name="connsiteX1" fmla="*/ 3590048 w 13762998"/>
              <a:gd name="connsiteY1" fmla="*/ 14991 h 5154275"/>
              <a:gd name="connsiteX2" fmla="*/ 13762971 w 13762998"/>
              <a:gd name="connsiteY2" fmla="*/ 3727632 h 5154275"/>
              <a:gd name="connsiteX3" fmla="*/ 13626231 w 13762998"/>
              <a:gd name="connsiteY3" fmla="*/ 5094314 h 5154275"/>
              <a:gd name="connsiteX4" fmla="*/ 13268296 w 13762998"/>
              <a:gd name="connsiteY4" fmla="*/ 5154275 h 5154275"/>
              <a:gd name="connsiteX5" fmla="*/ 0 w 13762998"/>
              <a:gd name="connsiteY5" fmla="*/ 0 h 5154275"/>
              <a:gd name="connsiteX0" fmla="*/ 0 w 13763028"/>
              <a:gd name="connsiteY0" fmla="*/ 0 h 5154275"/>
              <a:gd name="connsiteX1" fmla="*/ 3590048 w 13763028"/>
              <a:gd name="connsiteY1" fmla="*/ 14991 h 5154275"/>
              <a:gd name="connsiteX2" fmla="*/ 13762971 w 13763028"/>
              <a:gd name="connsiteY2" fmla="*/ 3727632 h 5154275"/>
              <a:gd name="connsiteX3" fmla="*/ 13626231 w 13763028"/>
              <a:gd name="connsiteY3" fmla="*/ 5094314 h 5154275"/>
              <a:gd name="connsiteX4" fmla="*/ 13268296 w 13763028"/>
              <a:gd name="connsiteY4" fmla="*/ 5154275 h 5154275"/>
              <a:gd name="connsiteX5" fmla="*/ 0 w 13763028"/>
              <a:gd name="connsiteY5" fmla="*/ 0 h 5154275"/>
              <a:gd name="connsiteX0" fmla="*/ 0 w 13762968"/>
              <a:gd name="connsiteY0" fmla="*/ 0 h 5154275"/>
              <a:gd name="connsiteX1" fmla="*/ 3590048 w 13762968"/>
              <a:gd name="connsiteY1" fmla="*/ 14991 h 5154275"/>
              <a:gd name="connsiteX2" fmla="*/ 13762971 w 13762968"/>
              <a:gd name="connsiteY2" fmla="*/ 3727632 h 5154275"/>
              <a:gd name="connsiteX3" fmla="*/ 13626231 w 13762968"/>
              <a:gd name="connsiteY3" fmla="*/ 5094314 h 5154275"/>
              <a:gd name="connsiteX4" fmla="*/ 13268296 w 13762968"/>
              <a:gd name="connsiteY4" fmla="*/ 5154275 h 5154275"/>
              <a:gd name="connsiteX5" fmla="*/ 0 w 13762968"/>
              <a:gd name="connsiteY5" fmla="*/ 0 h 5154275"/>
              <a:gd name="connsiteX0" fmla="*/ 0 w 13762968"/>
              <a:gd name="connsiteY0" fmla="*/ 14990 h 5169265"/>
              <a:gd name="connsiteX1" fmla="*/ 2235900 w 13762968"/>
              <a:gd name="connsiteY1" fmla="*/ 0 h 5169265"/>
              <a:gd name="connsiteX2" fmla="*/ 13762971 w 13762968"/>
              <a:gd name="connsiteY2" fmla="*/ 3742622 h 5169265"/>
              <a:gd name="connsiteX3" fmla="*/ 13626231 w 13762968"/>
              <a:gd name="connsiteY3" fmla="*/ 5109304 h 5169265"/>
              <a:gd name="connsiteX4" fmla="*/ 13268296 w 13762968"/>
              <a:gd name="connsiteY4" fmla="*/ 5169265 h 5169265"/>
              <a:gd name="connsiteX5" fmla="*/ 0 w 13762968"/>
              <a:gd name="connsiteY5" fmla="*/ 14990 h 5169265"/>
              <a:gd name="connsiteX0" fmla="*/ 0 w 13762968"/>
              <a:gd name="connsiteY0" fmla="*/ 14990 h 5169265"/>
              <a:gd name="connsiteX1" fmla="*/ 2235900 w 13762968"/>
              <a:gd name="connsiteY1" fmla="*/ 0 h 5169265"/>
              <a:gd name="connsiteX2" fmla="*/ 13762971 w 13762968"/>
              <a:gd name="connsiteY2" fmla="*/ 3742622 h 5169265"/>
              <a:gd name="connsiteX3" fmla="*/ 13626231 w 13762968"/>
              <a:gd name="connsiteY3" fmla="*/ 5109304 h 5169265"/>
              <a:gd name="connsiteX4" fmla="*/ 13268296 w 13762968"/>
              <a:gd name="connsiteY4" fmla="*/ 5169265 h 5169265"/>
              <a:gd name="connsiteX5" fmla="*/ 0 w 13762968"/>
              <a:gd name="connsiteY5" fmla="*/ 14990 h 5169265"/>
              <a:gd name="connsiteX0" fmla="*/ 0 w 13626230"/>
              <a:gd name="connsiteY0" fmla="*/ 14990 h 5169265"/>
              <a:gd name="connsiteX1" fmla="*/ 2235900 w 13626230"/>
              <a:gd name="connsiteY1" fmla="*/ 0 h 5169265"/>
              <a:gd name="connsiteX2" fmla="*/ 13311590 w 13626230"/>
              <a:gd name="connsiteY2" fmla="*/ 3742622 h 5169265"/>
              <a:gd name="connsiteX3" fmla="*/ 13626231 w 13626230"/>
              <a:gd name="connsiteY3" fmla="*/ 5109304 h 5169265"/>
              <a:gd name="connsiteX4" fmla="*/ 13268296 w 13626230"/>
              <a:gd name="connsiteY4" fmla="*/ 5169265 h 5169265"/>
              <a:gd name="connsiteX5" fmla="*/ 0 w 13626230"/>
              <a:gd name="connsiteY5" fmla="*/ 14990 h 5169265"/>
              <a:gd name="connsiteX0" fmla="*/ 0 w 13626230"/>
              <a:gd name="connsiteY0" fmla="*/ 14990 h 5169265"/>
              <a:gd name="connsiteX1" fmla="*/ 2235900 w 13626230"/>
              <a:gd name="connsiteY1" fmla="*/ 0 h 5169265"/>
              <a:gd name="connsiteX2" fmla="*/ 12634509 w 13626230"/>
              <a:gd name="connsiteY2" fmla="*/ 3742622 h 5169265"/>
              <a:gd name="connsiteX3" fmla="*/ 13626231 w 13626230"/>
              <a:gd name="connsiteY3" fmla="*/ 5109304 h 5169265"/>
              <a:gd name="connsiteX4" fmla="*/ 13268296 w 13626230"/>
              <a:gd name="connsiteY4" fmla="*/ 5169265 h 5169265"/>
              <a:gd name="connsiteX5" fmla="*/ 0 w 13626230"/>
              <a:gd name="connsiteY5" fmla="*/ 14990 h 516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26230" h="5169265">
                <a:moveTo>
                  <a:pt x="0" y="14990"/>
                </a:moveTo>
                <a:lnTo>
                  <a:pt x="2235900" y="0"/>
                </a:lnTo>
                <a:cubicBezTo>
                  <a:pt x="8535855" y="1377454"/>
                  <a:pt x="9945587" y="2440118"/>
                  <a:pt x="12634509" y="3742622"/>
                </a:cubicBezTo>
                <a:lnTo>
                  <a:pt x="13626231" y="5109304"/>
                </a:lnTo>
                <a:lnTo>
                  <a:pt x="13268296" y="5169265"/>
                </a:lnTo>
                <a:cubicBezTo>
                  <a:pt x="11102429" y="3406203"/>
                  <a:pt x="8710896" y="1808033"/>
                  <a:pt x="0" y="14990"/>
                </a:cubicBezTo>
                <a:close/>
              </a:path>
            </a:pathLst>
          </a:custGeom>
          <a:blipFill dpi="0" rotWithShape="1">
            <a:blip r:embed="rId8">
              <a:alphaModFix amt="9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3"/>
          <p:cNvSpPr/>
          <p:nvPr/>
        </p:nvSpPr>
        <p:spPr>
          <a:xfrm rot="19868757" flipH="1">
            <a:off x="6420281" y="-521970"/>
            <a:ext cx="4174890" cy="7400887"/>
          </a:xfrm>
          <a:custGeom>
            <a:avLst/>
            <a:gdLst>
              <a:gd name="connsiteX0" fmla="*/ 0 w 1107444"/>
              <a:gd name="connsiteY0" fmla="*/ 0 h 5229225"/>
              <a:gd name="connsiteX1" fmla="*/ 1107444 w 1107444"/>
              <a:gd name="connsiteY1" fmla="*/ 0 h 5229225"/>
              <a:gd name="connsiteX2" fmla="*/ 1107444 w 1107444"/>
              <a:gd name="connsiteY2" fmla="*/ 5229225 h 5229225"/>
              <a:gd name="connsiteX3" fmla="*/ 0 w 1107444"/>
              <a:gd name="connsiteY3" fmla="*/ 5229225 h 5229225"/>
              <a:gd name="connsiteX4" fmla="*/ 0 w 1107444"/>
              <a:gd name="connsiteY4" fmla="*/ 0 h 5229225"/>
              <a:gd name="connsiteX0" fmla="*/ 0 w 1107444"/>
              <a:gd name="connsiteY0" fmla="*/ 0 h 5289186"/>
              <a:gd name="connsiteX1" fmla="*/ 1107444 w 1107444"/>
              <a:gd name="connsiteY1" fmla="*/ 0 h 5289186"/>
              <a:gd name="connsiteX2" fmla="*/ 1107444 w 1107444"/>
              <a:gd name="connsiteY2" fmla="*/ 5229225 h 5289186"/>
              <a:gd name="connsiteX3" fmla="*/ 629587 w 1107444"/>
              <a:gd name="connsiteY3" fmla="*/ 5289186 h 5289186"/>
              <a:gd name="connsiteX4" fmla="*/ 0 w 1107444"/>
              <a:gd name="connsiteY4" fmla="*/ 0 h 5289186"/>
              <a:gd name="connsiteX0" fmla="*/ 0 w 1107444"/>
              <a:gd name="connsiteY0" fmla="*/ 0 h 5289186"/>
              <a:gd name="connsiteX1" fmla="*/ 1107444 w 1107444"/>
              <a:gd name="connsiteY1" fmla="*/ 0 h 5289186"/>
              <a:gd name="connsiteX2" fmla="*/ 987522 w 1107444"/>
              <a:gd name="connsiteY2" fmla="*/ 5229225 h 5289186"/>
              <a:gd name="connsiteX3" fmla="*/ 629587 w 1107444"/>
              <a:gd name="connsiteY3" fmla="*/ 5289186 h 5289186"/>
              <a:gd name="connsiteX4" fmla="*/ 0 w 1107444"/>
              <a:gd name="connsiteY4" fmla="*/ 0 h 5289186"/>
              <a:gd name="connsiteX0" fmla="*/ 0 w 1128429"/>
              <a:gd name="connsiteY0" fmla="*/ 0 h 5289186"/>
              <a:gd name="connsiteX1" fmla="*/ 1107444 w 1128429"/>
              <a:gd name="connsiteY1" fmla="*/ 0 h 5289186"/>
              <a:gd name="connsiteX2" fmla="*/ 1124262 w 1128429"/>
              <a:gd name="connsiteY2" fmla="*/ 3862543 h 5289186"/>
              <a:gd name="connsiteX3" fmla="*/ 987522 w 1128429"/>
              <a:gd name="connsiteY3" fmla="*/ 5229225 h 5289186"/>
              <a:gd name="connsiteX4" fmla="*/ 629587 w 1128429"/>
              <a:gd name="connsiteY4" fmla="*/ 5289186 h 5289186"/>
              <a:gd name="connsiteX5" fmla="*/ 0 w 1128429"/>
              <a:gd name="connsiteY5" fmla="*/ 0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2998"/>
              <a:gd name="connsiteY0" fmla="*/ 0 h 5154275"/>
              <a:gd name="connsiteX1" fmla="*/ 3590048 w 13762998"/>
              <a:gd name="connsiteY1" fmla="*/ 14991 h 5154275"/>
              <a:gd name="connsiteX2" fmla="*/ 13762971 w 13762998"/>
              <a:gd name="connsiteY2" fmla="*/ 3727632 h 5154275"/>
              <a:gd name="connsiteX3" fmla="*/ 13626231 w 13762998"/>
              <a:gd name="connsiteY3" fmla="*/ 5094314 h 5154275"/>
              <a:gd name="connsiteX4" fmla="*/ 13268296 w 13762998"/>
              <a:gd name="connsiteY4" fmla="*/ 5154275 h 5154275"/>
              <a:gd name="connsiteX5" fmla="*/ 0 w 13762998"/>
              <a:gd name="connsiteY5" fmla="*/ 0 h 5154275"/>
              <a:gd name="connsiteX0" fmla="*/ 0 w 13763028"/>
              <a:gd name="connsiteY0" fmla="*/ 0 h 5154275"/>
              <a:gd name="connsiteX1" fmla="*/ 3590048 w 13763028"/>
              <a:gd name="connsiteY1" fmla="*/ 14991 h 5154275"/>
              <a:gd name="connsiteX2" fmla="*/ 13762971 w 13763028"/>
              <a:gd name="connsiteY2" fmla="*/ 3727632 h 5154275"/>
              <a:gd name="connsiteX3" fmla="*/ 13626231 w 13763028"/>
              <a:gd name="connsiteY3" fmla="*/ 5094314 h 5154275"/>
              <a:gd name="connsiteX4" fmla="*/ 13268296 w 13763028"/>
              <a:gd name="connsiteY4" fmla="*/ 5154275 h 5154275"/>
              <a:gd name="connsiteX5" fmla="*/ 0 w 13763028"/>
              <a:gd name="connsiteY5" fmla="*/ 0 h 5154275"/>
              <a:gd name="connsiteX0" fmla="*/ 0 w 13762968"/>
              <a:gd name="connsiteY0" fmla="*/ 0 h 5154275"/>
              <a:gd name="connsiteX1" fmla="*/ 3590048 w 13762968"/>
              <a:gd name="connsiteY1" fmla="*/ 14991 h 5154275"/>
              <a:gd name="connsiteX2" fmla="*/ 13762971 w 13762968"/>
              <a:gd name="connsiteY2" fmla="*/ 3727632 h 5154275"/>
              <a:gd name="connsiteX3" fmla="*/ 13626231 w 13762968"/>
              <a:gd name="connsiteY3" fmla="*/ 5094314 h 5154275"/>
              <a:gd name="connsiteX4" fmla="*/ 13268296 w 13762968"/>
              <a:gd name="connsiteY4" fmla="*/ 5154275 h 5154275"/>
              <a:gd name="connsiteX5" fmla="*/ 0 w 13762968"/>
              <a:gd name="connsiteY5" fmla="*/ 0 h 5154275"/>
              <a:gd name="connsiteX0" fmla="*/ 0 w 13762968"/>
              <a:gd name="connsiteY0" fmla="*/ 14990 h 5169265"/>
              <a:gd name="connsiteX1" fmla="*/ 2235900 w 13762968"/>
              <a:gd name="connsiteY1" fmla="*/ 0 h 5169265"/>
              <a:gd name="connsiteX2" fmla="*/ 13762971 w 13762968"/>
              <a:gd name="connsiteY2" fmla="*/ 3742622 h 5169265"/>
              <a:gd name="connsiteX3" fmla="*/ 13626231 w 13762968"/>
              <a:gd name="connsiteY3" fmla="*/ 5109304 h 5169265"/>
              <a:gd name="connsiteX4" fmla="*/ 13268296 w 13762968"/>
              <a:gd name="connsiteY4" fmla="*/ 5169265 h 5169265"/>
              <a:gd name="connsiteX5" fmla="*/ 0 w 13762968"/>
              <a:gd name="connsiteY5" fmla="*/ 14990 h 5169265"/>
              <a:gd name="connsiteX0" fmla="*/ 0 w 13762968"/>
              <a:gd name="connsiteY0" fmla="*/ 14990 h 5169265"/>
              <a:gd name="connsiteX1" fmla="*/ 2235900 w 13762968"/>
              <a:gd name="connsiteY1" fmla="*/ 0 h 5169265"/>
              <a:gd name="connsiteX2" fmla="*/ 13762971 w 13762968"/>
              <a:gd name="connsiteY2" fmla="*/ 3742622 h 5169265"/>
              <a:gd name="connsiteX3" fmla="*/ 13626231 w 13762968"/>
              <a:gd name="connsiteY3" fmla="*/ 5109304 h 5169265"/>
              <a:gd name="connsiteX4" fmla="*/ 13268296 w 13762968"/>
              <a:gd name="connsiteY4" fmla="*/ 5169265 h 5169265"/>
              <a:gd name="connsiteX5" fmla="*/ 0 w 13762968"/>
              <a:gd name="connsiteY5" fmla="*/ 14990 h 5169265"/>
              <a:gd name="connsiteX0" fmla="*/ 0 w 13626230"/>
              <a:gd name="connsiteY0" fmla="*/ 14990 h 5169265"/>
              <a:gd name="connsiteX1" fmla="*/ 2235900 w 13626230"/>
              <a:gd name="connsiteY1" fmla="*/ 0 h 5169265"/>
              <a:gd name="connsiteX2" fmla="*/ 13311590 w 13626230"/>
              <a:gd name="connsiteY2" fmla="*/ 3742622 h 5169265"/>
              <a:gd name="connsiteX3" fmla="*/ 13626231 w 13626230"/>
              <a:gd name="connsiteY3" fmla="*/ 5109304 h 5169265"/>
              <a:gd name="connsiteX4" fmla="*/ 13268296 w 13626230"/>
              <a:gd name="connsiteY4" fmla="*/ 5169265 h 5169265"/>
              <a:gd name="connsiteX5" fmla="*/ 0 w 13626230"/>
              <a:gd name="connsiteY5" fmla="*/ 14990 h 5169265"/>
              <a:gd name="connsiteX0" fmla="*/ 0 w 13626230"/>
              <a:gd name="connsiteY0" fmla="*/ 14990 h 5169265"/>
              <a:gd name="connsiteX1" fmla="*/ 2235900 w 13626230"/>
              <a:gd name="connsiteY1" fmla="*/ 0 h 5169265"/>
              <a:gd name="connsiteX2" fmla="*/ 12634509 w 13626230"/>
              <a:gd name="connsiteY2" fmla="*/ 3742622 h 5169265"/>
              <a:gd name="connsiteX3" fmla="*/ 13626231 w 13626230"/>
              <a:gd name="connsiteY3" fmla="*/ 5109304 h 5169265"/>
              <a:gd name="connsiteX4" fmla="*/ 13268296 w 13626230"/>
              <a:gd name="connsiteY4" fmla="*/ 5169265 h 5169265"/>
              <a:gd name="connsiteX5" fmla="*/ 0 w 13626230"/>
              <a:gd name="connsiteY5" fmla="*/ 14990 h 516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26230" h="5169265">
                <a:moveTo>
                  <a:pt x="0" y="14990"/>
                </a:moveTo>
                <a:lnTo>
                  <a:pt x="2235900" y="0"/>
                </a:lnTo>
                <a:cubicBezTo>
                  <a:pt x="8535855" y="1377454"/>
                  <a:pt x="9945587" y="2440118"/>
                  <a:pt x="12634509" y="3742622"/>
                </a:cubicBezTo>
                <a:lnTo>
                  <a:pt x="13626231" y="5109304"/>
                </a:lnTo>
                <a:lnTo>
                  <a:pt x="13268296" y="5169265"/>
                </a:lnTo>
                <a:cubicBezTo>
                  <a:pt x="11102429" y="3406203"/>
                  <a:pt x="8710896" y="1808033"/>
                  <a:pt x="0" y="14990"/>
                </a:cubicBezTo>
                <a:close/>
              </a:path>
            </a:pathLst>
          </a:custGeom>
          <a:blipFill dpi="0" rotWithShape="1">
            <a:blip r:embed="rId8">
              <a:alphaModFix amt="9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3"/>
          <p:cNvSpPr/>
          <p:nvPr/>
        </p:nvSpPr>
        <p:spPr>
          <a:xfrm rot="19868757" flipH="1">
            <a:off x="6503007" y="-521970"/>
            <a:ext cx="4174890" cy="7400887"/>
          </a:xfrm>
          <a:custGeom>
            <a:avLst/>
            <a:gdLst>
              <a:gd name="connsiteX0" fmla="*/ 0 w 1107444"/>
              <a:gd name="connsiteY0" fmla="*/ 0 h 5229225"/>
              <a:gd name="connsiteX1" fmla="*/ 1107444 w 1107444"/>
              <a:gd name="connsiteY1" fmla="*/ 0 h 5229225"/>
              <a:gd name="connsiteX2" fmla="*/ 1107444 w 1107444"/>
              <a:gd name="connsiteY2" fmla="*/ 5229225 h 5229225"/>
              <a:gd name="connsiteX3" fmla="*/ 0 w 1107444"/>
              <a:gd name="connsiteY3" fmla="*/ 5229225 h 5229225"/>
              <a:gd name="connsiteX4" fmla="*/ 0 w 1107444"/>
              <a:gd name="connsiteY4" fmla="*/ 0 h 5229225"/>
              <a:gd name="connsiteX0" fmla="*/ 0 w 1107444"/>
              <a:gd name="connsiteY0" fmla="*/ 0 h 5289186"/>
              <a:gd name="connsiteX1" fmla="*/ 1107444 w 1107444"/>
              <a:gd name="connsiteY1" fmla="*/ 0 h 5289186"/>
              <a:gd name="connsiteX2" fmla="*/ 1107444 w 1107444"/>
              <a:gd name="connsiteY2" fmla="*/ 5229225 h 5289186"/>
              <a:gd name="connsiteX3" fmla="*/ 629587 w 1107444"/>
              <a:gd name="connsiteY3" fmla="*/ 5289186 h 5289186"/>
              <a:gd name="connsiteX4" fmla="*/ 0 w 1107444"/>
              <a:gd name="connsiteY4" fmla="*/ 0 h 5289186"/>
              <a:gd name="connsiteX0" fmla="*/ 0 w 1107444"/>
              <a:gd name="connsiteY0" fmla="*/ 0 h 5289186"/>
              <a:gd name="connsiteX1" fmla="*/ 1107444 w 1107444"/>
              <a:gd name="connsiteY1" fmla="*/ 0 h 5289186"/>
              <a:gd name="connsiteX2" fmla="*/ 987522 w 1107444"/>
              <a:gd name="connsiteY2" fmla="*/ 5229225 h 5289186"/>
              <a:gd name="connsiteX3" fmla="*/ 629587 w 1107444"/>
              <a:gd name="connsiteY3" fmla="*/ 5289186 h 5289186"/>
              <a:gd name="connsiteX4" fmla="*/ 0 w 1107444"/>
              <a:gd name="connsiteY4" fmla="*/ 0 h 5289186"/>
              <a:gd name="connsiteX0" fmla="*/ 0 w 1128429"/>
              <a:gd name="connsiteY0" fmla="*/ 0 h 5289186"/>
              <a:gd name="connsiteX1" fmla="*/ 1107444 w 1128429"/>
              <a:gd name="connsiteY1" fmla="*/ 0 h 5289186"/>
              <a:gd name="connsiteX2" fmla="*/ 1124262 w 1128429"/>
              <a:gd name="connsiteY2" fmla="*/ 3862543 h 5289186"/>
              <a:gd name="connsiteX3" fmla="*/ 987522 w 1128429"/>
              <a:gd name="connsiteY3" fmla="*/ 5229225 h 5289186"/>
              <a:gd name="connsiteX4" fmla="*/ 629587 w 1128429"/>
              <a:gd name="connsiteY4" fmla="*/ 5289186 h 5289186"/>
              <a:gd name="connsiteX5" fmla="*/ 0 w 1128429"/>
              <a:gd name="connsiteY5" fmla="*/ 0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2998"/>
              <a:gd name="connsiteY0" fmla="*/ 0 h 5154275"/>
              <a:gd name="connsiteX1" fmla="*/ 3590048 w 13762998"/>
              <a:gd name="connsiteY1" fmla="*/ 14991 h 5154275"/>
              <a:gd name="connsiteX2" fmla="*/ 13762971 w 13762998"/>
              <a:gd name="connsiteY2" fmla="*/ 3727632 h 5154275"/>
              <a:gd name="connsiteX3" fmla="*/ 13626231 w 13762998"/>
              <a:gd name="connsiteY3" fmla="*/ 5094314 h 5154275"/>
              <a:gd name="connsiteX4" fmla="*/ 13268296 w 13762998"/>
              <a:gd name="connsiteY4" fmla="*/ 5154275 h 5154275"/>
              <a:gd name="connsiteX5" fmla="*/ 0 w 13762998"/>
              <a:gd name="connsiteY5" fmla="*/ 0 h 5154275"/>
              <a:gd name="connsiteX0" fmla="*/ 0 w 13763028"/>
              <a:gd name="connsiteY0" fmla="*/ 0 h 5154275"/>
              <a:gd name="connsiteX1" fmla="*/ 3590048 w 13763028"/>
              <a:gd name="connsiteY1" fmla="*/ 14991 h 5154275"/>
              <a:gd name="connsiteX2" fmla="*/ 13762971 w 13763028"/>
              <a:gd name="connsiteY2" fmla="*/ 3727632 h 5154275"/>
              <a:gd name="connsiteX3" fmla="*/ 13626231 w 13763028"/>
              <a:gd name="connsiteY3" fmla="*/ 5094314 h 5154275"/>
              <a:gd name="connsiteX4" fmla="*/ 13268296 w 13763028"/>
              <a:gd name="connsiteY4" fmla="*/ 5154275 h 5154275"/>
              <a:gd name="connsiteX5" fmla="*/ 0 w 13763028"/>
              <a:gd name="connsiteY5" fmla="*/ 0 h 5154275"/>
              <a:gd name="connsiteX0" fmla="*/ 0 w 13762968"/>
              <a:gd name="connsiteY0" fmla="*/ 0 h 5154275"/>
              <a:gd name="connsiteX1" fmla="*/ 3590048 w 13762968"/>
              <a:gd name="connsiteY1" fmla="*/ 14991 h 5154275"/>
              <a:gd name="connsiteX2" fmla="*/ 13762971 w 13762968"/>
              <a:gd name="connsiteY2" fmla="*/ 3727632 h 5154275"/>
              <a:gd name="connsiteX3" fmla="*/ 13626231 w 13762968"/>
              <a:gd name="connsiteY3" fmla="*/ 5094314 h 5154275"/>
              <a:gd name="connsiteX4" fmla="*/ 13268296 w 13762968"/>
              <a:gd name="connsiteY4" fmla="*/ 5154275 h 5154275"/>
              <a:gd name="connsiteX5" fmla="*/ 0 w 13762968"/>
              <a:gd name="connsiteY5" fmla="*/ 0 h 5154275"/>
              <a:gd name="connsiteX0" fmla="*/ 0 w 13762968"/>
              <a:gd name="connsiteY0" fmla="*/ 14990 h 5169265"/>
              <a:gd name="connsiteX1" fmla="*/ 2235900 w 13762968"/>
              <a:gd name="connsiteY1" fmla="*/ 0 h 5169265"/>
              <a:gd name="connsiteX2" fmla="*/ 13762971 w 13762968"/>
              <a:gd name="connsiteY2" fmla="*/ 3742622 h 5169265"/>
              <a:gd name="connsiteX3" fmla="*/ 13626231 w 13762968"/>
              <a:gd name="connsiteY3" fmla="*/ 5109304 h 5169265"/>
              <a:gd name="connsiteX4" fmla="*/ 13268296 w 13762968"/>
              <a:gd name="connsiteY4" fmla="*/ 5169265 h 5169265"/>
              <a:gd name="connsiteX5" fmla="*/ 0 w 13762968"/>
              <a:gd name="connsiteY5" fmla="*/ 14990 h 5169265"/>
              <a:gd name="connsiteX0" fmla="*/ 0 w 13762968"/>
              <a:gd name="connsiteY0" fmla="*/ 14990 h 5169265"/>
              <a:gd name="connsiteX1" fmla="*/ 2235900 w 13762968"/>
              <a:gd name="connsiteY1" fmla="*/ 0 h 5169265"/>
              <a:gd name="connsiteX2" fmla="*/ 13762971 w 13762968"/>
              <a:gd name="connsiteY2" fmla="*/ 3742622 h 5169265"/>
              <a:gd name="connsiteX3" fmla="*/ 13626231 w 13762968"/>
              <a:gd name="connsiteY3" fmla="*/ 5109304 h 5169265"/>
              <a:gd name="connsiteX4" fmla="*/ 13268296 w 13762968"/>
              <a:gd name="connsiteY4" fmla="*/ 5169265 h 5169265"/>
              <a:gd name="connsiteX5" fmla="*/ 0 w 13762968"/>
              <a:gd name="connsiteY5" fmla="*/ 14990 h 5169265"/>
              <a:gd name="connsiteX0" fmla="*/ 0 w 13626230"/>
              <a:gd name="connsiteY0" fmla="*/ 14990 h 5169265"/>
              <a:gd name="connsiteX1" fmla="*/ 2235900 w 13626230"/>
              <a:gd name="connsiteY1" fmla="*/ 0 h 5169265"/>
              <a:gd name="connsiteX2" fmla="*/ 13311590 w 13626230"/>
              <a:gd name="connsiteY2" fmla="*/ 3742622 h 5169265"/>
              <a:gd name="connsiteX3" fmla="*/ 13626231 w 13626230"/>
              <a:gd name="connsiteY3" fmla="*/ 5109304 h 5169265"/>
              <a:gd name="connsiteX4" fmla="*/ 13268296 w 13626230"/>
              <a:gd name="connsiteY4" fmla="*/ 5169265 h 5169265"/>
              <a:gd name="connsiteX5" fmla="*/ 0 w 13626230"/>
              <a:gd name="connsiteY5" fmla="*/ 14990 h 5169265"/>
              <a:gd name="connsiteX0" fmla="*/ 0 w 13626230"/>
              <a:gd name="connsiteY0" fmla="*/ 14990 h 5169265"/>
              <a:gd name="connsiteX1" fmla="*/ 2235900 w 13626230"/>
              <a:gd name="connsiteY1" fmla="*/ 0 h 5169265"/>
              <a:gd name="connsiteX2" fmla="*/ 12634509 w 13626230"/>
              <a:gd name="connsiteY2" fmla="*/ 3742622 h 5169265"/>
              <a:gd name="connsiteX3" fmla="*/ 13626231 w 13626230"/>
              <a:gd name="connsiteY3" fmla="*/ 5109304 h 5169265"/>
              <a:gd name="connsiteX4" fmla="*/ 13268296 w 13626230"/>
              <a:gd name="connsiteY4" fmla="*/ 5169265 h 5169265"/>
              <a:gd name="connsiteX5" fmla="*/ 0 w 13626230"/>
              <a:gd name="connsiteY5" fmla="*/ 14990 h 516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26230" h="5169265">
                <a:moveTo>
                  <a:pt x="0" y="14990"/>
                </a:moveTo>
                <a:lnTo>
                  <a:pt x="2235900" y="0"/>
                </a:lnTo>
                <a:cubicBezTo>
                  <a:pt x="8535855" y="1377454"/>
                  <a:pt x="9945587" y="2440118"/>
                  <a:pt x="12634509" y="3742622"/>
                </a:cubicBezTo>
                <a:lnTo>
                  <a:pt x="13626231" y="5109304"/>
                </a:lnTo>
                <a:lnTo>
                  <a:pt x="13268296" y="5169265"/>
                </a:lnTo>
                <a:cubicBezTo>
                  <a:pt x="11102429" y="3406203"/>
                  <a:pt x="8710896" y="1808033"/>
                  <a:pt x="0" y="14990"/>
                </a:cubicBezTo>
                <a:close/>
              </a:path>
            </a:pathLst>
          </a:custGeom>
          <a:blipFill dpi="0" rotWithShape="1">
            <a:blip r:embed="rId8">
              <a:alphaModFix amt="9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3"/>
          <p:cNvSpPr/>
          <p:nvPr/>
        </p:nvSpPr>
        <p:spPr>
          <a:xfrm rot="19868757" flipH="1">
            <a:off x="6585733" y="-521970"/>
            <a:ext cx="4174890" cy="7400887"/>
          </a:xfrm>
          <a:custGeom>
            <a:avLst/>
            <a:gdLst>
              <a:gd name="connsiteX0" fmla="*/ 0 w 1107444"/>
              <a:gd name="connsiteY0" fmla="*/ 0 h 5229225"/>
              <a:gd name="connsiteX1" fmla="*/ 1107444 w 1107444"/>
              <a:gd name="connsiteY1" fmla="*/ 0 h 5229225"/>
              <a:gd name="connsiteX2" fmla="*/ 1107444 w 1107444"/>
              <a:gd name="connsiteY2" fmla="*/ 5229225 h 5229225"/>
              <a:gd name="connsiteX3" fmla="*/ 0 w 1107444"/>
              <a:gd name="connsiteY3" fmla="*/ 5229225 h 5229225"/>
              <a:gd name="connsiteX4" fmla="*/ 0 w 1107444"/>
              <a:gd name="connsiteY4" fmla="*/ 0 h 5229225"/>
              <a:gd name="connsiteX0" fmla="*/ 0 w 1107444"/>
              <a:gd name="connsiteY0" fmla="*/ 0 h 5289186"/>
              <a:gd name="connsiteX1" fmla="*/ 1107444 w 1107444"/>
              <a:gd name="connsiteY1" fmla="*/ 0 h 5289186"/>
              <a:gd name="connsiteX2" fmla="*/ 1107444 w 1107444"/>
              <a:gd name="connsiteY2" fmla="*/ 5229225 h 5289186"/>
              <a:gd name="connsiteX3" fmla="*/ 629587 w 1107444"/>
              <a:gd name="connsiteY3" fmla="*/ 5289186 h 5289186"/>
              <a:gd name="connsiteX4" fmla="*/ 0 w 1107444"/>
              <a:gd name="connsiteY4" fmla="*/ 0 h 5289186"/>
              <a:gd name="connsiteX0" fmla="*/ 0 w 1107444"/>
              <a:gd name="connsiteY0" fmla="*/ 0 h 5289186"/>
              <a:gd name="connsiteX1" fmla="*/ 1107444 w 1107444"/>
              <a:gd name="connsiteY1" fmla="*/ 0 h 5289186"/>
              <a:gd name="connsiteX2" fmla="*/ 987522 w 1107444"/>
              <a:gd name="connsiteY2" fmla="*/ 5229225 h 5289186"/>
              <a:gd name="connsiteX3" fmla="*/ 629587 w 1107444"/>
              <a:gd name="connsiteY3" fmla="*/ 5289186 h 5289186"/>
              <a:gd name="connsiteX4" fmla="*/ 0 w 1107444"/>
              <a:gd name="connsiteY4" fmla="*/ 0 h 5289186"/>
              <a:gd name="connsiteX0" fmla="*/ 0 w 1128429"/>
              <a:gd name="connsiteY0" fmla="*/ 0 h 5289186"/>
              <a:gd name="connsiteX1" fmla="*/ 1107444 w 1128429"/>
              <a:gd name="connsiteY1" fmla="*/ 0 h 5289186"/>
              <a:gd name="connsiteX2" fmla="*/ 1124262 w 1128429"/>
              <a:gd name="connsiteY2" fmla="*/ 3862543 h 5289186"/>
              <a:gd name="connsiteX3" fmla="*/ 987522 w 1128429"/>
              <a:gd name="connsiteY3" fmla="*/ 5229225 h 5289186"/>
              <a:gd name="connsiteX4" fmla="*/ 629587 w 1128429"/>
              <a:gd name="connsiteY4" fmla="*/ 5289186 h 5289186"/>
              <a:gd name="connsiteX5" fmla="*/ 0 w 1128429"/>
              <a:gd name="connsiteY5" fmla="*/ 0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2998"/>
              <a:gd name="connsiteY0" fmla="*/ 0 h 5154275"/>
              <a:gd name="connsiteX1" fmla="*/ 3590048 w 13762998"/>
              <a:gd name="connsiteY1" fmla="*/ 14991 h 5154275"/>
              <a:gd name="connsiteX2" fmla="*/ 13762971 w 13762998"/>
              <a:gd name="connsiteY2" fmla="*/ 3727632 h 5154275"/>
              <a:gd name="connsiteX3" fmla="*/ 13626231 w 13762998"/>
              <a:gd name="connsiteY3" fmla="*/ 5094314 h 5154275"/>
              <a:gd name="connsiteX4" fmla="*/ 13268296 w 13762998"/>
              <a:gd name="connsiteY4" fmla="*/ 5154275 h 5154275"/>
              <a:gd name="connsiteX5" fmla="*/ 0 w 13762998"/>
              <a:gd name="connsiteY5" fmla="*/ 0 h 5154275"/>
              <a:gd name="connsiteX0" fmla="*/ 0 w 13763028"/>
              <a:gd name="connsiteY0" fmla="*/ 0 h 5154275"/>
              <a:gd name="connsiteX1" fmla="*/ 3590048 w 13763028"/>
              <a:gd name="connsiteY1" fmla="*/ 14991 h 5154275"/>
              <a:gd name="connsiteX2" fmla="*/ 13762971 w 13763028"/>
              <a:gd name="connsiteY2" fmla="*/ 3727632 h 5154275"/>
              <a:gd name="connsiteX3" fmla="*/ 13626231 w 13763028"/>
              <a:gd name="connsiteY3" fmla="*/ 5094314 h 5154275"/>
              <a:gd name="connsiteX4" fmla="*/ 13268296 w 13763028"/>
              <a:gd name="connsiteY4" fmla="*/ 5154275 h 5154275"/>
              <a:gd name="connsiteX5" fmla="*/ 0 w 13763028"/>
              <a:gd name="connsiteY5" fmla="*/ 0 h 5154275"/>
              <a:gd name="connsiteX0" fmla="*/ 0 w 13762968"/>
              <a:gd name="connsiteY0" fmla="*/ 0 h 5154275"/>
              <a:gd name="connsiteX1" fmla="*/ 3590048 w 13762968"/>
              <a:gd name="connsiteY1" fmla="*/ 14991 h 5154275"/>
              <a:gd name="connsiteX2" fmla="*/ 13762971 w 13762968"/>
              <a:gd name="connsiteY2" fmla="*/ 3727632 h 5154275"/>
              <a:gd name="connsiteX3" fmla="*/ 13626231 w 13762968"/>
              <a:gd name="connsiteY3" fmla="*/ 5094314 h 5154275"/>
              <a:gd name="connsiteX4" fmla="*/ 13268296 w 13762968"/>
              <a:gd name="connsiteY4" fmla="*/ 5154275 h 5154275"/>
              <a:gd name="connsiteX5" fmla="*/ 0 w 13762968"/>
              <a:gd name="connsiteY5" fmla="*/ 0 h 5154275"/>
              <a:gd name="connsiteX0" fmla="*/ 0 w 13762968"/>
              <a:gd name="connsiteY0" fmla="*/ 14990 h 5169265"/>
              <a:gd name="connsiteX1" fmla="*/ 2235900 w 13762968"/>
              <a:gd name="connsiteY1" fmla="*/ 0 h 5169265"/>
              <a:gd name="connsiteX2" fmla="*/ 13762971 w 13762968"/>
              <a:gd name="connsiteY2" fmla="*/ 3742622 h 5169265"/>
              <a:gd name="connsiteX3" fmla="*/ 13626231 w 13762968"/>
              <a:gd name="connsiteY3" fmla="*/ 5109304 h 5169265"/>
              <a:gd name="connsiteX4" fmla="*/ 13268296 w 13762968"/>
              <a:gd name="connsiteY4" fmla="*/ 5169265 h 5169265"/>
              <a:gd name="connsiteX5" fmla="*/ 0 w 13762968"/>
              <a:gd name="connsiteY5" fmla="*/ 14990 h 5169265"/>
              <a:gd name="connsiteX0" fmla="*/ 0 w 13762968"/>
              <a:gd name="connsiteY0" fmla="*/ 14990 h 5169265"/>
              <a:gd name="connsiteX1" fmla="*/ 2235900 w 13762968"/>
              <a:gd name="connsiteY1" fmla="*/ 0 h 5169265"/>
              <a:gd name="connsiteX2" fmla="*/ 13762971 w 13762968"/>
              <a:gd name="connsiteY2" fmla="*/ 3742622 h 5169265"/>
              <a:gd name="connsiteX3" fmla="*/ 13626231 w 13762968"/>
              <a:gd name="connsiteY3" fmla="*/ 5109304 h 5169265"/>
              <a:gd name="connsiteX4" fmla="*/ 13268296 w 13762968"/>
              <a:gd name="connsiteY4" fmla="*/ 5169265 h 5169265"/>
              <a:gd name="connsiteX5" fmla="*/ 0 w 13762968"/>
              <a:gd name="connsiteY5" fmla="*/ 14990 h 5169265"/>
              <a:gd name="connsiteX0" fmla="*/ 0 w 13626230"/>
              <a:gd name="connsiteY0" fmla="*/ 14990 h 5169265"/>
              <a:gd name="connsiteX1" fmla="*/ 2235900 w 13626230"/>
              <a:gd name="connsiteY1" fmla="*/ 0 h 5169265"/>
              <a:gd name="connsiteX2" fmla="*/ 13311590 w 13626230"/>
              <a:gd name="connsiteY2" fmla="*/ 3742622 h 5169265"/>
              <a:gd name="connsiteX3" fmla="*/ 13626231 w 13626230"/>
              <a:gd name="connsiteY3" fmla="*/ 5109304 h 5169265"/>
              <a:gd name="connsiteX4" fmla="*/ 13268296 w 13626230"/>
              <a:gd name="connsiteY4" fmla="*/ 5169265 h 5169265"/>
              <a:gd name="connsiteX5" fmla="*/ 0 w 13626230"/>
              <a:gd name="connsiteY5" fmla="*/ 14990 h 5169265"/>
              <a:gd name="connsiteX0" fmla="*/ 0 w 13626230"/>
              <a:gd name="connsiteY0" fmla="*/ 14990 h 5169265"/>
              <a:gd name="connsiteX1" fmla="*/ 2235900 w 13626230"/>
              <a:gd name="connsiteY1" fmla="*/ 0 h 5169265"/>
              <a:gd name="connsiteX2" fmla="*/ 12634509 w 13626230"/>
              <a:gd name="connsiteY2" fmla="*/ 3742622 h 5169265"/>
              <a:gd name="connsiteX3" fmla="*/ 13626231 w 13626230"/>
              <a:gd name="connsiteY3" fmla="*/ 5109304 h 5169265"/>
              <a:gd name="connsiteX4" fmla="*/ 13268296 w 13626230"/>
              <a:gd name="connsiteY4" fmla="*/ 5169265 h 5169265"/>
              <a:gd name="connsiteX5" fmla="*/ 0 w 13626230"/>
              <a:gd name="connsiteY5" fmla="*/ 14990 h 516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26230" h="5169265">
                <a:moveTo>
                  <a:pt x="0" y="14990"/>
                </a:moveTo>
                <a:lnTo>
                  <a:pt x="2235900" y="0"/>
                </a:lnTo>
                <a:cubicBezTo>
                  <a:pt x="8535855" y="1377454"/>
                  <a:pt x="9945587" y="2440118"/>
                  <a:pt x="12634509" y="3742622"/>
                </a:cubicBezTo>
                <a:lnTo>
                  <a:pt x="13626231" y="5109304"/>
                </a:lnTo>
                <a:lnTo>
                  <a:pt x="13268296" y="5169265"/>
                </a:lnTo>
                <a:cubicBezTo>
                  <a:pt x="11102429" y="3406203"/>
                  <a:pt x="8710896" y="1808033"/>
                  <a:pt x="0" y="14990"/>
                </a:cubicBezTo>
                <a:close/>
              </a:path>
            </a:pathLst>
          </a:custGeom>
          <a:blipFill dpi="0" rotWithShape="1">
            <a:blip r:embed="rId8">
              <a:alphaModFix amt="9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3"/>
          <p:cNvSpPr/>
          <p:nvPr/>
        </p:nvSpPr>
        <p:spPr>
          <a:xfrm rot="19868757" flipH="1">
            <a:off x="6668459" y="-521970"/>
            <a:ext cx="4174890" cy="7400887"/>
          </a:xfrm>
          <a:custGeom>
            <a:avLst/>
            <a:gdLst>
              <a:gd name="connsiteX0" fmla="*/ 0 w 1107444"/>
              <a:gd name="connsiteY0" fmla="*/ 0 h 5229225"/>
              <a:gd name="connsiteX1" fmla="*/ 1107444 w 1107444"/>
              <a:gd name="connsiteY1" fmla="*/ 0 h 5229225"/>
              <a:gd name="connsiteX2" fmla="*/ 1107444 w 1107444"/>
              <a:gd name="connsiteY2" fmla="*/ 5229225 h 5229225"/>
              <a:gd name="connsiteX3" fmla="*/ 0 w 1107444"/>
              <a:gd name="connsiteY3" fmla="*/ 5229225 h 5229225"/>
              <a:gd name="connsiteX4" fmla="*/ 0 w 1107444"/>
              <a:gd name="connsiteY4" fmla="*/ 0 h 5229225"/>
              <a:gd name="connsiteX0" fmla="*/ 0 w 1107444"/>
              <a:gd name="connsiteY0" fmla="*/ 0 h 5289186"/>
              <a:gd name="connsiteX1" fmla="*/ 1107444 w 1107444"/>
              <a:gd name="connsiteY1" fmla="*/ 0 h 5289186"/>
              <a:gd name="connsiteX2" fmla="*/ 1107444 w 1107444"/>
              <a:gd name="connsiteY2" fmla="*/ 5229225 h 5289186"/>
              <a:gd name="connsiteX3" fmla="*/ 629587 w 1107444"/>
              <a:gd name="connsiteY3" fmla="*/ 5289186 h 5289186"/>
              <a:gd name="connsiteX4" fmla="*/ 0 w 1107444"/>
              <a:gd name="connsiteY4" fmla="*/ 0 h 5289186"/>
              <a:gd name="connsiteX0" fmla="*/ 0 w 1107444"/>
              <a:gd name="connsiteY0" fmla="*/ 0 h 5289186"/>
              <a:gd name="connsiteX1" fmla="*/ 1107444 w 1107444"/>
              <a:gd name="connsiteY1" fmla="*/ 0 h 5289186"/>
              <a:gd name="connsiteX2" fmla="*/ 987522 w 1107444"/>
              <a:gd name="connsiteY2" fmla="*/ 5229225 h 5289186"/>
              <a:gd name="connsiteX3" fmla="*/ 629587 w 1107444"/>
              <a:gd name="connsiteY3" fmla="*/ 5289186 h 5289186"/>
              <a:gd name="connsiteX4" fmla="*/ 0 w 1107444"/>
              <a:gd name="connsiteY4" fmla="*/ 0 h 5289186"/>
              <a:gd name="connsiteX0" fmla="*/ 0 w 1128429"/>
              <a:gd name="connsiteY0" fmla="*/ 0 h 5289186"/>
              <a:gd name="connsiteX1" fmla="*/ 1107444 w 1128429"/>
              <a:gd name="connsiteY1" fmla="*/ 0 h 5289186"/>
              <a:gd name="connsiteX2" fmla="*/ 1124262 w 1128429"/>
              <a:gd name="connsiteY2" fmla="*/ 3862543 h 5289186"/>
              <a:gd name="connsiteX3" fmla="*/ 987522 w 1128429"/>
              <a:gd name="connsiteY3" fmla="*/ 5229225 h 5289186"/>
              <a:gd name="connsiteX4" fmla="*/ 629587 w 1128429"/>
              <a:gd name="connsiteY4" fmla="*/ 5289186 h 5289186"/>
              <a:gd name="connsiteX5" fmla="*/ 0 w 1128429"/>
              <a:gd name="connsiteY5" fmla="*/ 0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2998"/>
              <a:gd name="connsiteY0" fmla="*/ 0 h 5154275"/>
              <a:gd name="connsiteX1" fmla="*/ 3590048 w 13762998"/>
              <a:gd name="connsiteY1" fmla="*/ 14991 h 5154275"/>
              <a:gd name="connsiteX2" fmla="*/ 13762971 w 13762998"/>
              <a:gd name="connsiteY2" fmla="*/ 3727632 h 5154275"/>
              <a:gd name="connsiteX3" fmla="*/ 13626231 w 13762998"/>
              <a:gd name="connsiteY3" fmla="*/ 5094314 h 5154275"/>
              <a:gd name="connsiteX4" fmla="*/ 13268296 w 13762998"/>
              <a:gd name="connsiteY4" fmla="*/ 5154275 h 5154275"/>
              <a:gd name="connsiteX5" fmla="*/ 0 w 13762998"/>
              <a:gd name="connsiteY5" fmla="*/ 0 h 5154275"/>
              <a:gd name="connsiteX0" fmla="*/ 0 w 13763028"/>
              <a:gd name="connsiteY0" fmla="*/ 0 h 5154275"/>
              <a:gd name="connsiteX1" fmla="*/ 3590048 w 13763028"/>
              <a:gd name="connsiteY1" fmla="*/ 14991 h 5154275"/>
              <a:gd name="connsiteX2" fmla="*/ 13762971 w 13763028"/>
              <a:gd name="connsiteY2" fmla="*/ 3727632 h 5154275"/>
              <a:gd name="connsiteX3" fmla="*/ 13626231 w 13763028"/>
              <a:gd name="connsiteY3" fmla="*/ 5094314 h 5154275"/>
              <a:gd name="connsiteX4" fmla="*/ 13268296 w 13763028"/>
              <a:gd name="connsiteY4" fmla="*/ 5154275 h 5154275"/>
              <a:gd name="connsiteX5" fmla="*/ 0 w 13763028"/>
              <a:gd name="connsiteY5" fmla="*/ 0 h 5154275"/>
              <a:gd name="connsiteX0" fmla="*/ 0 w 13762968"/>
              <a:gd name="connsiteY0" fmla="*/ 0 h 5154275"/>
              <a:gd name="connsiteX1" fmla="*/ 3590048 w 13762968"/>
              <a:gd name="connsiteY1" fmla="*/ 14991 h 5154275"/>
              <a:gd name="connsiteX2" fmla="*/ 13762971 w 13762968"/>
              <a:gd name="connsiteY2" fmla="*/ 3727632 h 5154275"/>
              <a:gd name="connsiteX3" fmla="*/ 13626231 w 13762968"/>
              <a:gd name="connsiteY3" fmla="*/ 5094314 h 5154275"/>
              <a:gd name="connsiteX4" fmla="*/ 13268296 w 13762968"/>
              <a:gd name="connsiteY4" fmla="*/ 5154275 h 5154275"/>
              <a:gd name="connsiteX5" fmla="*/ 0 w 13762968"/>
              <a:gd name="connsiteY5" fmla="*/ 0 h 5154275"/>
              <a:gd name="connsiteX0" fmla="*/ 0 w 13762968"/>
              <a:gd name="connsiteY0" fmla="*/ 14990 h 5169265"/>
              <a:gd name="connsiteX1" fmla="*/ 2235900 w 13762968"/>
              <a:gd name="connsiteY1" fmla="*/ 0 h 5169265"/>
              <a:gd name="connsiteX2" fmla="*/ 13762971 w 13762968"/>
              <a:gd name="connsiteY2" fmla="*/ 3742622 h 5169265"/>
              <a:gd name="connsiteX3" fmla="*/ 13626231 w 13762968"/>
              <a:gd name="connsiteY3" fmla="*/ 5109304 h 5169265"/>
              <a:gd name="connsiteX4" fmla="*/ 13268296 w 13762968"/>
              <a:gd name="connsiteY4" fmla="*/ 5169265 h 5169265"/>
              <a:gd name="connsiteX5" fmla="*/ 0 w 13762968"/>
              <a:gd name="connsiteY5" fmla="*/ 14990 h 5169265"/>
              <a:gd name="connsiteX0" fmla="*/ 0 w 13762968"/>
              <a:gd name="connsiteY0" fmla="*/ 14990 h 5169265"/>
              <a:gd name="connsiteX1" fmla="*/ 2235900 w 13762968"/>
              <a:gd name="connsiteY1" fmla="*/ 0 h 5169265"/>
              <a:gd name="connsiteX2" fmla="*/ 13762971 w 13762968"/>
              <a:gd name="connsiteY2" fmla="*/ 3742622 h 5169265"/>
              <a:gd name="connsiteX3" fmla="*/ 13626231 w 13762968"/>
              <a:gd name="connsiteY3" fmla="*/ 5109304 h 5169265"/>
              <a:gd name="connsiteX4" fmla="*/ 13268296 w 13762968"/>
              <a:gd name="connsiteY4" fmla="*/ 5169265 h 5169265"/>
              <a:gd name="connsiteX5" fmla="*/ 0 w 13762968"/>
              <a:gd name="connsiteY5" fmla="*/ 14990 h 5169265"/>
              <a:gd name="connsiteX0" fmla="*/ 0 w 13626230"/>
              <a:gd name="connsiteY0" fmla="*/ 14990 h 5169265"/>
              <a:gd name="connsiteX1" fmla="*/ 2235900 w 13626230"/>
              <a:gd name="connsiteY1" fmla="*/ 0 h 5169265"/>
              <a:gd name="connsiteX2" fmla="*/ 13311590 w 13626230"/>
              <a:gd name="connsiteY2" fmla="*/ 3742622 h 5169265"/>
              <a:gd name="connsiteX3" fmla="*/ 13626231 w 13626230"/>
              <a:gd name="connsiteY3" fmla="*/ 5109304 h 5169265"/>
              <a:gd name="connsiteX4" fmla="*/ 13268296 w 13626230"/>
              <a:gd name="connsiteY4" fmla="*/ 5169265 h 5169265"/>
              <a:gd name="connsiteX5" fmla="*/ 0 w 13626230"/>
              <a:gd name="connsiteY5" fmla="*/ 14990 h 5169265"/>
              <a:gd name="connsiteX0" fmla="*/ 0 w 13626230"/>
              <a:gd name="connsiteY0" fmla="*/ 14990 h 5169265"/>
              <a:gd name="connsiteX1" fmla="*/ 2235900 w 13626230"/>
              <a:gd name="connsiteY1" fmla="*/ 0 h 5169265"/>
              <a:gd name="connsiteX2" fmla="*/ 12634509 w 13626230"/>
              <a:gd name="connsiteY2" fmla="*/ 3742622 h 5169265"/>
              <a:gd name="connsiteX3" fmla="*/ 13626231 w 13626230"/>
              <a:gd name="connsiteY3" fmla="*/ 5109304 h 5169265"/>
              <a:gd name="connsiteX4" fmla="*/ 13268296 w 13626230"/>
              <a:gd name="connsiteY4" fmla="*/ 5169265 h 5169265"/>
              <a:gd name="connsiteX5" fmla="*/ 0 w 13626230"/>
              <a:gd name="connsiteY5" fmla="*/ 14990 h 516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26230" h="5169265">
                <a:moveTo>
                  <a:pt x="0" y="14990"/>
                </a:moveTo>
                <a:lnTo>
                  <a:pt x="2235900" y="0"/>
                </a:lnTo>
                <a:cubicBezTo>
                  <a:pt x="8535855" y="1377454"/>
                  <a:pt x="9945587" y="2440118"/>
                  <a:pt x="12634509" y="3742622"/>
                </a:cubicBezTo>
                <a:lnTo>
                  <a:pt x="13626231" y="5109304"/>
                </a:lnTo>
                <a:lnTo>
                  <a:pt x="13268296" y="5169265"/>
                </a:lnTo>
                <a:cubicBezTo>
                  <a:pt x="11102429" y="3406203"/>
                  <a:pt x="8710896" y="1808033"/>
                  <a:pt x="0" y="14990"/>
                </a:cubicBezTo>
                <a:close/>
              </a:path>
            </a:pathLst>
          </a:custGeom>
          <a:blipFill dpi="0" rotWithShape="1">
            <a:blip r:embed="rId8">
              <a:alphaModFix amt="9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3"/>
          <p:cNvSpPr/>
          <p:nvPr/>
        </p:nvSpPr>
        <p:spPr>
          <a:xfrm rot="19868757" flipH="1">
            <a:off x="6751185" y="-521970"/>
            <a:ext cx="4174890" cy="7400887"/>
          </a:xfrm>
          <a:custGeom>
            <a:avLst/>
            <a:gdLst>
              <a:gd name="connsiteX0" fmla="*/ 0 w 1107444"/>
              <a:gd name="connsiteY0" fmla="*/ 0 h 5229225"/>
              <a:gd name="connsiteX1" fmla="*/ 1107444 w 1107444"/>
              <a:gd name="connsiteY1" fmla="*/ 0 h 5229225"/>
              <a:gd name="connsiteX2" fmla="*/ 1107444 w 1107444"/>
              <a:gd name="connsiteY2" fmla="*/ 5229225 h 5229225"/>
              <a:gd name="connsiteX3" fmla="*/ 0 w 1107444"/>
              <a:gd name="connsiteY3" fmla="*/ 5229225 h 5229225"/>
              <a:gd name="connsiteX4" fmla="*/ 0 w 1107444"/>
              <a:gd name="connsiteY4" fmla="*/ 0 h 5229225"/>
              <a:gd name="connsiteX0" fmla="*/ 0 w 1107444"/>
              <a:gd name="connsiteY0" fmla="*/ 0 h 5289186"/>
              <a:gd name="connsiteX1" fmla="*/ 1107444 w 1107444"/>
              <a:gd name="connsiteY1" fmla="*/ 0 h 5289186"/>
              <a:gd name="connsiteX2" fmla="*/ 1107444 w 1107444"/>
              <a:gd name="connsiteY2" fmla="*/ 5229225 h 5289186"/>
              <a:gd name="connsiteX3" fmla="*/ 629587 w 1107444"/>
              <a:gd name="connsiteY3" fmla="*/ 5289186 h 5289186"/>
              <a:gd name="connsiteX4" fmla="*/ 0 w 1107444"/>
              <a:gd name="connsiteY4" fmla="*/ 0 h 5289186"/>
              <a:gd name="connsiteX0" fmla="*/ 0 w 1107444"/>
              <a:gd name="connsiteY0" fmla="*/ 0 h 5289186"/>
              <a:gd name="connsiteX1" fmla="*/ 1107444 w 1107444"/>
              <a:gd name="connsiteY1" fmla="*/ 0 h 5289186"/>
              <a:gd name="connsiteX2" fmla="*/ 987522 w 1107444"/>
              <a:gd name="connsiteY2" fmla="*/ 5229225 h 5289186"/>
              <a:gd name="connsiteX3" fmla="*/ 629587 w 1107444"/>
              <a:gd name="connsiteY3" fmla="*/ 5289186 h 5289186"/>
              <a:gd name="connsiteX4" fmla="*/ 0 w 1107444"/>
              <a:gd name="connsiteY4" fmla="*/ 0 h 5289186"/>
              <a:gd name="connsiteX0" fmla="*/ 0 w 1128429"/>
              <a:gd name="connsiteY0" fmla="*/ 0 h 5289186"/>
              <a:gd name="connsiteX1" fmla="*/ 1107444 w 1128429"/>
              <a:gd name="connsiteY1" fmla="*/ 0 h 5289186"/>
              <a:gd name="connsiteX2" fmla="*/ 1124262 w 1128429"/>
              <a:gd name="connsiteY2" fmla="*/ 3862543 h 5289186"/>
              <a:gd name="connsiteX3" fmla="*/ 987522 w 1128429"/>
              <a:gd name="connsiteY3" fmla="*/ 5229225 h 5289186"/>
              <a:gd name="connsiteX4" fmla="*/ 629587 w 1128429"/>
              <a:gd name="connsiteY4" fmla="*/ 5289186 h 5289186"/>
              <a:gd name="connsiteX5" fmla="*/ 0 w 1128429"/>
              <a:gd name="connsiteY5" fmla="*/ 0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2998"/>
              <a:gd name="connsiteY0" fmla="*/ 0 h 5154275"/>
              <a:gd name="connsiteX1" fmla="*/ 3590048 w 13762998"/>
              <a:gd name="connsiteY1" fmla="*/ 14991 h 5154275"/>
              <a:gd name="connsiteX2" fmla="*/ 13762971 w 13762998"/>
              <a:gd name="connsiteY2" fmla="*/ 3727632 h 5154275"/>
              <a:gd name="connsiteX3" fmla="*/ 13626231 w 13762998"/>
              <a:gd name="connsiteY3" fmla="*/ 5094314 h 5154275"/>
              <a:gd name="connsiteX4" fmla="*/ 13268296 w 13762998"/>
              <a:gd name="connsiteY4" fmla="*/ 5154275 h 5154275"/>
              <a:gd name="connsiteX5" fmla="*/ 0 w 13762998"/>
              <a:gd name="connsiteY5" fmla="*/ 0 h 5154275"/>
              <a:gd name="connsiteX0" fmla="*/ 0 w 13763028"/>
              <a:gd name="connsiteY0" fmla="*/ 0 h 5154275"/>
              <a:gd name="connsiteX1" fmla="*/ 3590048 w 13763028"/>
              <a:gd name="connsiteY1" fmla="*/ 14991 h 5154275"/>
              <a:gd name="connsiteX2" fmla="*/ 13762971 w 13763028"/>
              <a:gd name="connsiteY2" fmla="*/ 3727632 h 5154275"/>
              <a:gd name="connsiteX3" fmla="*/ 13626231 w 13763028"/>
              <a:gd name="connsiteY3" fmla="*/ 5094314 h 5154275"/>
              <a:gd name="connsiteX4" fmla="*/ 13268296 w 13763028"/>
              <a:gd name="connsiteY4" fmla="*/ 5154275 h 5154275"/>
              <a:gd name="connsiteX5" fmla="*/ 0 w 13763028"/>
              <a:gd name="connsiteY5" fmla="*/ 0 h 5154275"/>
              <a:gd name="connsiteX0" fmla="*/ 0 w 13762968"/>
              <a:gd name="connsiteY0" fmla="*/ 0 h 5154275"/>
              <a:gd name="connsiteX1" fmla="*/ 3590048 w 13762968"/>
              <a:gd name="connsiteY1" fmla="*/ 14991 h 5154275"/>
              <a:gd name="connsiteX2" fmla="*/ 13762971 w 13762968"/>
              <a:gd name="connsiteY2" fmla="*/ 3727632 h 5154275"/>
              <a:gd name="connsiteX3" fmla="*/ 13626231 w 13762968"/>
              <a:gd name="connsiteY3" fmla="*/ 5094314 h 5154275"/>
              <a:gd name="connsiteX4" fmla="*/ 13268296 w 13762968"/>
              <a:gd name="connsiteY4" fmla="*/ 5154275 h 5154275"/>
              <a:gd name="connsiteX5" fmla="*/ 0 w 13762968"/>
              <a:gd name="connsiteY5" fmla="*/ 0 h 5154275"/>
              <a:gd name="connsiteX0" fmla="*/ 0 w 13762968"/>
              <a:gd name="connsiteY0" fmla="*/ 14990 h 5169265"/>
              <a:gd name="connsiteX1" fmla="*/ 2235900 w 13762968"/>
              <a:gd name="connsiteY1" fmla="*/ 0 h 5169265"/>
              <a:gd name="connsiteX2" fmla="*/ 13762971 w 13762968"/>
              <a:gd name="connsiteY2" fmla="*/ 3742622 h 5169265"/>
              <a:gd name="connsiteX3" fmla="*/ 13626231 w 13762968"/>
              <a:gd name="connsiteY3" fmla="*/ 5109304 h 5169265"/>
              <a:gd name="connsiteX4" fmla="*/ 13268296 w 13762968"/>
              <a:gd name="connsiteY4" fmla="*/ 5169265 h 5169265"/>
              <a:gd name="connsiteX5" fmla="*/ 0 w 13762968"/>
              <a:gd name="connsiteY5" fmla="*/ 14990 h 5169265"/>
              <a:gd name="connsiteX0" fmla="*/ 0 w 13762968"/>
              <a:gd name="connsiteY0" fmla="*/ 14990 h 5169265"/>
              <a:gd name="connsiteX1" fmla="*/ 2235900 w 13762968"/>
              <a:gd name="connsiteY1" fmla="*/ 0 h 5169265"/>
              <a:gd name="connsiteX2" fmla="*/ 13762971 w 13762968"/>
              <a:gd name="connsiteY2" fmla="*/ 3742622 h 5169265"/>
              <a:gd name="connsiteX3" fmla="*/ 13626231 w 13762968"/>
              <a:gd name="connsiteY3" fmla="*/ 5109304 h 5169265"/>
              <a:gd name="connsiteX4" fmla="*/ 13268296 w 13762968"/>
              <a:gd name="connsiteY4" fmla="*/ 5169265 h 5169265"/>
              <a:gd name="connsiteX5" fmla="*/ 0 w 13762968"/>
              <a:gd name="connsiteY5" fmla="*/ 14990 h 5169265"/>
              <a:gd name="connsiteX0" fmla="*/ 0 w 13626230"/>
              <a:gd name="connsiteY0" fmla="*/ 14990 h 5169265"/>
              <a:gd name="connsiteX1" fmla="*/ 2235900 w 13626230"/>
              <a:gd name="connsiteY1" fmla="*/ 0 h 5169265"/>
              <a:gd name="connsiteX2" fmla="*/ 13311590 w 13626230"/>
              <a:gd name="connsiteY2" fmla="*/ 3742622 h 5169265"/>
              <a:gd name="connsiteX3" fmla="*/ 13626231 w 13626230"/>
              <a:gd name="connsiteY3" fmla="*/ 5109304 h 5169265"/>
              <a:gd name="connsiteX4" fmla="*/ 13268296 w 13626230"/>
              <a:gd name="connsiteY4" fmla="*/ 5169265 h 5169265"/>
              <a:gd name="connsiteX5" fmla="*/ 0 w 13626230"/>
              <a:gd name="connsiteY5" fmla="*/ 14990 h 5169265"/>
              <a:gd name="connsiteX0" fmla="*/ 0 w 13626230"/>
              <a:gd name="connsiteY0" fmla="*/ 14990 h 5169265"/>
              <a:gd name="connsiteX1" fmla="*/ 2235900 w 13626230"/>
              <a:gd name="connsiteY1" fmla="*/ 0 h 5169265"/>
              <a:gd name="connsiteX2" fmla="*/ 12634509 w 13626230"/>
              <a:gd name="connsiteY2" fmla="*/ 3742622 h 5169265"/>
              <a:gd name="connsiteX3" fmla="*/ 13626231 w 13626230"/>
              <a:gd name="connsiteY3" fmla="*/ 5109304 h 5169265"/>
              <a:gd name="connsiteX4" fmla="*/ 13268296 w 13626230"/>
              <a:gd name="connsiteY4" fmla="*/ 5169265 h 5169265"/>
              <a:gd name="connsiteX5" fmla="*/ 0 w 13626230"/>
              <a:gd name="connsiteY5" fmla="*/ 14990 h 516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26230" h="5169265">
                <a:moveTo>
                  <a:pt x="0" y="14990"/>
                </a:moveTo>
                <a:lnTo>
                  <a:pt x="2235900" y="0"/>
                </a:lnTo>
                <a:cubicBezTo>
                  <a:pt x="8535855" y="1377454"/>
                  <a:pt x="9945587" y="2440118"/>
                  <a:pt x="12634509" y="3742622"/>
                </a:cubicBezTo>
                <a:lnTo>
                  <a:pt x="13626231" y="5109304"/>
                </a:lnTo>
                <a:lnTo>
                  <a:pt x="13268296" y="5169265"/>
                </a:lnTo>
                <a:cubicBezTo>
                  <a:pt x="11102429" y="3406203"/>
                  <a:pt x="8710896" y="1808033"/>
                  <a:pt x="0" y="14990"/>
                </a:cubicBezTo>
                <a:close/>
              </a:path>
            </a:pathLst>
          </a:custGeom>
          <a:blipFill dpi="0" rotWithShape="1">
            <a:blip r:embed="rId8">
              <a:alphaModFix amt="9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3"/>
          <p:cNvSpPr/>
          <p:nvPr/>
        </p:nvSpPr>
        <p:spPr>
          <a:xfrm rot="19868757" flipH="1">
            <a:off x="6833911" y="-521970"/>
            <a:ext cx="4174890" cy="7400887"/>
          </a:xfrm>
          <a:custGeom>
            <a:avLst/>
            <a:gdLst>
              <a:gd name="connsiteX0" fmla="*/ 0 w 1107444"/>
              <a:gd name="connsiteY0" fmla="*/ 0 h 5229225"/>
              <a:gd name="connsiteX1" fmla="*/ 1107444 w 1107444"/>
              <a:gd name="connsiteY1" fmla="*/ 0 h 5229225"/>
              <a:gd name="connsiteX2" fmla="*/ 1107444 w 1107444"/>
              <a:gd name="connsiteY2" fmla="*/ 5229225 h 5229225"/>
              <a:gd name="connsiteX3" fmla="*/ 0 w 1107444"/>
              <a:gd name="connsiteY3" fmla="*/ 5229225 h 5229225"/>
              <a:gd name="connsiteX4" fmla="*/ 0 w 1107444"/>
              <a:gd name="connsiteY4" fmla="*/ 0 h 5229225"/>
              <a:gd name="connsiteX0" fmla="*/ 0 w 1107444"/>
              <a:gd name="connsiteY0" fmla="*/ 0 h 5289186"/>
              <a:gd name="connsiteX1" fmla="*/ 1107444 w 1107444"/>
              <a:gd name="connsiteY1" fmla="*/ 0 h 5289186"/>
              <a:gd name="connsiteX2" fmla="*/ 1107444 w 1107444"/>
              <a:gd name="connsiteY2" fmla="*/ 5229225 h 5289186"/>
              <a:gd name="connsiteX3" fmla="*/ 629587 w 1107444"/>
              <a:gd name="connsiteY3" fmla="*/ 5289186 h 5289186"/>
              <a:gd name="connsiteX4" fmla="*/ 0 w 1107444"/>
              <a:gd name="connsiteY4" fmla="*/ 0 h 5289186"/>
              <a:gd name="connsiteX0" fmla="*/ 0 w 1107444"/>
              <a:gd name="connsiteY0" fmla="*/ 0 h 5289186"/>
              <a:gd name="connsiteX1" fmla="*/ 1107444 w 1107444"/>
              <a:gd name="connsiteY1" fmla="*/ 0 h 5289186"/>
              <a:gd name="connsiteX2" fmla="*/ 987522 w 1107444"/>
              <a:gd name="connsiteY2" fmla="*/ 5229225 h 5289186"/>
              <a:gd name="connsiteX3" fmla="*/ 629587 w 1107444"/>
              <a:gd name="connsiteY3" fmla="*/ 5289186 h 5289186"/>
              <a:gd name="connsiteX4" fmla="*/ 0 w 1107444"/>
              <a:gd name="connsiteY4" fmla="*/ 0 h 5289186"/>
              <a:gd name="connsiteX0" fmla="*/ 0 w 1128429"/>
              <a:gd name="connsiteY0" fmla="*/ 0 h 5289186"/>
              <a:gd name="connsiteX1" fmla="*/ 1107444 w 1128429"/>
              <a:gd name="connsiteY1" fmla="*/ 0 h 5289186"/>
              <a:gd name="connsiteX2" fmla="*/ 1124262 w 1128429"/>
              <a:gd name="connsiteY2" fmla="*/ 3862543 h 5289186"/>
              <a:gd name="connsiteX3" fmla="*/ 987522 w 1128429"/>
              <a:gd name="connsiteY3" fmla="*/ 5229225 h 5289186"/>
              <a:gd name="connsiteX4" fmla="*/ 629587 w 1128429"/>
              <a:gd name="connsiteY4" fmla="*/ 5289186 h 5289186"/>
              <a:gd name="connsiteX5" fmla="*/ 0 w 1128429"/>
              <a:gd name="connsiteY5" fmla="*/ 0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2998"/>
              <a:gd name="connsiteY0" fmla="*/ 0 h 5154275"/>
              <a:gd name="connsiteX1" fmla="*/ 3590048 w 13762998"/>
              <a:gd name="connsiteY1" fmla="*/ 14991 h 5154275"/>
              <a:gd name="connsiteX2" fmla="*/ 13762971 w 13762998"/>
              <a:gd name="connsiteY2" fmla="*/ 3727632 h 5154275"/>
              <a:gd name="connsiteX3" fmla="*/ 13626231 w 13762998"/>
              <a:gd name="connsiteY3" fmla="*/ 5094314 h 5154275"/>
              <a:gd name="connsiteX4" fmla="*/ 13268296 w 13762998"/>
              <a:gd name="connsiteY4" fmla="*/ 5154275 h 5154275"/>
              <a:gd name="connsiteX5" fmla="*/ 0 w 13762998"/>
              <a:gd name="connsiteY5" fmla="*/ 0 h 5154275"/>
              <a:gd name="connsiteX0" fmla="*/ 0 w 13763028"/>
              <a:gd name="connsiteY0" fmla="*/ 0 h 5154275"/>
              <a:gd name="connsiteX1" fmla="*/ 3590048 w 13763028"/>
              <a:gd name="connsiteY1" fmla="*/ 14991 h 5154275"/>
              <a:gd name="connsiteX2" fmla="*/ 13762971 w 13763028"/>
              <a:gd name="connsiteY2" fmla="*/ 3727632 h 5154275"/>
              <a:gd name="connsiteX3" fmla="*/ 13626231 w 13763028"/>
              <a:gd name="connsiteY3" fmla="*/ 5094314 h 5154275"/>
              <a:gd name="connsiteX4" fmla="*/ 13268296 w 13763028"/>
              <a:gd name="connsiteY4" fmla="*/ 5154275 h 5154275"/>
              <a:gd name="connsiteX5" fmla="*/ 0 w 13763028"/>
              <a:gd name="connsiteY5" fmla="*/ 0 h 5154275"/>
              <a:gd name="connsiteX0" fmla="*/ 0 w 13762968"/>
              <a:gd name="connsiteY0" fmla="*/ 0 h 5154275"/>
              <a:gd name="connsiteX1" fmla="*/ 3590048 w 13762968"/>
              <a:gd name="connsiteY1" fmla="*/ 14991 h 5154275"/>
              <a:gd name="connsiteX2" fmla="*/ 13762971 w 13762968"/>
              <a:gd name="connsiteY2" fmla="*/ 3727632 h 5154275"/>
              <a:gd name="connsiteX3" fmla="*/ 13626231 w 13762968"/>
              <a:gd name="connsiteY3" fmla="*/ 5094314 h 5154275"/>
              <a:gd name="connsiteX4" fmla="*/ 13268296 w 13762968"/>
              <a:gd name="connsiteY4" fmla="*/ 5154275 h 5154275"/>
              <a:gd name="connsiteX5" fmla="*/ 0 w 13762968"/>
              <a:gd name="connsiteY5" fmla="*/ 0 h 5154275"/>
              <a:gd name="connsiteX0" fmla="*/ 0 w 13762968"/>
              <a:gd name="connsiteY0" fmla="*/ 14990 h 5169265"/>
              <a:gd name="connsiteX1" fmla="*/ 2235900 w 13762968"/>
              <a:gd name="connsiteY1" fmla="*/ 0 h 5169265"/>
              <a:gd name="connsiteX2" fmla="*/ 13762971 w 13762968"/>
              <a:gd name="connsiteY2" fmla="*/ 3742622 h 5169265"/>
              <a:gd name="connsiteX3" fmla="*/ 13626231 w 13762968"/>
              <a:gd name="connsiteY3" fmla="*/ 5109304 h 5169265"/>
              <a:gd name="connsiteX4" fmla="*/ 13268296 w 13762968"/>
              <a:gd name="connsiteY4" fmla="*/ 5169265 h 5169265"/>
              <a:gd name="connsiteX5" fmla="*/ 0 w 13762968"/>
              <a:gd name="connsiteY5" fmla="*/ 14990 h 5169265"/>
              <a:gd name="connsiteX0" fmla="*/ 0 w 13762968"/>
              <a:gd name="connsiteY0" fmla="*/ 14990 h 5169265"/>
              <a:gd name="connsiteX1" fmla="*/ 2235900 w 13762968"/>
              <a:gd name="connsiteY1" fmla="*/ 0 h 5169265"/>
              <a:gd name="connsiteX2" fmla="*/ 13762971 w 13762968"/>
              <a:gd name="connsiteY2" fmla="*/ 3742622 h 5169265"/>
              <a:gd name="connsiteX3" fmla="*/ 13626231 w 13762968"/>
              <a:gd name="connsiteY3" fmla="*/ 5109304 h 5169265"/>
              <a:gd name="connsiteX4" fmla="*/ 13268296 w 13762968"/>
              <a:gd name="connsiteY4" fmla="*/ 5169265 h 5169265"/>
              <a:gd name="connsiteX5" fmla="*/ 0 w 13762968"/>
              <a:gd name="connsiteY5" fmla="*/ 14990 h 5169265"/>
              <a:gd name="connsiteX0" fmla="*/ 0 w 13626230"/>
              <a:gd name="connsiteY0" fmla="*/ 14990 h 5169265"/>
              <a:gd name="connsiteX1" fmla="*/ 2235900 w 13626230"/>
              <a:gd name="connsiteY1" fmla="*/ 0 h 5169265"/>
              <a:gd name="connsiteX2" fmla="*/ 13311590 w 13626230"/>
              <a:gd name="connsiteY2" fmla="*/ 3742622 h 5169265"/>
              <a:gd name="connsiteX3" fmla="*/ 13626231 w 13626230"/>
              <a:gd name="connsiteY3" fmla="*/ 5109304 h 5169265"/>
              <a:gd name="connsiteX4" fmla="*/ 13268296 w 13626230"/>
              <a:gd name="connsiteY4" fmla="*/ 5169265 h 5169265"/>
              <a:gd name="connsiteX5" fmla="*/ 0 w 13626230"/>
              <a:gd name="connsiteY5" fmla="*/ 14990 h 5169265"/>
              <a:gd name="connsiteX0" fmla="*/ 0 w 13626230"/>
              <a:gd name="connsiteY0" fmla="*/ 14990 h 5169265"/>
              <a:gd name="connsiteX1" fmla="*/ 2235900 w 13626230"/>
              <a:gd name="connsiteY1" fmla="*/ 0 h 5169265"/>
              <a:gd name="connsiteX2" fmla="*/ 12634509 w 13626230"/>
              <a:gd name="connsiteY2" fmla="*/ 3742622 h 5169265"/>
              <a:gd name="connsiteX3" fmla="*/ 13626231 w 13626230"/>
              <a:gd name="connsiteY3" fmla="*/ 5109304 h 5169265"/>
              <a:gd name="connsiteX4" fmla="*/ 13268296 w 13626230"/>
              <a:gd name="connsiteY4" fmla="*/ 5169265 h 5169265"/>
              <a:gd name="connsiteX5" fmla="*/ 0 w 13626230"/>
              <a:gd name="connsiteY5" fmla="*/ 14990 h 516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26230" h="5169265">
                <a:moveTo>
                  <a:pt x="0" y="14990"/>
                </a:moveTo>
                <a:lnTo>
                  <a:pt x="2235900" y="0"/>
                </a:lnTo>
                <a:cubicBezTo>
                  <a:pt x="8535855" y="1377454"/>
                  <a:pt x="9945587" y="2440118"/>
                  <a:pt x="12634509" y="3742622"/>
                </a:cubicBezTo>
                <a:lnTo>
                  <a:pt x="13626231" y="5109304"/>
                </a:lnTo>
                <a:lnTo>
                  <a:pt x="13268296" y="5169265"/>
                </a:lnTo>
                <a:cubicBezTo>
                  <a:pt x="11102429" y="3406203"/>
                  <a:pt x="8710896" y="1808033"/>
                  <a:pt x="0" y="14990"/>
                </a:cubicBezTo>
                <a:close/>
              </a:path>
            </a:pathLst>
          </a:custGeom>
          <a:blipFill dpi="0" rotWithShape="1">
            <a:blip r:embed="rId8">
              <a:alphaModFix amt="9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3"/>
          <p:cNvSpPr/>
          <p:nvPr/>
        </p:nvSpPr>
        <p:spPr>
          <a:xfrm rot="19868757" flipH="1">
            <a:off x="6916637" y="-521970"/>
            <a:ext cx="4174890" cy="7400887"/>
          </a:xfrm>
          <a:custGeom>
            <a:avLst/>
            <a:gdLst>
              <a:gd name="connsiteX0" fmla="*/ 0 w 1107444"/>
              <a:gd name="connsiteY0" fmla="*/ 0 h 5229225"/>
              <a:gd name="connsiteX1" fmla="*/ 1107444 w 1107444"/>
              <a:gd name="connsiteY1" fmla="*/ 0 h 5229225"/>
              <a:gd name="connsiteX2" fmla="*/ 1107444 w 1107444"/>
              <a:gd name="connsiteY2" fmla="*/ 5229225 h 5229225"/>
              <a:gd name="connsiteX3" fmla="*/ 0 w 1107444"/>
              <a:gd name="connsiteY3" fmla="*/ 5229225 h 5229225"/>
              <a:gd name="connsiteX4" fmla="*/ 0 w 1107444"/>
              <a:gd name="connsiteY4" fmla="*/ 0 h 5229225"/>
              <a:gd name="connsiteX0" fmla="*/ 0 w 1107444"/>
              <a:gd name="connsiteY0" fmla="*/ 0 h 5289186"/>
              <a:gd name="connsiteX1" fmla="*/ 1107444 w 1107444"/>
              <a:gd name="connsiteY1" fmla="*/ 0 h 5289186"/>
              <a:gd name="connsiteX2" fmla="*/ 1107444 w 1107444"/>
              <a:gd name="connsiteY2" fmla="*/ 5229225 h 5289186"/>
              <a:gd name="connsiteX3" fmla="*/ 629587 w 1107444"/>
              <a:gd name="connsiteY3" fmla="*/ 5289186 h 5289186"/>
              <a:gd name="connsiteX4" fmla="*/ 0 w 1107444"/>
              <a:gd name="connsiteY4" fmla="*/ 0 h 5289186"/>
              <a:gd name="connsiteX0" fmla="*/ 0 w 1107444"/>
              <a:gd name="connsiteY0" fmla="*/ 0 h 5289186"/>
              <a:gd name="connsiteX1" fmla="*/ 1107444 w 1107444"/>
              <a:gd name="connsiteY1" fmla="*/ 0 h 5289186"/>
              <a:gd name="connsiteX2" fmla="*/ 987522 w 1107444"/>
              <a:gd name="connsiteY2" fmla="*/ 5229225 h 5289186"/>
              <a:gd name="connsiteX3" fmla="*/ 629587 w 1107444"/>
              <a:gd name="connsiteY3" fmla="*/ 5289186 h 5289186"/>
              <a:gd name="connsiteX4" fmla="*/ 0 w 1107444"/>
              <a:gd name="connsiteY4" fmla="*/ 0 h 5289186"/>
              <a:gd name="connsiteX0" fmla="*/ 0 w 1128429"/>
              <a:gd name="connsiteY0" fmla="*/ 0 h 5289186"/>
              <a:gd name="connsiteX1" fmla="*/ 1107444 w 1128429"/>
              <a:gd name="connsiteY1" fmla="*/ 0 h 5289186"/>
              <a:gd name="connsiteX2" fmla="*/ 1124262 w 1128429"/>
              <a:gd name="connsiteY2" fmla="*/ 3862543 h 5289186"/>
              <a:gd name="connsiteX3" fmla="*/ 987522 w 1128429"/>
              <a:gd name="connsiteY3" fmla="*/ 5229225 h 5289186"/>
              <a:gd name="connsiteX4" fmla="*/ 629587 w 1128429"/>
              <a:gd name="connsiteY4" fmla="*/ 5289186 h 5289186"/>
              <a:gd name="connsiteX5" fmla="*/ 0 w 1128429"/>
              <a:gd name="connsiteY5" fmla="*/ 0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2998"/>
              <a:gd name="connsiteY0" fmla="*/ 0 h 5154275"/>
              <a:gd name="connsiteX1" fmla="*/ 3590048 w 13762998"/>
              <a:gd name="connsiteY1" fmla="*/ 14991 h 5154275"/>
              <a:gd name="connsiteX2" fmla="*/ 13762971 w 13762998"/>
              <a:gd name="connsiteY2" fmla="*/ 3727632 h 5154275"/>
              <a:gd name="connsiteX3" fmla="*/ 13626231 w 13762998"/>
              <a:gd name="connsiteY3" fmla="*/ 5094314 h 5154275"/>
              <a:gd name="connsiteX4" fmla="*/ 13268296 w 13762998"/>
              <a:gd name="connsiteY4" fmla="*/ 5154275 h 5154275"/>
              <a:gd name="connsiteX5" fmla="*/ 0 w 13762998"/>
              <a:gd name="connsiteY5" fmla="*/ 0 h 5154275"/>
              <a:gd name="connsiteX0" fmla="*/ 0 w 13763028"/>
              <a:gd name="connsiteY0" fmla="*/ 0 h 5154275"/>
              <a:gd name="connsiteX1" fmla="*/ 3590048 w 13763028"/>
              <a:gd name="connsiteY1" fmla="*/ 14991 h 5154275"/>
              <a:gd name="connsiteX2" fmla="*/ 13762971 w 13763028"/>
              <a:gd name="connsiteY2" fmla="*/ 3727632 h 5154275"/>
              <a:gd name="connsiteX3" fmla="*/ 13626231 w 13763028"/>
              <a:gd name="connsiteY3" fmla="*/ 5094314 h 5154275"/>
              <a:gd name="connsiteX4" fmla="*/ 13268296 w 13763028"/>
              <a:gd name="connsiteY4" fmla="*/ 5154275 h 5154275"/>
              <a:gd name="connsiteX5" fmla="*/ 0 w 13763028"/>
              <a:gd name="connsiteY5" fmla="*/ 0 h 5154275"/>
              <a:gd name="connsiteX0" fmla="*/ 0 w 13762968"/>
              <a:gd name="connsiteY0" fmla="*/ 0 h 5154275"/>
              <a:gd name="connsiteX1" fmla="*/ 3590048 w 13762968"/>
              <a:gd name="connsiteY1" fmla="*/ 14991 h 5154275"/>
              <a:gd name="connsiteX2" fmla="*/ 13762971 w 13762968"/>
              <a:gd name="connsiteY2" fmla="*/ 3727632 h 5154275"/>
              <a:gd name="connsiteX3" fmla="*/ 13626231 w 13762968"/>
              <a:gd name="connsiteY3" fmla="*/ 5094314 h 5154275"/>
              <a:gd name="connsiteX4" fmla="*/ 13268296 w 13762968"/>
              <a:gd name="connsiteY4" fmla="*/ 5154275 h 5154275"/>
              <a:gd name="connsiteX5" fmla="*/ 0 w 13762968"/>
              <a:gd name="connsiteY5" fmla="*/ 0 h 5154275"/>
              <a:gd name="connsiteX0" fmla="*/ 0 w 13762968"/>
              <a:gd name="connsiteY0" fmla="*/ 14990 h 5169265"/>
              <a:gd name="connsiteX1" fmla="*/ 2235900 w 13762968"/>
              <a:gd name="connsiteY1" fmla="*/ 0 h 5169265"/>
              <a:gd name="connsiteX2" fmla="*/ 13762971 w 13762968"/>
              <a:gd name="connsiteY2" fmla="*/ 3742622 h 5169265"/>
              <a:gd name="connsiteX3" fmla="*/ 13626231 w 13762968"/>
              <a:gd name="connsiteY3" fmla="*/ 5109304 h 5169265"/>
              <a:gd name="connsiteX4" fmla="*/ 13268296 w 13762968"/>
              <a:gd name="connsiteY4" fmla="*/ 5169265 h 5169265"/>
              <a:gd name="connsiteX5" fmla="*/ 0 w 13762968"/>
              <a:gd name="connsiteY5" fmla="*/ 14990 h 5169265"/>
              <a:gd name="connsiteX0" fmla="*/ 0 w 13762968"/>
              <a:gd name="connsiteY0" fmla="*/ 14990 h 5169265"/>
              <a:gd name="connsiteX1" fmla="*/ 2235900 w 13762968"/>
              <a:gd name="connsiteY1" fmla="*/ 0 h 5169265"/>
              <a:gd name="connsiteX2" fmla="*/ 13762971 w 13762968"/>
              <a:gd name="connsiteY2" fmla="*/ 3742622 h 5169265"/>
              <a:gd name="connsiteX3" fmla="*/ 13626231 w 13762968"/>
              <a:gd name="connsiteY3" fmla="*/ 5109304 h 5169265"/>
              <a:gd name="connsiteX4" fmla="*/ 13268296 w 13762968"/>
              <a:gd name="connsiteY4" fmla="*/ 5169265 h 5169265"/>
              <a:gd name="connsiteX5" fmla="*/ 0 w 13762968"/>
              <a:gd name="connsiteY5" fmla="*/ 14990 h 5169265"/>
              <a:gd name="connsiteX0" fmla="*/ 0 w 13626230"/>
              <a:gd name="connsiteY0" fmla="*/ 14990 h 5169265"/>
              <a:gd name="connsiteX1" fmla="*/ 2235900 w 13626230"/>
              <a:gd name="connsiteY1" fmla="*/ 0 h 5169265"/>
              <a:gd name="connsiteX2" fmla="*/ 13311590 w 13626230"/>
              <a:gd name="connsiteY2" fmla="*/ 3742622 h 5169265"/>
              <a:gd name="connsiteX3" fmla="*/ 13626231 w 13626230"/>
              <a:gd name="connsiteY3" fmla="*/ 5109304 h 5169265"/>
              <a:gd name="connsiteX4" fmla="*/ 13268296 w 13626230"/>
              <a:gd name="connsiteY4" fmla="*/ 5169265 h 5169265"/>
              <a:gd name="connsiteX5" fmla="*/ 0 w 13626230"/>
              <a:gd name="connsiteY5" fmla="*/ 14990 h 5169265"/>
              <a:gd name="connsiteX0" fmla="*/ 0 w 13626230"/>
              <a:gd name="connsiteY0" fmla="*/ 14990 h 5169265"/>
              <a:gd name="connsiteX1" fmla="*/ 2235900 w 13626230"/>
              <a:gd name="connsiteY1" fmla="*/ 0 h 5169265"/>
              <a:gd name="connsiteX2" fmla="*/ 12634509 w 13626230"/>
              <a:gd name="connsiteY2" fmla="*/ 3742622 h 5169265"/>
              <a:gd name="connsiteX3" fmla="*/ 13626231 w 13626230"/>
              <a:gd name="connsiteY3" fmla="*/ 5109304 h 5169265"/>
              <a:gd name="connsiteX4" fmla="*/ 13268296 w 13626230"/>
              <a:gd name="connsiteY4" fmla="*/ 5169265 h 5169265"/>
              <a:gd name="connsiteX5" fmla="*/ 0 w 13626230"/>
              <a:gd name="connsiteY5" fmla="*/ 14990 h 516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26230" h="5169265">
                <a:moveTo>
                  <a:pt x="0" y="14990"/>
                </a:moveTo>
                <a:lnTo>
                  <a:pt x="2235900" y="0"/>
                </a:lnTo>
                <a:cubicBezTo>
                  <a:pt x="8535855" y="1377454"/>
                  <a:pt x="9945587" y="2440118"/>
                  <a:pt x="12634509" y="3742622"/>
                </a:cubicBezTo>
                <a:lnTo>
                  <a:pt x="13626231" y="5109304"/>
                </a:lnTo>
                <a:lnTo>
                  <a:pt x="13268296" y="5169265"/>
                </a:lnTo>
                <a:cubicBezTo>
                  <a:pt x="11102429" y="3406203"/>
                  <a:pt x="8710896" y="1808033"/>
                  <a:pt x="0" y="14990"/>
                </a:cubicBezTo>
                <a:close/>
              </a:path>
            </a:pathLst>
          </a:custGeom>
          <a:blipFill dpi="0" rotWithShape="1">
            <a:blip r:embed="rId8">
              <a:alphaModFix amt="9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3"/>
          <p:cNvSpPr/>
          <p:nvPr/>
        </p:nvSpPr>
        <p:spPr>
          <a:xfrm rot="19868757" flipH="1">
            <a:off x="6999363" y="-521970"/>
            <a:ext cx="4174890" cy="7400887"/>
          </a:xfrm>
          <a:custGeom>
            <a:avLst/>
            <a:gdLst>
              <a:gd name="connsiteX0" fmla="*/ 0 w 1107444"/>
              <a:gd name="connsiteY0" fmla="*/ 0 h 5229225"/>
              <a:gd name="connsiteX1" fmla="*/ 1107444 w 1107444"/>
              <a:gd name="connsiteY1" fmla="*/ 0 h 5229225"/>
              <a:gd name="connsiteX2" fmla="*/ 1107444 w 1107444"/>
              <a:gd name="connsiteY2" fmla="*/ 5229225 h 5229225"/>
              <a:gd name="connsiteX3" fmla="*/ 0 w 1107444"/>
              <a:gd name="connsiteY3" fmla="*/ 5229225 h 5229225"/>
              <a:gd name="connsiteX4" fmla="*/ 0 w 1107444"/>
              <a:gd name="connsiteY4" fmla="*/ 0 h 5229225"/>
              <a:gd name="connsiteX0" fmla="*/ 0 w 1107444"/>
              <a:gd name="connsiteY0" fmla="*/ 0 h 5289186"/>
              <a:gd name="connsiteX1" fmla="*/ 1107444 w 1107444"/>
              <a:gd name="connsiteY1" fmla="*/ 0 h 5289186"/>
              <a:gd name="connsiteX2" fmla="*/ 1107444 w 1107444"/>
              <a:gd name="connsiteY2" fmla="*/ 5229225 h 5289186"/>
              <a:gd name="connsiteX3" fmla="*/ 629587 w 1107444"/>
              <a:gd name="connsiteY3" fmla="*/ 5289186 h 5289186"/>
              <a:gd name="connsiteX4" fmla="*/ 0 w 1107444"/>
              <a:gd name="connsiteY4" fmla="*/ 0 h 5289186"/>
              <a:gd name="connsiteX0" fmla="*/ 0 w 1107444"/>
              <a:gd name="connsiteY0" fmla="*/ 0 h 5289186"/>
              <a:gd name="connsiteX1" fmla="*/ 1107444 w 1107444"/>
              <a:gd name="connsiteY1" fmla="*/ 0 h 5289186"/>
              <a:gd name="connsiteX2" fmla="*/ 987522 w 1107444"/>
              <a:gd name="connsiteY2" fmla="*/ 5229225 h 5289186"/>
              <a:gd name="connsiteX3" fmla="*/ 629587 w 1107444"/>
              <a:gd name="connsiteY3" fmla="*/ 5289186 h 5289186"/>
              <a:gd name="connsiteX4" fmla="*/ 0 w 1107444"/>
              <a:gd name="connsiteY4" fmla="*/ 0 h 5289186"/>
              <a:gd name="connsiteX0" fmla="*/ 0 w 1128429"/>
              <a:gd name="connsiteY0" fmla="*/ 0 h 5289186"/>
              <a:gd name="connsiteX1" fmla="*/ 1107444 w 1128429"/>
              <a:gd name="connsiteY1" fmla="*/ 0 h 5289186"/>
              <a:gd name="connsiteX2" fmla="*/ 1124262 w 1128429"/>
              <a:gd name="connsiteY2" fmla="*/ 3862543 h 5289186"/>
              <a:gd name="connsiteX3" fmla="*/ 987522 w 1128429"/>
              <a:gd name="connsiteY3" fmla="*/ 5229225 h 5289186"/>
              <a:gd name="connsiteX4" fmla="*/ 629587 w 1128429"/>
              <a:gd name="connsiteY4" fmla="*/ 5289186 h 5289186"/>
              <a:gd name="connsiteX5" fmla="*/ 0 w 1128429"/>
              <a:gd name="connsiteY5" fmla="*/ 0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2998"/>
              <a:gd name="connsiteY0" fmla="*/ 0 h 5154275"/>
              <a:gd name="connsiteX1" fmla="*/ 3590048 w 13762998"/>
              <a:gd name="connsiteY1" fmla="*/ 14991 h 5154275"/>
              <a:gd name="connsiteX2" fmla="*/ 13762971 w 13762998"/>
              <a:gd name="connsiteY2" fmla="*/ 3727632 h 5154275"/>
              <a:gd name="connsiteX3" fmla="*/ 13626231 w 13762998"/>
              <a:gd name="connsiteY3" fmla="*/ 5094314 h 5154275"/>
              <a:gd name="connsiteX4" fmla="*/ 13268296 w 13762998"/>
              <a:gd name="connsiteY4" fmla="*/ 5154275 h 5154275"/>
              <a:gd name="connsiteX5" fmla="*/ 0 w 13762998"/>
              <a:gd name="connsiteY5" fmla="*/ 0 h 5154275"/>
              <a:gd name="connsiteX0" fmla="*/ 0 w 13763028"/>
              <a:gd name="connsiteY0" fmla="*/ 0 h 5154275"/>
              <a:gd name="connsiteX1" fmla="*/ 3590048 w 13763028"/>
              <a:gd name="connsiteY1" fmla="*/ 14991 h 5154275"/>
              <a:gd name="connsiteX2" fmla="*/ 13762971 w 13763028"/>
              <a:gd name="connsiteY2" fmla="*/ 3727632 h 5154275"/>
              <a:gd name="connsiteX3" fmla="*/ 13626231 w 13763028"/>
              <a:gd name="connsiteY3" fmla="*/ 5094314 h 5154275"/>
              <a:gd name="connsiteX4" fmla="*/ 13268296 w 13763028"/>
              <a:gd name="connsiteY4" fmla="*/ 5154275 h 5154275"/>
              <a:gd name="connsiteX5" fmla="*/ 0 w 13763028"/>
              <a:gd name="connsiteY5" fmla="*/ 0 h 5154275"/>
              <a:gd name="connsiteX0" fmla="*/ 0 w 13762968"/>
              <a:gd name="connsiteY0" fmla="*/ 0 h 5154275"/>
              <a:gd name="connsiteX1" fmla="*/ 3590048 w 13762968"/>
              <a:gd name="connsiteY1" fmla="*/ 14991 h 5154275"/>
              <a:gd name="connsiteX2" fmla="*/ 13762971 w 13762968"/>
              <a:gd name="connsiteY2" fmla="*/ 3727632 h 5154275"/>
              <a:gd name="connsiteX3" fmla="*/ 13626231 w 13762968"/>
              <a:gd name="connsiteY3" fmla="*/ 5094314 h 5154275"/>
              <a:gd name="connsiteX4" fmla="*/ 13268296 w 13762968"/>
              <a:gd name="connsiteY4" fmla="*/ 5154275 h 5154275"/>
              <a:gd name="connsiteX5" fmla="*/ 0 w 13762968"/>
              <a:gd name="connsiteY5" fmla="*/ 0 h 5154275"/>
              <a:gd name="connsiteX0" fmla="*/ 0 w 13762968"/>
              <a:gd name="connsiteY0" fmla="*/ 14990 h 5169265"/>
              <a:gd name="connsiteX1" fmla="*/ 2235900 w 13762968"/>
              <a:gd name="connsiteY1" fmla="*/ 0 h 5169265"/>
              <a:gd name="connsiteX2" fmla="*/ 13762971 w 13762968"/>
              <a:gd name="connsiteY2" fmla="*/ 3742622 h 5169265"/>
              <a:gd name="connsiteX3" fmla="*/ 13626231 w 13762968"/>
              <a:gd name="connsiteY3" fmla="*/ 5109304 h 5169265"/>
              <a:gd name="connsiteX4" fmla="*/ 13268296 w 13762968"/>
              <a:gd name="connsiteY4" fmla="*/ 5169265 h 5169265"/>
              <a:gd name="connsiteX5" fmla="*/ 0 w 13762968"/>
              <a:gd name="connsiteY5" fmla="*/ 14990 h 5169265"/>
              <a:gd name="connsiteX0" fmla="*/ 0 w 13762968"/>
              <a:gd name="connsiteY0" fmla="*/ 14990 h 5169265"/>
              <a:gd name="connsiteX1" fmla="*/ 2235900 w 13762968"/>
              <a:gd name="connsiteY1" fmla="*/ 0 h 5169265"/>
              <a:gd name="connsiteX2" fmla="*/ 13762971 w 13762968"/>
              <a:gd name="connsiteY2" fmla="*/ 3742622 h 5169265"/>
              <a:gd name="connsiteX3" fmla="*/ 13626231 w 13762968"/>
              <a:gd name="connsiteY3" fmla="*/ 5109304 h 5169265"/>
              <a:gd name="connsiteX4" fmla="*/ 13268296 w 13762968"/>
              <a:gd name="connsiteY4" fmla="*/ 5169265 h 5169265"/>
              <a:gd name="connsiteX5" fmla="*/ 0 w 13762968"/>
              <a:gd name="connsiteY5" fmla="*/ 14990 h 5169265"/>
              <a:gd name="connsiteX0" fmla="*/ 0 w 13626230"/>
              <a:gd name="connsiteY0" fmla="*/ 14990 h 5169265"/>
              <a:gd name="connsiteX1" fmla="*/ 2235900 w 13626230"/>
              <a:gd name="connsiteY1" fmla="*/ 0 h 5169265"/>
              <a:gd name="connsiteX2" fmla="*/ 13311590 w 13626230"/>
              <a:gd name="connsiteY2" fmla="*/ 3742622 h 5169265"/>
              <a:gd name="connsiteX3" fmla="*/ 13626231 w 13626230"/>
              <a:gd name="connsiteY3" fmla="*/ 5109304 h 5169265"/>
              <a:gd name="connsiteX4" fmla="*/ 13268296 w 13626230"/>
              <a:gd name="connsiteY4" fmla="*/ 5169265 h 5169265"/>
              <a:gd name="connsiteX5" fmla="*/ 0 w 13626230"/>
              <a:gd name="connsiteY5" fmla="*/ 14990 h 5169265"/>
              <a:gd name="connsiteX0" fmla="*/ 0 w 13626230"/>
              <a:gd name="connsiteY0" fmla="*/ 14990 h 5169265"/>
              <a:gd name="connsiteX1" fmla="*/ 2235900 w 13626230"/>
              <a:gd name="connsiteY1" fmla="*/ 0 h 5169265"/>
              <a:gd name="connsiteX2" fmla="*/ 12634509 w 13626230"/>
              <a:gd name="connsiteY2" fmla="*/ 3742622 h 5169265"/>
              <a:gd name="connsiteX3" fmla="*/ 13626231 w 13626230"/>
              <a:gd name="connsiteY3" fmla="*/ 5109304 h 5169265"/>
              <a:gd name="connsiteX4" fmla="*/ 13268296 w 13626230"/>
              <a:gd name="connsiteY4" fmla="*/ 5169265 h 5169265"/>
              <a:gd name="connsiteX5" fmla="*/ 0 w 13626230"/>
              <a:gd name="connsiteY5" fmla="*/ 14990 h 516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26230" h="5169265">
                <a:moveTo>
                  <a:pt x="0" y="14990"/>
                </a:moveTo>
                <a:lnTo>
                  <a:pt x="2235900" y="0"/>
                </a:lnTo>
                <a:cubicBezTo>
                  <a:pt x="8535855" y="1377454"/>
                  <a:pt x="9945587" y="2440118"/>
                  <a:pt x="12634509" y="3742622"/>
                </a:cubicBezTo>
                <a:lnTo>
                  <a:pt x="13626231" y="5109304"/>
                </a:lnTo>
                <a:lnTo>
                  <a:pt x="13268296" y="5169265"/>
                </a:lnTo>
                <a:cubicBezTo>
                  <a:pt x="11102429" y="3406203"/>
                  <a:pt x="8710896" y="1808033"/>
                  <a:pt x="0" y="14990"/>
                </a:cubicBezTo>
                <a:close/>
              </a:path>
            </a:pathLst>
          </a:custGeom>
          <a:blipFill dpi="0" rotWithShape="1">
            <a:blip r:embed="rId8">
              <a:alphaModFix amt="9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3"/>
          <p:cNvSpPr/>
          <p:nvPr/>
        </p:nvSpPr>
        <p:spPr>
          <a:xfrm rot="19868757" flipH="1">
            <a:off x="7082089" y="-521970"/>
            <a:ext cx="4174890" cy="7400887"/>
          </a:xfrm>
          <a:custGeom>
            <a:avLst/>
            <a:gdLst>
              <a:gd name="connsiteX0" fmla="*/ 0 w 1107444"/>
              <a:gd name="connsiteY0" fmla="*/ 0 h 5229225"/>
              <a:gd name="connsiteX1" fmla="*/ 1107444 w 1107444"/>
              <a:gd name="connsiteY1" fmla="*/ 0 h 5229225"/>
              <a:gd name="connsiteX2" fmla="*/ 1107444 w 1107444"/>
              <a:gd name="connsiteY2" fmla="*/ 5229225 h 5229225"/>
              <a:gd name="connsiteX3" fmla="*/ 0 w 1107444"/>
              <a:gd name="connsiteY3" fmla="*/ 5229225 h 5229225"/>
              <a:gd name="connsiteX4" fmla="*/ 0 w 1107444"/>
              <a:gd name="connsiteY4" fmla="*/ 0 h 5229225"/>
              <a:gd name="connsiteX0" fmla="*/ 0 w 1107444"/>
              <a:gd name="connsiteY0" fmla="*/ 0 h 5289186"/>
              <a:gd name="connsiteX1" fmla="*/ 1107444 w 1107444"/>
              <a:gd name="connsiteY1" fmla="*/ 0 h 5289186"/>
              <a:gd name="connsiteX2" fmla="*/ 1107444 w 1107444"/>
              <a:gd name="connsiteY2" fmla="*/ 5229225 h 5289186"/>
              <a:gd name="connsiteX3" fmla="*/ 629587 w 1107444"/>
              <a:gd name="connsiteY3" fmla="*/ 5289186 h 5289186"/>
              <a:gd name="connsiteX4" fmla="*/ 0 w 1107444"/>
              <a:gd name="connsiteY4" fmla="*/ 0 h 5289186"/>
              <a:gd name="connsiteX0" fmla="*/ 0 w 1107444"/>
              <a:gd name="connsiteY0" fmla="*/ 0 h 5289186"/>
              <a:gd name="connsiteX1" fmla="*/ 1107444 w 1107444"/>
              <a:gd name="connsiteY1" fmla="*/ 0 h 5289186"/>
              <a:gd name="connsiteX2" fmla="*/ 987522 w 1107444"/>
              <a:gd name="connsiteY2" fmla="*/ 5229225 h 5289186"/>
              <a:gd name="connsiteX3" fmla="*/ 629587 w 1107444"/>
              <a:gd name="connsiteY3" fmla="*/ 5289186 h 5289186"/>
              <a:gd name="connsiteX4" fmla="*/ 0 w 1107444"/>
              <a:gd name="connsiteY4" fmla="*/ 0 h 5289186"/>
              <a:gd name="connsiteX0" fmla="*/ 0 w 1128429"/>
              <a:gd name="connsiteY0" fmla="*/ 0 h 5289186"/>
              <a:gd name="connsiteX1" fmla="*/ 1107444 w 1128429"/>
              <a:gd name="connsiteY1" fmla="*/ 0 h 5289186"/>
              <a:gd name="connsiteX2" fmla="*/ 1124262 w 1128429"/>
              <a:gd name="connsiteY2" fmla="*/ 3862543 h 5289186"/>
              <a:gd name="connsiteX3" fmla="*/ 987522 w 1128429"/>
              <a:gd name="connsiteY3" fmla="*/ 5229225 h 5289186"/>
              <a:gd name="connsiteX4" fmla="*/ 629587 w 1128429"/>
              <a:gd name="connsiteY4" fmla="*/ 5289186 h 5289186"/>
              <a:gd name="connsiteX5" fmla="*/ 0 w 1128429"/>
              <a:gd name="connsiteY5" fmla="*/ 0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2998"/>
              <a:gd name="connsiteY0" fmla="*/ 0 h 5154275"/>
              <a:gd name="connsiteX1" fmla="*/ 3590048 w 13762998"/>
              <a:gd name="connsiteY1" fmla="*/ 14991 h 5154275"/>
              <a:gd name="connsiteX2" fmla="*/ 13762971 w 13762998"/>
              <a:gd name="connsiteY2" fmla="*/ 3727632 h 5154275"/>
              <a:gd name="connsiteX3" fmla="*/ 13626231 w 13762998"/>
              <a:gd name="connsiteY3" fmla="*/ 5094314 h 5154275"/>
              <a:gd name="connsiteX4" fmla="*/ 13268296 w 13762998"/>
              <a:gd name="connsiteY4" fmla="*/ 5154275 h 5154275"/>
              <a:gd name="connsiteX5" fmla="*/ 0 w 13762998"/>
              <a:gd name="connsiteY5" fmla="*/ 0 h 5154275"/>
              <a:gd name="connsiteX0" fmla="*/ 0 w 13763028"/>
              <a:gd name="connsiteY0" fmla="*/ 0 h 5154275"/>
              <a:gd name="connsiteX1" fmla="*/ 3590048 w 13763028"/>
              <a:gd name="connsiteY1" fmla="*/ 14991 h 5154275"/>
              <a:gd name="connsiteX2" fmla="*/ 13762971 w 13763028"/>
              <a:gd name="connsiteY2" fmla="*/ 3727632 h 5154275"/>
              <a:gd name="connsiteX3" fmla="*/ 13626231 w 13763028"/>
              <a:gd name="connsiteY3" fmla="*/ 5094314 h 5154275"/>
              <a:gd name="connsiteX4" fmla="*/ 13268296 w 13763028"/>
              <a:gd name="connsiteY4" fmla="*/ 5154275 h 5154275"/>
              <a:gd name="connsiteX5" fmla="*/ 0 w 13763028"/>
              <a:gd name="connsiteY5" fmla="*/ 0 h 5154275"/>
              <a:gd name="connsiteX0" fmla="*/ 0 w 13762968"/>
              <a:gd name="connsiteY0" fmla="*/ 0 h 5154275"/>
              <a:gd name="connsiteX1" fmla="*/ 3590048 w 13762968"/>
              <a:gd name="connsiteY1" fmla="*/ 14991 h 5154275"/>
              <a:gd name="connsiteX2" fmla="*/ 13762971 w 13762968"/>
              <a:gd name="connsiteY2" fmla="*/ 3727632 h 5154275"/>
              <a:gd name="connsiteX3" fmla="*/ 13626231 w 13762968"/>
              <a:gd name="connsiteY3" fmla="*/ 5094314 h 5154275"/>
              <a:gd name="connsiteX4" fmla="*/ 13268296 w 13762968"/>
              <a:gd name="connsiteY4" fmla="*/ 5154275 h 5154275"/>
              <a:gd name="connsiteX5" fmla="*/ 0 w 13762968"/>
              <a:gd name="connsiteY5" fmla="*/ 0 h 5154275"/>
              <a:gd name="connsiteX0" fmla="*/ 0 w 13762968"/>
              <a:gd name="connsiteY0" fmla="*/ 14990 h 5169265"/>
              <a:gd name="connsiteX1" fmla="*/ 2235900 w 13762968"/>
              <a:gd name="connsiteY1" fmla="*/ 0 h 5169265"/>
              <a:gd name="connsiteX2" fmla="*/ 13762971 w 13762968"/>
              <a:gd name="connsiteY2" fmla="*/ 3742622 h 5169265"/>
              <a:gd name="connsiteX3" fmla="*/ 13626231 w 13762968"/>
              <a:gd name="connsiteY3" fmla="*/ 5109304 h 5169265"/>
              <a:gd name="connsiteX4" fmla="*/ 13268296 w 13762968"/>
              <a:gd name="connsiteY4" fmla="*/ 5169265 h 5169265"/>
              <a:gd name="connsiteX5" fmla="*/ 0 w 13762968"/>
              <a:gd name="connsiteY5" fmla="*/ 14990 h 5169265"/>
              <a:gd name="connsiteX0" fmla="*/ 0 w 13762968"/>
              <a:gd name="connsiteY0" fmla="*/ 14990 h 5169265"/>
              <a:gd name="connsiteX1" fmla="*/ 2235900 w 13762968"/>
              <a:gd name="connsiteY1" fmla="*/ 0 h 5169265"/>
              <a:gd name="connsiteX2" fmla="*/ 13762971 w 13762968"/>
              <a:gd name="connsiteY2" fmla="*/ 3742622 h 5169265"/>
              <a:gd name="connsiteX3" fmla="*/ 13626231 w 13762968"/>
              <a:gd name="connsiteY3" fmla="*/ 5109304 h 5169265"/>
              <a:gd name="connsiteX4" fmla="*/ 13268296 w 13762968"/>
              <a:gd name="connsiteY4" fmla="*/ 5169265 h 5169265"/>
              <a:gd name="connsiteX5" fmla="*/ 0 w 13762968"/>
              <a:gd name="connsiteY5" fmla="*/ 14990 h 5169265"/>
              <a:gd name="connsiteX0" fmla="*/ 0 w 13626230"/>
              <a:gd name="connsiteY0" fmla="*/ 14990 h 5169265"/>
              <a:gd name="connsiteX1" fmla="*/ 2235900 w 13626230"/>
              <a:gd name="connsiteY1" fmla="*/ 0 h 5169265"/>
              <a:gd name="connsiteX2" fmla="*/ 13311590 w 13626230"/>
              <a:gd name="connsiteY2" fmla="*/ 3742622 h 5169265"/>
              <a:gd name="connsiteX3" fmla="*/ 13626231 w 13626230"/>
              <a:gd name="connsiteY3" fmla="*/ 5109304 h 5169265"/>
              <a:gd name="connsiteX4" fmla="*/ 13268296 w 13626230"/>
              <a:gd name="connsiteY4" fmla="*/ 5169265 h 5169265"/>
              <a:gd name="connsiteX5" fmla="*/ 0 w 13626230"/>
              <a:gd name="connsiteY5" fmla="*/ 14990 h 5169265"/>
              <a:gd name="connsiteX0" fmla="*/ 0 w 13626230"/>
              <a:gd name="connsiteY0" fmla="*/ 14990 h 5169265"/>
              <a:gd name="connsiteX1" fmla="*/ 2235900 w 13626230"/>
              <a:gd name="connsiteY1" fmla="*/ 0 h 5169265"/>
              <a:gd name="connsiteX2" fmla="*/ 12634509 w 13626230"/>
              <a:gd name="connsiteY2" fmla="*/ 3742622 h 5169265"/>
              <a:gd name="connsiteX3" fmla="*/ 13626231 w 13626230"/>
              <a:gd name="connsiteY3" fmla="*/ 5109304 h 5169265"/>
              <a:gd name="connsiteX4" fmla="*/ 13268296 w 13626230"/>
              <a:gd name="connsiteY4" fmla="*/ 5169265 h 5169265"/>
              <a:gd name="connsiteX5" fmla="*/ 0 w 13626230"/>
              <a:gd name="connsiteY5" fmla="*/ 14990 h 516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26230" h="5169265">
                <a:moveTo>
                  <a:pt x="0" y="14990"/>
                </a:moveTo>
                <a:lnTo>
                  <a:pt x="2235900" y="0"/>
                </a:lnTo>
                <a:cubicBezTo>
                  <a:pt x="8535855" y="1377454"/>
                  <a:pt x="9945587" y="2440118"/>
                  <a:pt x="12634509" y="3742622"/>
                </a:cubicBezTo>
                <a:lnTo>
                  <a:pt x="13626231" y="5109304"/>
                </a:lnTo>
                <a:lnTo>
                  <a:pt x="13268296" y="5169265"/>
                </a:lnTo>
                <a:cubicBezTo>
                  <a:pt x="11102429" y="3406203"/>
                  <a:pt x="8710896" y="1808033"/>
                  <a:pt x="0" y="14990"/>
                </a:cubicBezTo>
                <a:close/>
              </a:path>
            </a:pathLst>
          </a:custGeom>
          <a:blipFill dpi="0" rotWithShape="1">
            <a:blip r:embed="rId8">
              <a:alphaModFix amt="9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3"/>
          <p:cNvSpPr/>
          <p:nvPr/>
        </p:nvSpPr>
        <p:spPr>
          <a:xfrm rot="19868757" flipH="1">
            <a:off x="7164815" y="-521970"/>
            <a:ext cx="4174890" cy="7400887"/>
          </a:xfrm>
          <a:custGeom>
            <a:avLst/>
            <a:gdLst>
              <a:gd name="connsiteX0" fmla="*/ 0 w 1107444"/>
              <a:gd name="connsiteY0" fmla="*/ 0 h 5229225"/>
              <a:gd name="connsiteX1" fmla="*/ 1107444 w 1107444"/>
              <a:gd name="connsiteY1" fmla="*/ 0 h 5229225"/>
              <a:gd name="connsiteX2" fmla="*/ 1107444 w 1107444"/>
              <a:gd name="connsiteY2" fmla="*/ 5229225 h 5229225"/>
              <a:gd name="connsiteX3" fmla="*/ 0 w 1107444"/>
              <a:gd name="connsiteY3" fmla="*/ 5229225 h 5229225"/>
              <a:gd name="connsiteX4" fmla="*/ 0 w 1107444"/>
              <a:gd name="connsiteY4" fmla="*/ 0 h 5229225"/>
              <a:gd name="connsiteX0" fmla="*/ 0 w 1107444"/>
              <a:gd name="connsiteY0" fmla="*/ 0 h 5289186"/>
              <a:gd name="connsiteX1" fmla="*/ 1107444 w 1107444"/>
              <a:gd name="connsiteY1" fmla="*/ 0 h 5289186"/>
              <a:gd name="connsiteX2" fmla="*/ 1107444 w 1107444"/>
              <a:gd name="connsiteY2" fmla="*/ 5229225 h 5289186"/>
              <a:gd name="connsiteX3" fmla="*/ 629587 w 1107444"/>
              <a:gd name="connsiteY3" fmla="*/ 5289186 h 5289186"/>
              <a:gd name="connsiteX4" fmla="*/ 0 w 1107444"/>
              <a:gd name="connsiteY4" fmla="*/ 0 h 5289186"/>
              <a:gd name="connsiteX0" fmla="*/ 0 w 1107444"/>
              <a:gd name="connsiteY0" fmla="*/ 0 h 5289186"/>
              <a:gd name="connsiteX1" fmla="*/ 1107444 w 1107444"/>
              <a:gd name="connsiteY1" fmla="*/ 0 h 5289186"/>
              <a:gd name="connsiteX2" fmla="*/ 987522 w 1107444"/>
              <a:gd name="connsiteY2" fmla="*/ 5229225 h 5289186"/>
              <a:gd name="connsiteX3" fmla="*/ 629587 w 1107444"/>
              <a:gd name="connsiteY3" fmla="*/ 5289186 h 5289186"/>
              <a:gd name="connsiteX4" fmla="*/ 0 w 1107444"/>
              <a:gd name="connsiteY4" fmla="*/ 0 h 5289186"/>
              <a:gd name="connsiteX0" fmla="*/ 0 w 1128429"/>
              <a:gd name="connsiteY0" fmla="*/ 0 h 5289186"/>
              <a:gd name="connsiteX1" fmla="*/ 1107444 w 1128429"/>
              <a:gd name="connsiteY1" fmla="*/ 0 h 5289186"/>
              <a:gd name="connsiteX2" fmla="*/ 1124262 w 1128429"/>
              <a:gd name="connsiteY2" fmla="*/ 3862543 h 5289186"/>
              <a:gd name="connsiteX3" fmla="*/ 987522 w 1128429"/>
              <a:gd name="connsiteY3" fmla="*/ 5229225 h 5289186"/>
              <a:gd name="connsiteX4" fmla="*/ 629587 w 1128429"/>
              <a:gd name="connsiteY4" fmla="*/ 5289186 h 5289186"/>
              <a:gd name="connsiteX5" fmla="*/ 0 w 1128429"/>
              <a:gd name="connsiteY5" fmla="*/ 0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2998"/>
              <a:gd name="connsiteY0" fmla="*/ 0 h 5154275"/>
              <a:gd name="connsiteX1" fmla="*/ 3590048 w 13762998"/>
              <a:gd name="connsiteY1" fmla="*/ 14991 h 5154275"/>
              <a:gd name="connsiteX2" fmla="*/ 13762971 w 13762998"/>
              <a:gd name="connsiteY2" fmla="*/ 3727632 h 5154275"/>
              <a:gd name="connsiteX3" fmla="*/ 13626231 w 13762998"/>
              <a:gd name="connsiteY3" fmla="*/ 5094314 h 5154275"/>
              <a:gd name="connsiteX4" fmla="*/ 13268296 w 13762998"/>
              <a:gd name="connsiteY4" fmla="*/ 5154275 h 5154275"/>
              <a:gd name="connsiteX5" fmla="*/ 0 w 13762998"/>
              <a:gd name="connsiteY5" fmla="*/ 0 h 5154275"/>
              <a:gd name="connsiteX0" fmla="*/ 0 w 13763028"/>
              <a:gd name="connsiteY0" fmla="*/ 0 h 5154275"/>
              <a:gd name="connsiteX1" fmla="*/ 3590048 w 13763028"/>
              <a:gd name="connsiteY1" fmla="*/ 14991 h 5154275"/>
              <a:gd name="connsiteX2" fmla="*/ 13762971 w 13763028"/>
              <a:gd name="connsiteY2" fmla="*/ 3727632 h 5154275"/>
              <a:gd name="connsiteX3" fmla="*/ 13626231 w 13763028"/>
              <a:gd name="connsiteY3" fmla="*/ 5094314 h 5154275"/>
              <a:gd name="connsiteX4" fmla="*/ 13268296 w 13763028"/>
              <a:gd name="connsiteY4" fmla="*/ 5154275 h 5154275"/>
              <a:gd name="connsiteX5" fmla="*/ 0 w 13763028"/>
              <a:gd name="connsiteY5" fmla="*/ 0 h 5154275"/>
              <a:gd name="connsiteX0" fmla="*/ 0 w 13762968"/>
              <a:gd name="connsiteY0" fmla="*/ 0 h 5154275"/>
              <a:gd name="connsiteX1" fmla="*/ 3590048 w 13762968"/>
              <a:gd name="connsiteY1" fmla="*/ 14991 h 5154275"/>
              <a:gd name="connsiteX2" fmla="*/ 13762971 w 13762968"/>
              <a:gd name="connsiteY2" fmla="*/ 3727632 h 5154275"/>
              <a:gd name="connsiteX3" fmla="*/ 13626231 w 13762968"/>
              <a:gd name="connsiteY3" fmla="*/ 5094314 h 5154275"/>
              <a:gd name="connsiteX4" fmla="*/ 13268296 w 13762968"/>
              <a:gd name="connsiteY4" fmla="*/ 5154275 h 5154275"/>
              <a:gd name="connsiteX5" fmla="*/ 0 w 13762968"/>
              <a:gd name="connsiteY5" fmla="*/ 0 h 5154275"/>
              <a:gd name="connsiteX0" fmla="*/ 0 w 13762968"/>
              <a:gd name="connsiteY0" fmla="*/ 14990 h 5169265"/>
              <a:gd name="connsiteX1" fmla="*/ 2235900 w 13762968"/>
              <a:gd name="connsiteY1" fmla="*/ 0 h 5169265"/>
              <a:gd name="connsiteX2" fmla="*/ 13762971 w 13762968"/>
              <a:gd name="connsiteY2" fmla="*/ 3742622 h 5169265"/>
              <a:gd name="connsiteX3" fmla="*/ 13626231 w 13762968"/>
              <a:gd name="connsiteY3" fmla="*/ 5109304 h 5169265"/>
              <a:gd name="connsiteX4" fmla="*/ 13268296 w 13762968"/>
              <a:gd name="connsiteY4" fmla="*/ 5169265 h 5169265"/>
              <a:gd name="connsiteX5" fmla="*/ 0 w 13762968"/>
              <a:gd name="connsiteY5" fmla="*/ 14990 h 5169265"/>
              <a:gd name="connsiteX0" fmla="*/ 0 w 13762968"/>
              <a:gd name="connsiteY0" fmla="*/ 14990 h 5169265"/>
              <a:gd name="connsiteX1" fmla="*/ 2235900 w 13762968"/>
              <a:gd name="connsiteY1" fmla="*/ 0 h 5169265"/>
              <a:gd name="connsiteX2" fmla="*/ 13762971 w 13762968"/>
              <a:gd name="connsiteY2" fmla="*/ 3742622 h 5169265"/>
              <a:gd name="connsiteX3" fmla="*/ 13626231 w 13762968"/>
              <a:gd name="connsiteY3" fmla="*/ 5109304 h 5169265"/>
              <a:gd name="connsiteX4" fmla="*/ 13268296 w 13762968"/>
              <a:gd name="connsiteY4" fmla="*/ 5169265 h 5169265"/>
              <a:gd name="connsiteX5" fmla="*/ 0 w 13762968"/>
              <a:gd name="connsiteY5" fmla="*/ 14990 h 5169265"/>
              <a:gd name="connsiteX0" fmla="*/ 0 w 13626230"/>
              <a:gd name="connsiteY0" fmla="*/ 14990 h 5169265"/>
              <a:gd name="connsiteX1" fmla="*/ 2235900 w 13626230"/>
              <a:gd name="connsiteY1" fmla="*/ 0 h 5169265"/>
              <a:gd name="connsiteX2" fmla="*/ 13311590 w 13626230"/>
              <a:gd name="connsiteY2" fmla="*/ 3742622 h 5169265"/>
              <a:gd name="connsiteX3" fmla="*/ 13626231 w 13626230"/>
              <a:gd name="connsiteY3" fmla="*/ 5109304 h 5169265"/>
              <a:gd name="connsiteX4" fmla="*/ 13268296 w 13626230"/>
              <a:gd name="connsiteY4" fmla="*/ 5169265 h 5169265"/>
              <a:gd name="connsiteX5" fmla="*/ 0 w 13626230"/>
              <a:gd name="connsiteY5" fmla="*/ 14990 h 5169265"/>
              <a:gd name="connsiteX0" fmla="*/ 0 w 13626230"/>
              <a:gd name="connsiteY0" fmla="*/ 14990 h 5169265"/>
              <a:gd name="connsiteX1" fmla="*/ 2235900 w 13626230"/>
              <a:gd name="connsiteY1" fmla="*/ 0 h 5169265"/>
              <a:gd name="connsiteX2" fmla="*/ 12634509 w 13626230"/>
              <a:gd name="connsiteY2" fmla="*/ 3742622 h 5169265"/>
              <a:gd name="connsiteX3" fmla="*/ 13626231 w 13626230"/>
              <a:gd name="connsiteY3" fmla="*/ 5109304 h 5169265"/>
              <a:gd name="connsiteX4" fmla="*/ 13268296 w 13626230"/>
              <a:gd name="connsiteY4" fmla="*/ 5169265 h 5169265"/>
              <a:gd name="connsiteX5" fmla="*/ 0 w 13626230"/>
              <a:gd name="connsiteY5" fmla="*/ 14990 h 516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26230" h="5169265">
                <a:moveTo>
                  <a:pt x="0" y="14990"/>
                </a:moveTo>
                <a:lnTo>
                  <a:pt x="2235900" y="0"/>
                </a:lnTo>
                <a:cubicBezTo>
                  <a:pt x="8535855" y="1377454"/>
                  <a:pt x="9945587" y="2440118"/>
                  <a:pt x="12634509" y="3742622"/>
                </a:cubicBezTo>
                <a:lnTo>
                  <a:pt x="13626231" y="5109304"/>
                </a:lnTo>
                <a:lnTo>
                  <a:pt x="13268296" y="5169265"/>
                </a:lnTo>
                <a:cubicBezTo>
                  <a:pt x="11102429" y="3406203"/>
                  <a:pt x="8710896" y="1808033"/>
                  <a:pt x="0" y="14990"/>
                </a:cubicBezTo>
                <a:close/>
              </a:path>
            </a:pathLst>
          </a:custGeom>
          <a:blipFill dpi="0" rotWithShape="1">
            <a:blip r:embed="rId8">
              <a:alphaModFix amt="9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3"/>
          <p:cNvSpPr/>
          <p:nvPr/>
        </p:nvSpPr>
        <p:spPr>
          <a:xfrm rot="19868757" flipH="1">
            <a:off x="7247541" y="-521970"/>
            <a:ext cx="4174890" cy="7400887"/>
          </a:xfrm>
          <a:custGeom>
            <a:avLst/>
            <a:gdLst>
              <a:gd name="connsiteX0" fmla="*/ 0 w 1107444"/>
              <a:gd name="connsiteY0" fmla="*/ 0 h 5229225"/>
              <a:gd name="connsiteX1" fmla="*/ 1107444 w 1107444"/>
              <a:gd name="connsiteY1" fmla="*/ 0 h 5229225"/>
              <a:gd name="connsiteX2" fmla="*/ 1107444 w 1107444"/>
              <a:gd name="connsiteY2" fmla="*/ 5229225 h 5229225"/>
              <a:gd name="connsiteX3" fmla="*/ 0 w 1107444"/>
              <a:gd name="connsiteY3" fmla="*/ 5229225 h 5229225"/>
              <a:gd name="connsiteX4" fmla="*/ 0 w 1107444"/>
              <a:gd name="connsiteY4" fmla="*/ 0 h 5229225"/>
              <a:gd name="connsiteX0" fmla="*/ 0 w 1107444"/>
              <a:gd name="connsiteY0" fmla="*/ 0 h 5289186"/>
              <a:gd name="connsiteX1" fmla="*/ 1107444 w 1107444"/>
              <a:gd name="connsiteY1" fmla="*/ 0 h 5289186"/>
              <a:gd name="connsiteX2" fmla="*/ 1107444 w 1107444"/>
              <a:gd name="connsiteY2" fmla="*/ 5229225 h 5289186"/>
              <a:gd name="connsiteX3" fmla="*/ 629587 w 1107444"/>
              <a:gd name="connsiteY3" fmla="*/ 5289186 h 5289186"/>
              <a:gd name="connsiteX4" fmla="*/ 0 w 1107444"/>
              <a:gd name="connsiteY4" fmla="*/ 0 h 5289186"/>
              <a:gd name="connsiteX0" fmla="*/ 0 w 1107444"/>
              <a:gd name="connsiteY0" fmla="*/ 0 h 5289186"/>
              <a:gd name="connsiteX1" fmla="*/ 1107444 w 1107444"/>
              <a:gd name="connsiteY1" fmla="*/ 0 h 5289186"/>
              <a:gd name="connsiteX2" fmla="*/ 987522 w 1107444"/>
              <a:gd name="connsiteY2" fmla="*/ 5229225 h 5289186"/>
              <a:gd name="connsiteX3" fmla="*/ 629587 w 1107444"/>
              <a:gd name="connsiteY3" fmla="*/ 5289186 h 5289186"/>
              <a:gd name="connsiteX4" fmla="*/ 0 w 1107444"/>
              <a:gd name="connsiteY4" fmla="*/ 0 h 5289186"/>
              <a:gd name="connsiteX0" fmla="*/ 0 w 1128429"/>
              <a:gd name="connsiteY0" fmla="*/ 0 h 5289186"/>
              <a:gd name="connsiteX1" fmla="*/ 1107444 w 1128429"/>
              <a:gd name="connsiteY1" fmla="*/ 0 h 5289186"/>
              <a:gd name="connsiteX2" fmla="*/ 1124262 w 1128429"/>
              <a:gd name="connsiteY2" fmla="*/ 3862543 h 5289186"/>
              <a:gd name="connsiteX3" fmla="*/ 987522 w 1128429"/>
              <a:gd name="connsiteY3" fmla="*/ 5229225 h 5289186"/>
              <a:gd name="connsiteX4" fmla="*/ 629587 w 1128429"/>
              <a:gd name="connsiteY4" fmla="*/ 5289186 h 5289186"/>
              <a:gd name="connsiteX5" fmla="*/ 0 w 1128429"/>
              <a:gd name="connsiteY5" fmla="*/ 0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2998"/>
              <a:gd name="connsiteY0" fmla="*/ 0 h 5154275"/>
              <a:gd name="connsiteX1" fmla="*/ 3590048 w 13762998"/>
              <a:gd name="connsiteY1" fmla="*/ 14991 h 5154275"/>
              <a:gd name="connsiteX2" fmla="*/ 13762971 w 13762998"/>
              <a:gd name="connsiteY2" fmla="*/ 3727632 h 5154275"/>
              <a:gd name="connsiteX3" fmla="*/ 13626231 w 13762998"/>
              <a:gd name="connsiteY3" fmla="*/ 5094314 h 5154275"/>
              <a:gd name="connsiteX4" fmla="*/ 13268296 w 13762998"/>
              <a:gd name="connsiteY4" fmla="*/ 5154275 h 5154275"/>
              <a:gd name="connsiteX5" fmla="*/ 0 w 13762998"/>
              <a:gd name="connsiteY5" fmla="*/ 0 h 5154275"/>
              <a:gd name="connsiteX0" fmla="*/ 0 w 13763028"/>
              <a:gd name="connsiteY0" fmla="*/ 0 h 5154275"/>
              <a:gd name="connsiteX1" fmla="*/ 3590048 w 13763028"/>
              <a:gd name="connsiteY1" fmla="*/ 14991 h 5154275"/>
              <a:gd name="connsiteX2" fmla="*/ 13762971 w 13763028"/>
              <a:gd name="connsiteY2" fmla="*/ 3727632 h 5154275"/>
              <a:gd name="connsiteX3" fmla="*/ 13626231 w 13763028"/>
              <a:gd name="connsiteY3" fmla="*/ 5094314 h 5154275"/>
              <a:gd name="connsiteX4" fmla="*/ 13268296 w 13763028"/>
              <a:gd name="connsiteY4" fmla="*/ 5154275 h 5154275"/>
              <a:gd name="connsiteX5" fmla="*/ 0 w 13763028"/>
              <a:gd name="connsiteY5" fmla="*/ 0 h 5154275"/>
              <a:gd name="connsiteX0" fmla="*/ 0 w 13762968"/>
              <a:gd name="connsiteY0" fmla="*/ 0 h 5154275"/>
              <a:gd name="connsiteX1" fmla="*/ 3590048 w 13762968"/>
              <a:gd name="connsiteY1" fmla="*/ 14991 h 5154275"/>
              <a:gd name="connsiteX2" fmla="*/ 13762971 w 13762968"/>
              <a:gd name="connsiteY2" fmla="*/ 3727632 h 5154275"/>
              <a:gd name="connsiteX3" fmla="*/ 13626231 w 13762968"/>
              <a:gd name="connsiteY3" fmla="*/ 5094314 h 5154275"/>
              <a:gd name="connsiteX4" fmla="*/ 13268296 w 13762968"/>
              <a:gd name="connsiteY4" fmla="*/ 5154275 h 5154275"/>
              <a:gd name="connsiteX5" fmla="*/ 0 w 13762968"/>
              <a:gd name="connsiteY5" fmla="*/ 0 h 5154275"/>
              <a:gd name="connsiteX0" fmla="*/ 0 w 13762968"/>
              <a:gd name="connsiteY0" fmla="*/ 14990 h 5169265"/>
              <a:gd name="connsiteX1" fmla="*/ 2235900 w 13762968"/>
              <a:gd name="connsiteY1" fmla="*/ 0 h 5169265"/>
              <a:gd name="connsiteX2" fmla="*/ 13762971 w 13762968"/>
              <a:gd name="connsiteY2" fmla="*/ 3742622 h 5169265"/>
              <a:gd name="connsiteX3" fmla="*/ 13626231 w 13762968"/>
              <a:gd name="connsiteY3" fmla="*/ 5109304 h 5169265"/>
              <a:gd name="connsiteX4" fmla="*/ 13268296 w 13762968"/>
              <a:gd name="connsiteY4" fmla="*/ 5169265 h 5169265"/>
              <a:gd name="connsiteX5" fmla="*/ 0 w 13762968"/>
              <a:gd name="connsiteY5" fmla="*/ 14990 h 5169265"/>
              <a:gd name="connsiteX0" fmla="*/ 0 w 13762968"/>
              <a:gd name="connsiteY0" fmla="*/ 14990 h 5169265"/>
              <a:gd name="connsiteX1" fmla="*/ 2235900 w 13762968"/>
              <a:gd name="connsiteY1" fmla="*/ 0 h 5169265"/>
              <a:gd name="connsiteX2" fmla="*/ 13762971 w 13762968"/>
              <a:gd name="connsiteY2" fmla="*/ 3742622 h 5169265"/>
              <a:gd name="connsiteX3" fmla="*/ 13626231 w 13762968"/>
              <a:gd name="connsiteY3" fmla="*/ 5109304 h 5169265"/>
              <a:gd name="connsiteX4" fmla="*/ 13268296 w 13762968"/>
              <a:gd name="connsiteY4" fmla="*/ 5169265 h 5169265"/>
              <a:gd name="connsiteX5" fmla="*/ 0 w 13762968"/>
              <a:gd name="connsiteY5" fmla="*/ 14990 h 5169265"/>
              <a:gd name="connsiteX0" fmla="*/ 0 w 13626230"/>
              <a:gd name="connsiteY0" fmla="*/ 14990 h 5169265"/>
              <a:gd name="connsiteX1" fmla="*/ 2235900 w 13626230"/>
              <a:gd name="connsiteY1" fmla="*/ 0 h 5169265"/>
              <a:gd name="connsiteX2" fmla="*/ 13311590 w 13626230"/>
              <a:gd name="connsiteY2" fmla="*/ 3742622 h 5169265"/>
              <a:gd name="connsiteX3" fmla="*/ 13626231 w 13626230"/>
              <a:gd name="connsiteY3" fmla="*/ 5109304 h 5169265"/>
              <a:gd name="connsiteX4" fmla="*/ 13268296 w 13626230"/>
              <a:gd name="connsiteY4" fmla="*/ 5169265 h 5169265"/>
              <a:gd name="connsiteX5" fmla="*/ 0 w 13626230"/>
              <a:gd name="connsiteY5" fmla="*/ 14990 h 5169265"/>
              <a:gd name="connsiteX0" fmla="*/ 0 w 13626230"/>
              <a:gd name="connsiteY0" fmla="*/ 14990 h 5169265"/>
              <a:gd name="connsiteX1" fmla="*/ 2235900 w 13626230"/>
              <a:gd name="connsiteY1" fmla="*/ 0 h 5169265"/>
              <a:gd name="connsiteX2" fmla="*/ 12634509 w 13626230"/>
              <a:gd name="connsiteY2" fmla="*/ 3742622 h 5169265"/>
              <a:gd name="connsiteX3" fmla="*/ 13626231 w 13626230"/>
              <a:gd name="connsiteY3" fmla="*/ 5109304 h 5169265"/>
              <a:gd name="connsiteX4" fmla="*/ 13268296 w 13626230"/>
              <a:gd name="connsiteY4" fmla="*/ 5169265 h 5169265"/>
              <a:gd name="connsiteX5" fmla="*/ 0 w 13626230"/>
              <a:gd name="connsiteY5" fmla="*/ 14990 h 516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26230" h="5169265">
                <a:moveTo>
                  <a:pt x="0" y="14990"/>
                </a:moveTo>
                <a:lnTo>
                  <a:pt x="2235900" y="0"/>
                </a:lnTo>
                <a:cubicBezTo>
                  <a:pt x="8535855" y="1377454"/>
                  <a:pt x="9945587" y="2440118"/>
                  <a:pt x="12634509" y="3742622"/>
                </a:cubicBezTo>
                <a:lnTo>
                  <a:pt x="13626231" y="5109304"/>
                </a:lnTo>
                <a:lnTo>
                  <a:pt x="13268296" y="5169265"/>
                </a:lnTo>
                <a:cubicBezTo>
                  <a:pt x="11102429" y="3406203"/>
                  <a:pt x="8710896" y="1808033"/>
                  <a:pt x="0" y="14990"/>
                </a:cubicBezTo>
                <a:close/>
              </a:path>
            </a:pathLst>
          </a:custGeom>
          <a:blipFill dpi="0" rotWithShape="1">
            <a:blip r:embed="rId8">
              <a:alphaModFix amt="9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3"/>
          <p:cNvSpPr/>
          <p:nvPr/>
        </p:nvSpPr>
        <p:spPr>
          <a:xfrm rot="19868757" flipH="1">
            <a:off x="7330267" y="-521970"/>
            <a:ext cx="4174890" cy="7400887"/>
          </a:xfrm>
          <a:custGeom>
            <a:avLst/>
            <a:gdLst>
              <a:gd name="connsiteX0" fmla="*/ 0 w 1107444"/>
              <a:gd name="connsiteY0" fmla="*/ 0 h 5229225"/>
              <a:gd name="connsiteX1" fmla="*/ 1107444 w 1107444"/>
              <a:gd name="connsiteY1" fmla="*/ 0 h 5229225"/>
              <a:gd name="connsiteX2" fmla="*/ 1107444 w 1107444"/>
              <a:gd name="connsiteY2" fmla="*/ 5229225 h 5229225"/>
              <a:gd name="connsiteX3" fmla="*/ 0 w 1107444"/>
              <a:gd name="connsiteY3" fmla="*/ 5229225 h 5229225"/>
              <a:gd name="connsiteX4" fmla="*/ 0 w 1107444"/>
              <a:gd name="connsiteY4" fmla="*/ 0 h 5229225"/>
              <a:gd name="connsiteX0" fmla="*/ 0 w 1107444"/>
              <a:gd name="connsiteY0" fmla="*/ 0 h 5289186"/>
              <a:gd name="connsiteX1" fmla="*/ 1107444 w 1107444"/>
              <a:gd name="connsiteY1" fmla="*/ 0 h 5289186"/>
              <a:gd name="connsiteX2" fmla="*/ 1107444 w 1107444"/>
              <a:gd name="connsiteY2" fmla="*/ 5229225 h 5289186"/>
              <a:gd name="connsiteX3" fmla="*/ 629587 w 1107444"/>
              <a:gd name="connsiteY3" fmla="*/ 5289186 h 5289186"/>
              <a:gd name="connsiteX4" fmla="*/ 0 w 1107444"/>
              <a:gd name="connsiteY4" fmla="*/ 0 h 5289186"/>
              <a:gd name="connsiteX0" fmla="*/ 0 w 1107444"/>
              <a:gd name="connsiteY0" fmla="*/ 0 h 5289186"/>
              <a:gd name="connsiteX1" fmla="*/ 1107444 w 1107444"/>
              <a:gd name="connsiteY1" fmla="*/ 0 h 5289186"/>
              <a:gd name="connsiteX2" fmla="*/ 987522 w 1107444"/>
              <a:gd name="connsiteY2" fmla="*/ 5229225 h 5289186"/>
              <a:gd name="connsiteX3" fmla="*/ 629587 w 1107444"/>
              <a:gd name="connsiteY3" fmla="*/ 5289186 h 5289186"/>
              <a:gd name="connsiteX4" fmla="*/ 0 w 1107444"/>
              <a:gd name="connsiteY4" fmla="*/ 0 h 5289186"/>
              <a:gd name="connsiteX0" fmla="*/ 0 w 1128429"/>
              <a:gd name="connsiteY0" fmla="*/ 0 h 5289186"/>
              <a:gd name="connsiteX1" fmla="*/ 1107444 w 1128429"/>
              <a:gd name="connsiteY1" fmla="*/ 0 h 5289186"/>
              <a:gd name="connsiteX2" fmla="*/ 1124262 w 1128429"/>
              <a:gd name="connsiteY2" fmla="*/ 3862543 h 5289186"/>
              <a:gd name="connsiteX3" fmla="*/ 987522 w 1128429"/>
              <a:gd name="connsiteY3" fmla="*/ 5229225 h 5289186"/>
              <a:gd name="connsiteX4" fmla="*/ 629587 w 1128429"/>
              <a:gd name="connsiteY4" fmla="*/ 5289186 h 5289186"/>
              <a:gd name="connsiteX5" fmla="*/ 0 w 1128429"/>
              <a:gd name="connsiteY5" fmla="*/ 0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2998"/>
              <a:gd name="connsiteY0" fmla="*/ 0 h 5154275"/>
              <a:gd name="connsiteX1" fmla="*/ 3590048 w 13762998"/>
              <a:gd name="connsiteY1" fmla="*/ 14991 h 5154275"/>
              <a:gd name="connsiteX2" fmla="*/ 13762971 w 13762998"/>
              <a:gd name="connsiteY2" fmla="*/ 3727632 h 5154275"/>
              <a:gd name="connsiteX3" fmla="*/ 13626231 w 13762998"/>
              <a:gd name="connsiteY3" fmla="*/ 5094314 h 5154275"/>
              <a:gd name="connsiteX4" fmla="*/ 13268296 w 13762998"/>
              <a:gd name="connsiteY4" fmla="*/ 5154275 h 5154275"/>
              <a:gd name="connsiteX5" fmla="*/ 0 w 13762998"/>
              <a:gd name="connsiteY5" fmla="*/ 0 h 5154275"/>
              <a:gd name="connsiteX0" fmla="*/ 0 w 13763028"/>
              <a:gd name="connsiteY0" fmla="*/ 0 h 5154275"/>
              <a:gd name="connsiteX1" fmla="*/ 3590048 w 13763028"/>
              <a:gd name="connsiteY1" fmla="*/ 14991 h 5154275"/>
              <a:gd name="connsiteX2" fmla="*/ 13762971 w 13763028"/>
              <a:gd name="connsiteY2" fmla="*/ 3727632 h 5154275"/>
              <a:gd name="connsiteX3" fmla="*/ 13626231 w 13763028"/>
              <a:gd name="connsiteY3" fmla="*/ 5094314 h 5154275"/>
              <a:gd name="connsiteX4" fmla="*/ 13268296 w 13763028"/>
              <a:gd name="connsiteY4" fmla="*/ 5154275 h 5154275"/>
              <a:gd name="connsiteX5" fmla="*/ 0 w 13763028"/>
              <a:gd name="connsiteY5" fmla="*/ 0 h 5154275"/>
              <a:gd name="connsiteX0" fmla="*/ 0 w 13762968"/>
              <a:gd name="connsiteY0" fmla="*/ 0 h 5154275"/>
              <a:gd name="connsiteX1" fmla="*/ 3590048 w 13762968"/>
              <a:gd name="connsiteY1" fmla="*/ 14991 h 5154275"/>
              <a:gd name="connsiteX2" fmla="*/ 13762971 w 13762968"/>
              <a:gd name="connsiteY2" fmla="*/ 3727632 h 5154275"/>
              <a:gd name="connsiteX3" fmla="*/ 13626231 w 13762968"/>
              <a:gd name="connsiteY3" fmla="*/ 5094314 h 5154275"/>
              <a:gd name="connsiteX4" fmla="*/ 13268296 w 13762968"/>
              <a:gd name="connsiteY4" fmla="*/ 5154275 h 5154275"/>
              <a:gd name="connsiteX5" fmla="*/ 0 w 13762968"/>
              <a:gd name="connsiteY5" fmla="*/ 0 h 5154275"/>
              <a:gd name="connsiteX0" fmla="*/ 0 w 13762968"/>
              <a:gd name="connsiteY0" fmla="*/ 14990 h 5169265"/>
              <a:gd name="connsiteX1" fmla="*/ 2235900 w 13762968"/>
              <a:gd name="connsiteY1" fmla="*/ 0 h 5169265"/>
              <a:gd name="connsiteX2" fmla="*/ 13762971 w 13762968"/>
              <a:gd name="connsiteY2" fmla="*/ 3742622 h 5169265"/>
              <a:gd name="connsiteX3" fmla="*/ 13626231 w 13762968"/>
              <a:gd name="connsiteY3" fmla="*/ 5109304 h 5169265"/>
              <a:gd name="connsiteX4" fmla="*/ 13268296 w 13762968"/>
              <a:gd name="connsiteY4" fmla="*/ 5169265 h 5169265"/>
              <a:gd name="connsiteX5" fmla="*/ 0 w 13762968"/>
              <a:gd name="connsiteY5" fmla="*/ 14990 h 5169265"/>
              <a:gd name="connsiteX0" fmla="*/ 0 w 13762968"/>
              <a:gd name="connsiteY0" fmla="*/ 14990 h 5169265"/>
              <a:gd name="connsiteX1" fmla="*/ 2235900 w 13762968"/>
              <a:gd name="connsiteY1" fmla="*/ 0 h 5169265"/>
              <a:gd name="connsiteX2" fmla="*/ 13762971 w 13762968"/>
              <a:gd name="connsiteY2" fmla="*/ 3742622 h 5169265"/>
              <a:gd name="connsiteX3" fmla="*/ 13626231 w 13762968"/>
              <a:gd name="connsiteY3" fmla="*/ 5109304 h 5169265"/>
              <a:gd name="connsiteX4" fmla="*/ 13268296 w 13762968"/>
              <a:gd name="connsiteY4" fmla="*/ 5169265 h 5169265"/>
              <a:gd name="connsiteX5" fmla="*/ 0 w 13762968"/>
              <a:gd name="connsiteY5" fmla="*/ 14990 h 5169265"/>
              <a:gd name="connsiteX0" fmla="*/ 0 w 13626230"/>
              <a:gd name="connsiteY0" fmla="*/ 14990 h 5169265"/>
              <a:gd name="connsiteX1" fmla="*/ 2235900 w 13626230"/>
              <a:gd name="connsiteY1" fmla="*/ 0 h 5169265"/>
              <a:gd name="connsiteX2" fmla="*/ 13311590 w 13626230"/>
              <a:gd name="connsiteY2" fmla="*/ 3742622 h 5169265"/>
              <a:gd name="connsiteX3" fmla="*/ 13626231 w 13626230"/>
              <a:gd name="connsiteY3" fmla="*/ 5109304 h 5169265"/>
              <a:gd name="connsiteX4" fmla="*/ 13268296 w 13626230"/>
              <a:gd name="connsiteY4" fmla="*/ 5169265 h 5169265"/>
              <a:gd name="connsiteX5" fmla="*/ 0 w 13626230"/>
              <a:gd name="connsiteY5" fmla="*/ 14990 h 5169265"/>
              <a:gd name="connsiteX0" fmla="*/ 0 w 13626230"/>
              <a:gd name="connsiteY0" fmla="*/ 14990 h 5169265"/>
              <a:gd name="connsiteX1" fmla="*/ 2235900 w 13626230"/>
              <a:gd name="connsiteY1" fmla="*/ 0 h 5169265"/>
              <a:gd name="connsiteX2" fmla="*/ 12634509 w 13626230"/>
              <a:gd name="connsiteY2" fmla="*/ 3742622 h 5169265"/>
              <a:gd name="connsiteX3" fmla="*/ 13626231 w 13626230"/>
              <a:gd name="connsiteY3" fmla="*/ 5109304 h 5169265"/>
              <a:gd name="connsiteX4" fmla="*/ 13268296 w 13626230"/>
              <a:gd name="connsiteY4" fmla="*/ 5169265 h 5169265"/>
              <a:gd name="connsiteX5" fmla="*/ 0 w 13626230"/>
              <a:gd name="connsiteY5" fmla="*/ 14990 h 516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26230" h="5169265">
                <a:moveTo>
                  <a:pt x="0" y="14990"/>
                </a:moveTo>
                <a:lnTo>
                  <a:pt x="2235900" y="0"/>
                </a:lnTo>
                <a:cubicBezTo>
                  <a:pt x="8535855" y="1377454"/>
                  <a:pt x="9945587" y="2440118"/>
                  <a:pt x="12634509" y="3742622"/>
                </a:cubicBezTo>
                <a:lnTo>
                  <a:pt x="13626231" y="5109304"/>
                </a:lnTo>
                <a:lnTo>
                  <a:pt x="13268296" y="5169265"/>
                </a:lnTo>
                <a:cubicBezTo>
                  <a:pt x="11102429" y="3406203"/>
                  <a:pt x="8710896" y="1808033"/>
                  <a:pt x="0" y="14990"/>
                </a:cubicBezTo>
                <a:close/>
              </a:path>
            </a:pathLst>
          </a:custGeom>
          <a:blipFill dpi="0" rotWithShape="1">
            <a:blip r:embed="rId8">
              <a:alphaModFix amt="9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3"/>
          <p:cNvSpPr/>
          <p:nvPr/>
        </p:nvSpPr>
        <p:spPr>
          <a:xfrm rot="19868757" flipH="1">
            <a:off x="7412993" y="-521970"/>
            <a:ext cx="4174890" cy="7400887"/>
          </a:xfrm>
          <a:custGeom>
            <a:avLst/>
            <a:gdLst>
              <a:gd name="connsiteX0" fmla="*/ 0 w 1107444"/>
              <a:gd name="connsiteY0" fmla="*/ 0 h 5229225"/>
              <a:gd name="connsiteX1" fmla="*/ 1107444 w 1107444"/>
              <a:gd name="connsiteY1" fmla="*/ 0 h 5229225"/>
              <a:gd name="connsiteX2" fmla="*/ 1107444 w 1107444"/>
              <a:gd name="connsiteY2" fmla="*/ 5229225 h 5229225"/>
              <a:gd name="connsiteX3" fmla="*/ 0 w 1107444"/>
              <a:gd name="connsiteY3" fmla="*/ 5229225 h 5229225"/>
              <a:gd name="connsiteX4" fmla="*/ 0 w 1107444"/>
              <a:gd name="connsiteY4" fmla="*/ 0 h 5229225"/>
              <a:gd name="connsiteX0" fmla="*/ 0 w 1107444"/>
              <a:gd name="connsiteY0" fmla="*/ 0 h 5289186"/>
              <a:gd name="connsiteX1" fmla="*/ 1107444 w 1107444"/>
              <a:gd name="connsiteY1" fmla="*/ 0 h 5289186"/>
              <a:gd name="connsiteX2" fmla="*/ 1107444 w 1107444"/>
              <a:gd name="connsiteY2" fmla="*/ 5229225 h 5289186"/>
              <a:gd name="connsiteX3" fmla="*/ 629587 w 1107444"/>
              <a:gd name="connsiteY3" fmla="*/ 5289186 h 5289186"/>
              <a:gd name="connsiteX4" fmla="*/ 0 w 1107444"/>
              <a:gd name="connsiteY4" fmla="*/ 0 h 5289186"/>
              <a:gd name="connsiteX0" fmla="*/ 0 w 1107444"/>
              <a:gd name="connsiteY0" fmla="*/ 0 h 5289186"/>
              <a:gd name="connsiteX1" fmla="*/ 1107444 w 1107444"/>
              <a:gd name="connsiteY1" fmla="*/ 0 h 5289186"/>
              <a:gd name="connsiteX2" fmla="*/ 987522 w 1107444"/>
              <a:gd name="connsiteY2" fmla="*/ 5229225 h 5289186"/>
              <a:gd name="connsiteX3" fmla="*/ 629587 w 1107444"/>
              <a:gd name="connsiteY3" fmla="*/ 5289186 h 5289186"/>
              <a:gd name="connsiteX4" fmla="*/ 0 w 1107444"/>
              <a:gd name="connsiteY4" fmla="*/ 0 h 5289186"/>
              <a:gd name="connsiteX0" fmla="*/ 0 w 1128429"/>
              <a:gd name="connsiteY0" fmla="*/ 0 h 5289186"/>
              <a:gd name="connsiteX1" fmla="*/ 1107444 w 1128429"/>
              <a:gd name="connsiteY1" fmla="*/ 0 h 5289186"/>
              <a:gd name="connsiteX2" fmla="*/ 1124262 w 1128429"/>
              <a:gd name="connsiteY2" fmla="*/ 3862543 h 5289186"/>
              <a:gd name="connsiteX3" fmla="*/ 987522 w 1128429"/>
              <a:gd name="connsiteY3" fmla="*/ 5229225 h 5289186"/>
              <a:gd name="connsiteX4" fmla="*/ 629587 w 1128429"/>
              <a:gd name="connsiteY4" fmla="*/ 5289186 h 5289186"/>
              <a:gd name="connsiteX5" fmla="*/ 0 w 1128429"/>
              <a:gd name="connsiteY5" fmla="*/ 0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2998"/>
              <a:gd name="connsiteY0" fmla="*/ 0 h 5154275"/>
              <a:gd name="connsiteX1" fmla="*/ 3590048 w 13762998"/>
              <a:gd name="connsiteY1" fmla="*/ 14991 h 5154275"/>
              <a:gd name="connsiteX2" fmla="*/ 13762971 w 13762998"/>
              <a:gd name="connsiteY2" fmla="*/ 3727632 h 5154275"/>
              <a:gd name="connsiteX3" fmla="*/ 13626231 w 13762998"/>
              <a:gd name="connsiteY3" fmla="*/ 5094314 h 5154275"/>
              <a:gd name="connsiteX4" fmla="*/ 13268296 w 13762998"/>
              <a:gd name="connsiteY4" fmla="*/ 5154275 h 5154275"/>
              <a:gd name="connsiteX5" fmla="*/ 0 w 13762998"/>
              <a:gd name="connsiteY5" fmla="*/ 0 h 5154275"/>
              <a:gd name="connsiteX0" fmla="*/ 0 w 13763028"/>
              <a:gd name="connsiteY0" fmla="*/ 0 h 5154275"/>
              <a:gd name="connsiteX1" fmla="*/ 3590048 w 13763028"/>
              <a:gd name="connsiteY1" fmla="*/ 14991 h 5154275"/>
              <a:gd name="connsiteX2" fmla="*/ 13762971 w 13763028"/>
              <a:gd name="connsiteY2" fmla="*/ 3727632 h 5154275"/>
              <a:gd name="connsiteX3" fmla="*/ 13626231 w 13763028"/>
              <a:gd name="connsiteY3" fmla="*/ 5094314 h 5154275"/>
              <a:gd name="connsiteX4" fmla="*/ 13268296 w 13763028"/>
              <a:gd name="connsiteY4" fmla="*/ 5154275 h 5154275"/>
              <a:gd name="connsiteX5" fmla="*/ 0 w 13763028"/>
              <a:gd name="connsiteY5" fmla="*/ 0 h 5154275"/>
              <a:gd name="connsiteX0" fmla="*/ 0 w 13762968"/>
              <a:gd name="connsiteY0" fmla="*/ 0 h 5154275"/>
              <a:gd name="connsiteX1" fmla="*/ 3590048 w 13762968"/>
              <a:gd name="connsiteY1" fmla="*/ 14991 h 5154275"/>
              <a:gd name="connsiteX2" fmla="*/ 13762971 w 13762968"/>
              <a:gd name="connsiteY2" fmla="*/ 3727632 h 5154275"/>
              <a:gd name="connsiteX3" fmla="*/ 13626231 w 13762968"/>
              <a:gd name="connsiteY3" fmla="*/ 5094314 h 5154275"/>
              <a:gd name="connsiteX4" fmla="*/ 13268296 w 13762968"/>
              <a:gd name="connsiteY4" fmla="*/ 5154275 h 5154275"/>
              <a:gd name="connsiteX5" fmla="*/ 0 w 13762968"/>
              <a:gd name="connsiteY5" fmla="*/ 0 h 5154275"/>
              <a:gd name="connsiteX0" fmla="*/ 0 w 13762968"/>
              <a:gd name="connsiteY0" fmla="*/ 14990 h 5169265"/>
              <a:gd name="connsiteX1" fmla="*/ 2235900 w 13762968"/>
              <a:gd name="connsiteY1" fmla="*/ 0 h 5169265"/>
              <a:gd name="connsiteX2" fmla="*/ 13762971 w 13762968"/>
              <a:gd name="connsiteY2" fmla="*/ 3742622 h 5169265"/>
              <a:gd name="connsiteX3" fmla="*/ 13626231 w 13762968"/>
              <a:gd name="connsiteY3" fmla="*/ 5109304 h 5169265"/>
              <a:gd name="connsiteX4" fmla="*/ 13268296 w 13762968"/>
              <a:gd name="connsiteY4" fmla="*/ 5169265 h 5169265"/>
              <a:gd name="connsiteX5" fmla="*/ 0 w 13762968"/>
              <a:gd name="connsiteY5" fmla="*/ 14990 h 5169265"/>
              <a:gd name="connsiteX0" fmla="*/ 0 w 13762968"/>
              <a:gd name="connsiteY0" fmla="*/ 14990 h 5169265"/>
              <a:gd name="connsiteX1" fmla="*/ 2235900 w 13762968"/>
              <a:gd name="connsiteY1" fmla="*/ 0 h 5169265"/>
              <a:gd name="connsiteX2" fmla="*/ 13762971 w 13762968"/>
              <a:gd name="connsiteY2" fmla="*/ 3742622 h 5169265"/>
              <a:gd name="connsiteX3" fmla="*/ 13626231 w 13762968"/>
              <a:gd name="connsiteY3" fmla="*/ 5109304 h 5169265"/>
              <a:gd name="connsiteX4" fmla="*/ 13268296 w 13762968"/>
              <a:gd name="connsiteY4" fmla="*/ 5169265 h 5169265"/>
              <a:gd name="connsiteX5" fmla="*/ 0 w 13762968"/>
              <a:gd name="connsiteY5" fmla="*/ 14990 h 5169265"/>
              <a:gd name="connsiteX0" fmla="*/ 0 w 13626230"/>
              <a:gd name="connsiteY0" fmla="*/ 14990 h 5169265"/>
              <a:gd name="connsiteX1" fmla="*/ 2235900 w 13626230"/>
              <a:gd name="connsiteY1" fmla="*/ 0 h 5169265"/>
              <a:gd name="connsiteX2" fmla="*/ 13311590 w 13626230"/>
              <a:gd name="connsiteY2" fmla="*/ 3742622 h 5169265"/>
              <a:gd name="connsiteX3" fmla="*/ 13626231 w 13626230"/>
              <a:gd name="connsiteY3" fmla="*/ 5109304 h 5169265"/>
              <a:gd name="connsiteX4" fmla="*/ 13268296 w 13626230"/>
              <a:gd name="connsiteY4" fmla="*/ 5169265 h 5169265"/>
              <a:gd name="connsiteX5" fmla="*/ 0 w 13626230"/>
              <a:gd name="connsiteY5" fmla="*/ 14990 h 5169265"/>
              <a:gd name="connsiteX0" fmla="*/ 0 w 13626230"/>
              <a:gd name="connsiteY0" fmla="*/ 14990 h 5169265"/>
              <a:gd name="connsiteX1" fmla="*/ 2235900 w 13626230"/>
              <a:gd name="connsiteY1" fmla="*/ 0 h 5169265"/>
              <a:gd name="connsiteX2" fmla="*/ 12634509 w 13626230"/>
              <a:gd name="connsiteY2" fmla="*/ 3742622 h 5169265"/>
              <a:gd name="connsiteX3" fmla="*/ 13626231 w 13626230"/>
              <a:gd name="connsiteY3" fmla="*/ 5109304 h 5169265"/>
              <a:gd name="connsiteX4" fmla="*/ 13268296 w 13626230"/>
              <a:gd name="connsiteY4" fmla="*/ 5169265 h 5169265"/>
              <a:gd name="connsiteX5" fmla="*/ 0 w 13626230"/>
              <a:gd name="connsiteY5" fmla="*/ 14990 h 516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26230" h="5169265">
                <a:moveTo>
                  <a:pt x="0" y="14990"/>
                </a:moveTo>
                <a:lnTo>
                  <a:pt x="2235900" y="0"/>
                </a:lnTo>
                <a:cubicBezTo>
                  <a:pt x="8535855" y="1377454"/>
                  <a:pt x="9945587" y="2440118"/>
                  <a:pt x="12634509" y="3742622"/>
                </a:cubicBezTo>
                <a:lnTo>
                  <a:pt x="13626231" y="5109304"/>
                </a:lnTo>
                <a:lnTo>
                  <a:pt x="13268296" y="5169265"/>
                </a:lnTo>
                <a:cubicBezTo>
                  <a:pt x="11102429" y="3406203"/>
                  <a:pt x="8710896" y="1808033"/>
                  <a:pt x="0" y="14990"/>
                </a:cubicBezTo>
                <a:close/>
              </a:path>
            </a:pathLst>
          </a:custGeom>
          <a:blipFill dpi="0" rotWithShape="1">
            <a:blip r:embed="rId8">
              <a:alphaModFix amt="9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3"/>
          <p:cNvSpPr/>
          <p:nvPr/>
        </p:nvSpPr>
        <p:spPr>
          <a:xfrm rot="19868757" flipH="1">
            <a:off x="7495719" y="-521970"/>
            <a:ext cx="4174890" cy="7400887"/>
          </a:xfrm>
          <a:custGeom>
            <a:avLst/>
            <a:gdLst>
              <a:gd name="connsiteX0" fmla="*/ 0 w 1107444"/>
              <a:gd name="connsiteY0" fmla="*/ 0 h 5229225"/>
              <a:gd name="connsiteX1" fmla="*/ 1107444 w 1107444"/>
              <a:gd name="connsiteY1" fmla="*/ 0 h 5229225"/>
              <a:gd name="connsiteX2" fmla="*/ 1107444 w 1107444"/>
              <a:gd name="connsiteY2" fmla="*/ 5229225 h 5229225"/>
              <a:gd name="connsiteX3" fmla="*/ 0 w 1107444"/>
              <a:gd name="connsiteY3" fmla="*/ 5229225 h 5229225"/>
              <a:gd name="connsiteX4" fmla="*/ 0 w 1107444"/>
              <a:gd name="connsiteY4" fmla="*/ 0 h 5229225"/>
              <a:gd name="connsiteX0" fmla="*/ 0 w 1107444"/>
              <a:gd name="connsiteY0" fmla="*/ 0 h 5289186"/>
              <a:gd name="connsiteX1" fmla="*/ 1107444 w 1107444"/>
              <a:gd name="connsiteY1" fmla="*/ 0 h 5289186"/>
              <a:gd name="connsiteX2" fmla="*/ 1107444 w 1107444"/>
              <a:gd name="connsiteY2" fmla="*/ 5229225 h 5289186"/>
              <a:gd name="connsiteX3" fmla="*/ 629587 w 1107444"/>
              <a:gd name="connsiteY3" fmla="*/ 5289186 h 5289186"/>
              <a:gd name="connsiteX4" fmla="*/ 0 w 1107444"/>
              <a:gd name="connsiteY4" fmla="*/ 0 h 5289186"/>
              <a:gd name="connsiteX0" fmla="*/ 0 w 1107444"/>
              <a:gd name="connsiteY0" fmla="*/ 0 h 5289186"/>
              <a:gd name="connsiteX1" fmla="*/ 1107444 w 1107444"/>
              <a:gd name="connsiteY1" fmla="*/ 0 h 5289186"/>
              <a:gd name="connsiteX2" fmla="*/ 987522 w 1107444"/>
              <a:gd name="connsiteY2" fmla="*/ 5229225 h 5289186"/>
              <a:gd name="connsiteX3" fmla="*/ 629587 w 1107444"/>
              <a:gd name="connsiteY3" fmla="*/ 5289186 h 5289186"/>
              <a:gd name="connsiteX4" fmla="*/ 0 w 1107444"/>
              <a:gd name="connsiteY4" fmla="*/ 0 h 5289186"/>
              <a:gd name="connsiteX0" fmla="*/ 0 w 1128429"/>
              <a:gd name="connsiteY0" fmla="*/ 0 h 5289186"/>
              <a:gd name="connsiteX1" fmla="*/ 1107444 w 1128429"/>
              <a:gd name="connsiteY1" fmla="*/ 0 h 5289186"/>
              <a:gd name="connsiteX2" fmla="*/ 1124262 w 1128429"/>
              <a:gd name="connsiteY2" fmla="*/ 3862543 h 5289186"/>
              <a:gd name="connsiteX3" fmla="*/ 987522 w 1128429"/>
              <a:gd name="connsiteY3" fmla="*/ 5229225 h 5289186"/>
              <a:gd name="connsiteX4" fmla="*/ 629587 w 1128429"/>
              <a:gd name="connsiteY4" fmla="*/ 5289186 h 5289186"/>
              <a:gd name="connsiteX5" fmla="*/ 0 w 1128429"/>
              <a:gd name="connsiteY5" fmla="*/ 0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2998"/>
              <a:gd name="connsiteY0" fmla="*/ 0 h 5154275"/>
              <a:gd name="connsiteX1" fmla="*/ 3590048 w 13762998"/>
              <a:gd name="connsiteY1" fmla="*/ 14991 h 5154275"/>
              <a:gd name="connsiteX2" fmla="*/ 13762971 w 13762998"/>
              <a:gd name="connsiteY2" fmla="*/ 3727632 h 5154275"/>
              <a:gd name="connsiteX3" fmla="*/ 13626231 w 13762998"/>
              <a:gd name="connsiteY3" fmla="*/ 5094314 h 5154275"/>
              <a:gd name="connsiteX4" fmla="*/ 13268296 w 13762998"/>
              <a:gd name="connsiteY4" fmla="*/ 5154275 h 5154275"/>
              <a:gd name="connsiteX5" fmla="*/ 0 w 13762998"/>
              <a:gd name="connsiteY5" fmla="*/ 0 h 5154275"/>
              <a:gd name="connsiteX0" fmla="*/ 0 w 13763028"/>
              <a:gd name="connsiteY0" fmla="*/ 0 h 5154275"/>
              <a:gd name="connsiteX1" fmla="*/ 3590048 w 13763028"/>
              <a:gd name="connsiteY1" fmla="*/ 14991 h 5154275"/>
              <a:gd name="connsiteX2" fmla="*/ 13762971 w 13763028"/>
              <a:gd name="connsiteY2" fmla="*/ 3727632 h 5154275"/>
              <a:gd name="connsiteX3" fmla="*/ 13626231 w 13763028"/>
              <a:gd name="connsiteY3" fmla="*/ 5094314 h 5154275"/>
              <a:gd name="connsiteX4" fmla="*/ 13268296 w 13763028"/>
              <a:gd name="connsiteY4" fmla="*/ 5154275 h 5154275"/>
              <a:gd name="connsiteX5" fmla="*/ 0 w 13763028"/>
              <a:gd name="connsiteY5" fmla="*/ 0 h 5154275"/>
              <a:gd name="connsiteX0" fmla="*/ 0 w 13762968"/>
              <a:gd name="connsiteY0" fmla="*/ 0 h 5154275"/>
              <a:gd name="connsiteX1" fmla="*/ 3590048 w 13762968"/>
              <a:gd name="connsiteY1" fmla="*/ 14991 h 5154275"/>
              <a:gd name="connsiteX2" fmla="*/ 13762971 w 13762968"/>
              <a:gd name="connsiteY2" fmla="*/ 3727632 h 5154275"/>
              <a:gd name="connsiteX3" fmla="*/ 13626231 w 13762968"/>
              <a:gd name="connsiteY3" fmla="*/ 5094314 h 5154275"/>
              <a:gd name="connsiteX4" fmla="*/ 13268296 w 13762968"/>
              <a:gd name="connsiteY4" fmla="*/ 5154275 h 5154275"/>
              <a:gd name="connsiteX5" fmla="*/ 0 w 13762968"/>
              <a:gd name="connsiteY5" fmla="*/ 0 h 5154275"/>
              <a:gd name="connsiteX0" fmla="*/ 0 w 13762968"/>
              <a:gd name="connsiteY0" fmla="*/ 14990 h 5169265"/>
              <a:gd name="connsiteX1" fmla="*/ 2235900 w 13762968"/>
              <a:gd name="connsiteY1" fmla="*/ 0 h 5169265"/>
              <a:gd name="connsiteX2" fmla="*/ 13762971 w 13762968"/>
              <a:gd name="connsiteY2" fmla="*/ 3742622 h 5169265"/>
              <a:gd name="connsiteX3" fmla="*/ 13626231 w 13762968"/>
              <a:gd name="connsiteY3" fmla="*/ 5109304 h 5169265"/>
              <a:gd name="connsiteX4" fmla="*/ 13268296 w 13762968"/>
              <a:gd name="connsiteY4" fmla="*/ 5169265 h 5169265"/>
              <a:gd name="connsiteX5" fmla="*/ 0 w 13762968"/>
              <a:gd name="connsiteY5" fmla="*/ 14990 h 5169265"/>
              <a:gd name="connsiteX0" fmla="*/ 0 w 13762968"/>
              <a:gd name="connsiteY0" fmla="*/ 14990 h 5169265"/>
              <a:gd name="connsiteX1" fmla="*/ 2235900 w 13762968"/>
              <a:gd name="connsiteY1" fmla="*/ 0 h 5169265"/>
              <a:gd name="connsiteX2" fmla="*/ 13762971 w 13762968"/>
              <a:gd name="connsiteY2" fmla="*/ 3742622 h 5169265"/>
              <a:gd name="connsiteX3" fmla="*/ 13626231 w 13762968"/>
              <a:gd name="connsiteY3" fmla="*/ 5109304 h 5169265"/>
              <a:gd name="connsiteX4" fmla="*/ 13268296 w 13762968"/>
              <a:gd name="connsiteY4" fmla="*/ 5169265 h 5169265"/>
              <a:gd name="connsiteX5" fmla="*/ 0 w 13762968"/>
              <a:gd name="connsiteY5" fmla="*/ 14990 h 5169265"/>
              <a:gd name="connsiteX0" fmla="*/ 0 w 13626230"/>
              <a:gd name="connsiteY0" fmla="*/ 14990 h 5169265"/>
              <a:gd name="connsiteX1" fmla="*/ 2235900 w 13626230"/>
              <a:gd name="connsiteY1" fmla="*/ 0 h 5169265"/>
              <a:gd name="connsiteX2" fmla="*/ 13311590 w 13626230"/>
              <a:gd name="connsiteY2" fmla="*/ 3742622 h 5169265"/>
              <a:gd name="connsiteX3" fmla="*/ 13626231 w 13626230"/>
              <a:gd name="connsiteY3" fmla="*/ 5109304 h 5169265"/>
              <a:gd name="connsiteX4" fmla="*/ 13268296 w 13626230"/>
              <a:gd name="connsiteY4" fmla="*/ 5169265 h 5169265"/>
              <a:gd name="connsiteX5" fmla="*/ 0 w 13626230"/>
              <a:gd name="connsiteY5" fmla="*/ 14990 h 5169265"/>
              <a:gd name="connsiteX0" fmla="*/ 0 w 13626230"/>
              <a:gd name="connsiteY0" fmla="*/ 14990 h 5169265"/>
              <a:gd name="connsiteX1" fmla="*/ 2235900 w 13626230"/>
              <a:gd name="connsiteY1" fmla="*/ 0 h 5169265"/>
              <a:gd name="connsiteX2" fmla="*/ 12634509 w 13626230"/>
              <a:gd name="connsiteY2" fmla="*/ 3742622 h 5169265"/>
              <a:gd name="connsiteX3" fmla="*/ 13626231 w 13626230"/>
              <a:gd name="connsiteY3" fmla="*/ 5109304 h 5169265"/>
              <a:gd name="connsiteX4" fmla="*/ 13268296 w 13626230"/>
              <a:gd name="connsiteY4" fmla="*/ 5169265 h 5169265"/>
              <a:gd name="connsiteX5" fmla="*/ 0 w 13626230"/>
              <a:gd name="connsiteY5" fmla="*/ 14990 h 516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26230" h="5169265">
                <a:moveTo>
                  <a:pt x="0" y="14990"/>
                </a:moveTo>
                <a:lnTo>
                  <a:pt x="2235900" y="0"/>
                </a:lnTo>
                <a:cubicBezTo>
                  <a:pt x="8535855" y="1377454"/>
                  <a:pt x="9945587" y="2440118"/>
                  <a:pt x="12634509" y="3742622"/>
                </a:cubicBezTo>
                <a:lnTo>
                  <a:pt x="13626231" y="5109304"/>
                </a:lnTo>
                <a:lnTo>
                  <a:pt x="13268296" y="5169265"/>
                </a:lnTo>
                <a:cubicBezTo>
                  <a:pt x="11102429" y="3406203"/>
                  <a:pt x="8710896" y="1808033"/>
                  <a:pt x="0" y="14990"/>
                </a:cubicBezTo>
                <a:close/>
              </a:path>
            </a:pathLst>
          </a:custGeom>
          <a:blipFill dpi="0" rotWithShape="1">
            <a:blip r:embed="rId8">
              <a:alphaModFix amt="9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3"/>
          <p:cNvSpPr/>
          <p:nvPr/>
        </p:nvSpPr>
        <p:spPr>
          <a:xfrm rot="19868757" flipH="1">
            <a:off x="7578445" y="-521970"/>
            <a:ext cx="4174890" cy="7400887"/>
          </a:xfrm>
          <a:custGeom>
            <a:avLst/>
            <a:gdLst>
              <a:gd name="connsiteX0" fmla="*/ 0 w 1107444"/>
              <a:gd name="connsiteY0" fmla="*/ 0 h 5229225"/>
              <a:gd name="connsiteX1" fmla="*/ 1107444 w 1107444"/>
              <a:gd name="connsiteY1" fmla="*/ 0 h 5229225"/>
              <a:gd name="connsiteX2" fmla="*/ 1107444 w 1107444"/>
              <a:gd name="connsiteY2" fmla="*/ 5229225 h 5229225"/>
              <a:gd name="connsiteX3" fmla="*/ 0 w 1107444"/>
              <a:gd name="connsiteY3" fmla="*/ 5229225 h 5229225"/>
              <a:gd name="connsiteX4" fmla="*/ 0 w 1107444"/>
              <a:gd name="connsiteY4" fmla="*/ 0 h 5229225"/>
              <a:gd name="connsiteX0" fmla="*/ 0 w 1107444"/>
              <a:gd name="connsiteY0" fmla="*/ 0 h 5289186"/>
              <a:gd name="connsiteX1" fmla="*/ 1107444 w 1107444"/>
              <a:gd name="connsiteY1" fmla="*/ 0 h 5289186"/>
              <a:gd name="connsiteX2" fmla="*/ 1107444 w 1107444"/>
              <a:gd name="connsiteY2" fmla="*/ 5229225 h 5289186"/>
              <a:gd name="connsiteX3" fmla="*/ 629587 w 1107444"/>
              <a:gd name="connsiteY3" fmla="*/ 5289186 h 5289186"/>
              <a:gd name="connsiteX4" fmla="*/ 0 w 1107444"/>
              <a:gd name="connsiteY4" fmla="*/ 0 h 5289186"/>
              <a:gd name="connsiteX0" fmla="*/ 0 w 1107444"/>
              <a:gd name="connsiteY0" fmla="*/ 0 h 5289186"/>
              <a:gd name="connsiteX1" fmla="*/ 1107444 w 1107444"/>
              <a:gd name="connsiteY1" fmla="*/ 0 h 5289186"/>
              <a:gd name="connsiteX2" fmla="*/ 987522 w 1107444"/>
              <a:gd name="connsiteY2" fmla="*/ 5229225 h 5289186"/>
              <a:gd name="connsiteX3" fmla="*/ 629587 w 1107444"/>
              <a:gd name="connsiteY3" fmla="*/ 5289186 h 5289186"/>
              <a:gd name="connsiteX4" fmla="*/ 0 w 1107444"/>
              <a:gd name="connsiteY4" fmla="*/ 0 h 5289186"/>
              <a:gd name="connsiteX0" fmla="*/ 0 w 1128429"/>
              <a:gd name="connsiteY0" fmla="*/ 0 h 5289186"/>
              <a:gd name="connsiteX1" fmla="*/ 1107444 w 1128429"/>
              <a:gd name="connsiteY1" fmla="*/ 0 h 5289186"/>
              <a:gd name="connsiteX2" fmla="*/ 1124262 w 1128429"/>
              <a:gd name="connsiteY2" fmla="*/ 3862543 h 5289186"/>
              <a:gd name="connsiteX3" fmla="*/ 987522 w 1128429"/>
              <a:gd name="connsiteY3" fmla="*/ 5229225 h 5289186"/>
              <a:gd name="connsiteX4" fmla="*/ 629587 w 1128429"/>
              <a:gd name="connsiteY4" fmla="*/ 5289186 h 5289186"/>
              <a:gd name="connsiteX5" fmla="*/ 0 w 1128429"/>
              <a:gd name="connsiteY5" fmla="*/ 0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2998"/>
              <a:gd name="connsiteY0" fmla="*/ 0 h 5154275"/>
              <a:gd name="connsiteX1" fmla="*/ 3590048 w 13762998"/>
              <a:gd name="connsiteY1" fmla="*/ 14991 h 5154275"/>
              <a:gd name="connsiteX2" fmla="*/ 13762971 w 13762998"/>
              <a:gd name="connsiteY2" fmla="*/ 3727632 h 5154275"/>
              <a:gd name="connsiteX3" fmla="*/ 13626231 w 13762998"/>
              <a:gd name="connsiteY3" fmla="*/ 5094314 h 5154275"/>
              <a:gd name="connsiteX4" fmla="*/ 13268296 w 13762998"/>
              <a:gd name="connsiteY4" fmla="*/ 5154275 h 5154275"/>
              <a:gd name="connsiteX5" fmla="*/ 0 w 13762998"/>
              <a:gd name="connsiteY5" fmla="*/ 0 h 5154275"/>
              <a:gd name="connsiteX0" fmla="*/ 0 w 13763028"/>
              <a:gd name="connsiteY0" fmla="*/ 0 h 5154275"/>
              <a:gd name="connsiteX1" fmla="*/ 3590048 w 13763028"/>
              <a:gd name="connsiteY1" fmla="*/ 14991 h 5154275"/>
              <a:gd name="connsiteX2" fmla="*/ 13762971 w 13763028"/>
              <a:gd name="connsiteY2" fmla="*/ 3727632 h 5154275"/>
              <a:gd name="connsiteX3" fmla="*/ 13626231 w 13763028"/>
              <a:gd name="connsiteY3" fmla="*/ 5094314 h 5154275"/>
              <a:gd name="connsiteX4" fmla="*/ 13268296 w 13763028"/>
              <a:gd name="connsiteY4" fmla="*/ 5154275 h 5154275"/>
              <a:gd name="connsiteX5" fmla="*/ 0 w 13763028"/>
              <a:gd name="connsiteY5" fmla="*/ 0 h 5154275"/>
              <a:gd name="connsiteX0" fmla="*/ 0 w 13762968"/>
              <a:gd name="connsiteY0" fmla="*/ 0 h 5154275"/>
              <a:gd name="connsiteX1" fmla="*/ 3590048 w 13762968"/>
              <a:gd name="connsiteY1" fmla="*/ 14991 h 5154275"/>
              <a:gd name="connsiteX2" fmla="*/ 13762971 w 13762968"/>
              <a:gd name="connsiteY2" fmla="*/ 3727632 h 5154275"/>
              <a:gd name="connsiteX3" fmla="*/ 13626231 w 13762968"/>
              <a:gd name="connsiteY3" fmla="*/ 5094314 h 5154275"/>
              <a:gd name="connsiteX4" fmla="*/ 13268296 w 13762968"/>
              <a:gd name="connsiteY4" fmla="*/ 5154275 h 5154275"/>
              <a:gd name="connsiteX5" fmla="*/ 0 w 13762968"/>
              <a:gd name="connsiteY5" fmla="*/ 0 h 5154275"/>
              <a:gd name="connsiteX0" fmla="*/ 0 w 13762968"/>
              <a:gd name="connsiteY0" fmla="*/ 14990 h 5169265"/>
              <a:gd name="connsiteX1" fmla="*/ 2235900 w 13762968"/>
              <a:gd name="connsiteY1" fmla="*/ 0 h 5169265"/>
              <a:gd name="connsiteX2" fmla="*/ 13762971 w 13762968"/>
              <a:gd name="connsiteY2" fmla="*/ 3742622 h 5169265"/>
              <a:gd name="connsiteX3" fmla="*/ 13626231 w 13762968"/>
              <a:gd name="connsiteY3" fmla="*/ 5109304 h 5169265"/>
              <a:gd name="connsiteX4" fmla="*/ 13268296 w 13762968"/>
              <a:gd name="connsiteY4" fmla="*/ 5169265 h 5169265"/>
              <a:gd name="connsiteX5" fmla="*/ 0 w 13762968"/>
              <a:gd name="connsiteY5" fmla="*/ 14990 h 5169265"/>
              <a:gd name="connsiteX0" fmla="*/ 0 w 13762968"/>
              <a:gd name="connsiteY0" fmla="*/ 14990 h 5169265"/>
              <a:gd name="connsiteX1" fmla="*/ 2235900 w 13762968"/>
              <a:gd name="connsiteY1" fmla="*/ 0 h 5169265"/>
              <a:gd name="connsiteX2" fmla="*/ 13762971 w 13762968"/>
              <a:gd name="connsiteY2" fmla="*/ 3742622 h 5169265"/>
              <a:gd name="connsiteX3" fmla="*/ 13626231 w 13762968"/>
              <a:gd name="connsiteY3" fmla="*/ 5109304 h 5169265"/>
              <a:gd name="connsiteX4" fmla="*/ 13268296 w 13762968"/>
              <a:gd name="connsiteY4" fmla="*/ 5169265 h 5169265"/>
              <a:gd name="connsiteX5" fmla="*/ 0 w 13762968"/>
              <a:gd name="connsiteY5" fmla="*/ 14990 h 5169265"/>
              <a:gd name="connsiteX0" fmla="*/ 0 w 13626230"/>
              <a:gd name="connsiteY0" fmla="*/ 14990 h 5169265"/>
              <a:gd name="connsiteX1" fmla="*/ 2235900 w 13626230"/>
              <a:gd name="connsiteY1" fmla="*/ 0 h 5169265"/>
              <a:gd name="connsiteX2" fmla="*/ 13311590 w 13626230"/>
              <a:gd name="connsiteY2" fmla="*/ 3742622 h 5169265"/>
              <a:gd name="connsiteX3" fmla="*/ 13626231 w 13626230"/>
              <a:gd name="connsiteY3" fmla="*/ 5109304 h 5169265"/>
              <a:gd name="connsiteX4" fmla="*/ 13268296 w 13626230"/>
              <a:gd name="connsiteY4" fmla="*/ 5169265 h 5169265"/>
              <a:gd name="connsiteX5" fmla="*/ 0 w 13626230"/>
              <a:gd name="connsiteY5" fmla="*/ 14990 h 5169265"/>
              <a:gd name="connsiteX0" fmla="*/ 0 w 13626230"/>
              <a:gd name="connsiteY0" fmla="*/ 14990 h 5169265"/>
              <a:gd name="connsiteX1" fmla="*/ 2235900 w 13626230"/>
              <a:gd name="connsiteY1" fmla="*/ 0 h 5169265"/>
              <a:gd name="connsiteX2" fmla="*/ 12634509 w 13626230"/>
              <a:gd name="connsiteY2" fmla="*/ 3742622 h 5169265"/>
              <a:gd name="connsiteX3" fmla="*/ 13626231 w 13626230"/>
              <a:gd name="connsiteY3" fmla="*/ 5109304 h 5169265"/>
              <a:gd name="connsiteX4" fmla="*/ 13268296 w 13626230"/>
              <a:gd name="connsiteY4" fmla="*/ 5169265 h 5169265"/>
              <a:gd name="connsiteX5" fmla="*/ 0 w 13626230"/>
              <a:gd name="connsiteY5" fmla="*/ 14990 h 516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26230" h="5169265">
                <a:moveTo>
                  <a:pt x="0" y="14990"/>
                </a:moveTo>
                <a:lnTo>
                  <a:pt x="2235900" y="0"/>
                </a:lnTo>
                <a:cubicBezTo>
                  <a:pt x="8535855" y="1377454"/>
                  <a:pt x="9945587" y="2440118"/>
                  <a:pt x="12634509" y="3742622"/>
                </a:cubicBezTo>
                <a:lnTo>
                  <a:pt x="13626231" y="5109304"/>
                </a:lnTo>
                <a:lnTo>
                  <a:pt x="13268296" y="5169265"/>
                </a:lnTo>
                <a:cubicBezTo>
                  <a:pt x="11102429" y="3406203"/>
                  <a:pt x="8710896" y="1808033"/>
                  <a:pt x="0" y="14990"/>
                </a:cubicBezTo>
                <a:close/>
              </a:path>
            </a:pathLst>
          </a:custGeom>
          <a:blipFill dpi="0" rotWithShape="1">
            <a:blip r:embed="rId8">
              <a:alphaModFix amt="9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3"/>
          <p:cNvSpPr/>
          <p:nvPr/>
        </p:nvSpPr>
        <p:spPr>
          <a:xfrm rot="19868757" flipH="1">
            <a:off x="7661171" y="-521970"/>
            <a:ext cx="4174890" cy="7400887"/>
          </a:xfrm>
          <a:custGeom>
            <a:avLst/>
            <a:gdLst>
              <a:gd name="connsiteX0" fmla="*/ 0 w 1107444"/>
              <a:gd name="connsiteY0" fmla="*/ 0 h 5229225"/>
              <a:gd name="connsiteX1" fmla="*/ 1107444 w 1107444"/>
              <a:gd name="connsiteY1" fmla="*/ 0 h 5229225"/>
              <a:gd name="connsiteX2" fmla="*/ 1107444 w 1107444"/>
              <a:gd name="connsiteY2" fmla="*/ 5229225 h 5229225"/>
              <a:gd name="connsiteX3" fmla="*/ 0 w 1107444"/>
              <a:gd name="connsiteY3" fmla="*/ 5229225 h 5229225"/>
              <a:gd name="connsiteX4" fmla="*/ 0 w 1107444"/>
              <a:gd name="connsiteY4" fmla="*/ 0 h 5229225"/>
              <a:gd name="connsiteX0" fmla="*/ 0 w 1107444"/>
              <a:gd name="connsiteY0" fmla="*/ 0 h 5289186"/>
              <a:gd name="connsiteX1" fmla="*/ 1107444 w 1107444"/>
              <a:gd name="connsiteY1" fmla="*/ 0 h 5289186"/>
              <a:gd name="connsiteX2" fmla="*/ 1107444 w 1107444"/>
              <a:gd name="connsiteY2" fmla="*/ 5229225 h 5289186"/>
              <a:gd name="connsiteX3" fmla="*/ 629587 w 1107444"/>
              <a:gd name="connsiteY3" fmla="*/ 5289186 h 5289186"/>
              <a:gd name="connsiteX4" fmla="*/ 0 w 1107444"/>
              <a:gd name="connsiteY4" fmla="*/ 0 h 5289186"/>
              <a:gd name="connsiteX0" fmla="*/ 0 w 1107444"/>
              <a:gd name="connsiteY0" fmla="*/ 0 h 5289186"/>
              <a:gd name="connsiteX1" fmla="*/ 1107444 w 1107444"/>
              <a:gd name="connsiteY1" fmla="*/ 0 h 5289186"/>
              <a:gd name="connsiteX2" fmla="*/ 987522 w 1107444"/>
              <a:gd name="connsiteY2" fmla="*/ 5229225 h 5289186"/>
              <a:gd name="connsiteX3" fmla="*/ 629587 w 1107444"/>
              <a:gd name="connsiteY3" fmla="*/ 5289186 h 5289186"/>
              <a:gd name="connsiteX4" fmla="*/ 0 w 1107444"/>
              <a:gd name="connsiteY4" fmla="*/ 0 h 5289186"/>
              <a:gd name="connsiteX0" fmla="*/ 0 w 1128429"/>
              <a:gd name="connsiteY0" fmla="*/ 0 h 5289186"/>
              <a:gd name="connsiteX1" fmla="*/ 1107444 w 1128429"/>
              <a:gd name="connsiteY1" fmla="*/ 0 h 5289186"/>
              <a:gd name="connsiteX2" fmla="*/ 1124262 w 1128429"/>
              <a:gd name="connsiteY2" fmla="*/ 3862543 h 5289186"/>
              <a:gd name="connsiteX3" fmla="*/ 987522 w 1128429"/>
              <a:gd name="connsiteY3" fmla="*/ 5229225 h 5289186"/>
              <a:gd name="connsiteX4" fmla="*/ 629587 w 1128429"/>
              <a:gd name="connsiteY4" fmla="*/ 5289186 h 5289186"/>
              <a:gd name="connsiteX5" fmla="*/ 0 w 1128429"/>
              <a:gd name="connsiteY5" fmla="*/ 0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7138"/>
              <a:gd name="connsiteY0" fmla="*/ 134911 h 5289186"/>
              <a:gd name="connsiteX1" fmla="*/ 13746153 w 13767138"/>
              <a:gd name="connsiteY1" fmla="*/ 0 h 5289186"/>
              <a:gd name="connsiteX2" fmla="*/ 13762971 w 13767138"/>
              <a:gd name="connsiteY2" fmla="*/ 3862543 h 5289186"/>
              <a:gd name="connsiteX3" fmla="*/ 13626231 w 13767138"/>
              <a:gd name="connsiteY3" fmla="*/ 5229225 h 5289186"/>
              <a:gd name="connsiteX4" fmla="*/ 13268296 w 13767138"/>
              <a:gd name="connsiteY4" fmla="*/ 5289186 h 5289186"/>
              <a:gd name="connsiteX5" fmla="*/ 0 w 13767138"/>
              <a:gd name="connsiteY5" fmla="*/ 134911 h 5289186"/>
              <a:gd name="connsiteX0" fmla="*/ 0 w 13762998"/>
              <a:gd name="connsiteY0" fmla="*/ 0 h 5154275"/>
              <a:gd name="connsiteX1" fmla="*/ 3590048 w 13762998"/>
              <a:gd name="connsiteY1" fmla="*/ 14991 h 5154275"/>
              <a:gd name="connsiteX2" fmla="*/ 13762971 w 13762998"/>
              <a:gd name="connsiteY2" fmla="*/ 3727632 h 5154275"/>
              <a:gd name="connsiteX3" fmla="*/ 13626231 w 13762998"/>
              <a:gd name="connsiteY3" fmla="*/ 5094314 h 5154275"/>
              <a:gd name="connsiteX4" fmla="*/ 13268296 w 13762998"/>
              <a:gd name="connsiteY4" fmla="*/ 5154275 h 5154275"/>
              <a:gd name="connsiteX5" fmla="*/ 0 w 13762998"/>
              <a:gd name="connsiteY5" fmla="*/ 0 h 5154275"/>
              <a:gd name="connsiteX0" fmla="*/ 0 w 13763028"/>
              <a:gd name="connsiteY0" fmla="*/ 0 h 5154275"/>
              <a:gd name="connsiteX1" fmla="*/ 3590048 w 13763028"/>
              <a:gd name="connsiteY1" fmla="*/ 14991 h 5154275"/>
              <a:gd name="connsiteX2" fmla="*/ 13762971 w 13763028"/>
              <a:gd name="connsiteY2" fmla="*/ 3727632 h 5154275"/>
              <a:gd name="connsiteX3" fmla="*/ 13626231 w 13763028"/>
              <a:gd name="connsiteY3" fmla="*/ 5094314 h 5154275"/>
              <a:gd name="connsiteX4" fmla="*/ 13268296 w 13763028"/>
              <a:gd name="connsiteY4" fmla="*/ 5154275 h 5154275"/>
              <a:gd name="connsiteX5" fmla="*/ 0 w 13763028"/>
              <a:gd name="connsiteY5" fmla="*/ 0 h 5154275"/>
              <a:gd name="connsiteX0" fmla="*/ 0 w 13762968"/>
              <a:gd name="connsiteY0" fmla="*/ 0 h 5154275"/>
              <a:gd name="connsiteX1" fmla="*/ 3590048 w 13762968"/>
              <a:gd name="connsiteY1" fmla="*/ 14991 h 5154275"/>
              <a:gd name="connsiteX2" fmla="*/ 13762971 w 13762968"/>
              <a:gd name="connsiteY2" fmla="*/ 3727632 h 5154275"/>
              <a:gd name="connsiteX3" fmla="*/ 13626231 w 13762968"/>
              <a:gd name="connsiteY3" fmla="*/ 5094314 h 5154275"/>
              <a:gd name="connsiteX4" fmla="*/ 13268296 w 13762968"/>
              <a:gd name="connsiteY4" fmla="*/ 5154275 h 5154275"/>
              <a:gd name="connsiteX5" fmla="*/ 0 w 13762968"/>
              <a:gd name="connsiteY5" fmla="*/ 0 h 5154275"/>
              <a:gd name="connsiteX0" fmla="*/ 0 w 13762968"/>
              <a:gd name="connsiteY0" fmla="*/ 14990 h 5169265"/>
              <a:gd name="connsiteX1" fmla="*/ 2235900 w 13762968"/>
              <a:gd name="connsiteY1" fmla="*/ 0 h 5169265"/>
              <a:gd name="connsiteX2" fmla="*/ 13762971 w 13762968"/>
              <a:gd name="connsiteY2" fmla="*/ 3742622 h 5169265"/>
              <a:gd name="connsiteX3" fmla="*/ 13626231 w 13762968"/>
              <a:gd name="connsiteY3" fmla="*/ 5109304 h 5169265"/>
              <a:gd name="connsiteX4" fmla="*/ 13268296 w 13762968"/>
              <a:gd name="connsiteY4" fmla="*/ 5169265 h 5169265"/>
              <a:gd name="connsiteX5" fmla="*/ 0 w 13762968"/>
              <a:gd name="connsiteY5" fmla="*/ 14990 h 5169265"/>
              <a:gd name="connsiteX0" fmla="*/ 0 w 13762968"/>
              <a:gd name="connsiteY0" fmla="*/ 14990 h 5169265"/>
              <a:gd name="connsiteX1" fmla="*/ 2235900 w 13762968"/>
              <a:gd name="connsiteY1" fmla="*/ 0 h 5169265"/>
              <a:gd name="connsiteX2" fmla="*/ 13762971 w 13762968"/>
              <a:gd name="connsiteY2" fmla="*/ 3742622 h 5169265"/>
              <a:gd name="connsiteX3" fmla="*/ 13626231 w 13762968"/>
              <a:gd name="connsiteY3" fmla="*/ 5109304 h 5169265"/>
              <a:gd name="connsiteX4" fmla="*/ 13268296 w 13762968"/>
              <a:gd name="connsiteY4" fmla="*/ 5169265 h 5169265"/>
              <a:gd name="connsiteX5" fmla="*/ 0 w 13762968"/>
              <a:gd name="connsiteY5" fmla="*/ 14990 h 5169265"/>
              <a:gd name="connsiteX0" fmla="*/ 0 w 13626230"/>
              <a:gd name="connsiteY0" fmla="*/ 14990 h 5169265"/>
              <a:gd name="connsiteX1" fmla="*/ 2235900 w 13626230"/>
              <a:gd name="connsiteY1" fmla="*/ 0 h 5169265"/>
              <a:gd name="connsiteX2" fmla="*/ 13311590 w 13626230"/>
              <a:gd name="connsiteY2" fmla="*/ 3742622 h 5169265"/>
              <a:gd name="connsiteX3" fmla="*/ 13626231 w 13626230"/>
              <a:gd name="connsiteY3" fmla="*/ 5109304 h 5169265"/>
              <a:gd name="connsiteX4" fmla="*/ 13268296 w 13626230"/>
              <a:gd name="connsiteY4" fmla="*/ 5169265 h 5169265"/>
              <a:gd name="connsiteX5" fmla="*/ 0 w 13626230"/>
              <a:gd name="connsiteY5" fmla="*/ 14990 h 5169265"/>
              <a:gd name="connsiteX0" fmla="*/ 0 w 13626230"/>
              <a:gd name="connsiteY0" fmla="*/ 14990 h 5169265"/>
              <a:gd name="connsiteX1" fmla="*/ 2235900 w 13626230"/>
              <a:gd name="connsiteY1" fmla="*/ 0 h 5169265"/>
              <a:gd name="connsiteX2" fmla="*/ 12634509 w 13626230"/>
              <a:gd name="connsiteY2" fmla="*/ 3742622 h 5169265"/>
              <a:gd name="connsiteX3" fmla="*/ 13626231 w 13626230"/>
              <a:gd name="connsiteY3" fmla="*/ 5109304 h 5169265"/>
              <a:gd name="connsiteX4" fmla="*/ 13268296 w 13626230"/>
              <a:gd name="connsiteY4" fmla="*/ 5169265 h 5169265"/>
              <a:gd name="connsiteX5" fmla="*/ 0 w 13626230"/>
              <a:gd name="connsiteY5" fmla="*/ 14990 h 516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26230" h="5169265">
                <a:moveTo>
                  <a:pt x="0" y="14990"/>
                </a:moveTo>
                <a:lnTo>
                  <a:pt x="2235900" y="0"/>
                </a:lnTo>
                <a:cubicBezTo>
                  <a:pt x="8535855" y="1377454"/>
                  <a:pt x="9945587" y="2440118"/>
                  <a:pt x="12634509" y="3742622"/>
                </a:cubicBezTo>
                <a:lnTo>
                  <a:pt x="13626231" y="5109304"/>
                </a:lnTo>
                <a:lnTo>
                  <a:pt x="13268296" y="5169265"/>
                </a:lnTo>
                <a:cubicBezTo>
                  <a:pt x="11102429" y="3406203"/>
                  <a:pt x="8710896" y="1808033"/>
                  <a:pt x="0" y="14990"/>
                </a:cubicBezTo>
                <a:close/>
              </a:path>
            </a:pathLst>
          </a:custGeom>
          <a:blipFill dpi="0" rotWithShape="1">
            <a:blip r:embed="rId8">
              <a:alphaModFix amt="9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67" b="39667" l="69250" r="100000">
                        <a14:foregroundMark x1="89750" y1="38333" x2="97125" y2="3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22" t="-934" r="-2195" b="55622"/>
          <a:stretch/>
        </p:blipFill>
        <p:spPr>
          <a:xfrm rot="648261">
            <a:off x="8694850" y="-680481"/>
            <a:ext cx="5736534" cy="3808052"/>
          </a:xfrm>
          <a:custGeom>
            <a:avLst/>
            <a:gdLst>
              <a:gd name="connsiteX0" fmla="*/ 5736534 w 5736534"/>
              <a:gd name="connsiteY0" fmla="*/ 0 h 3808052"/>
              <a:gd name="connsiteX1" fmla="*/ 5712133 w 5736534"/>
              <a:gd name="connsiteY1" fmla="*/ 1073113 h 3808052"/>
              <a:gd name="connsiteX2" fmla="*/ 5570677 w 5736534"/>
              <a:gd name="connsiteY2" fmla="*/ 1160011 h 3808052"/>
              <a:gd name="connsiteX3" fmla="*/ 5654969 w 5736534"/>
              <a:gd name="connsiteY3" fmla="*/ 2109671 h 3808052"/>
              <a:gd name="connsiteX4" fmla="*/ 5506325 w 5736534"/>
              <a:gd name="connsiteY4" fmla="*/ 2221692 h 3808052"/>
              <a:gd name="connsiteX5" fmla="*/ 5503321 w 5736534"/>
              <a:gd name="connsiteY5" fmla="*/ 3770449 h 3808052"/>
              <a:gd name="connsiteX6" fmla="*/ 5241128 w 5736534"/>
              <a:gd name="connsiteY6" fmla="*/ 3443962 h 3808052"/>
              <a:gd name="connsiteX7" fmla="*/ 5219407 w 5736534"/>
              <a:gd name="connsiteY7" fmla="*/ 3397646 h 3808052"/>
              <a:gd name="connsiteX8" fmla="*/ 5376455 w 5736534"/>
              <a:gd name="connsiteY8" fmla="*/ 3397646 h 3808052"/>
              <a:gd name="connsiteX9" fmla="*/ 5376455 w 5736534"/>
              <a:gd name="connsiteY9" fmla="*/ 621108 h 3808052"/>
              <a:gd name="connsiteX10" fmla="*/ 4961535 w 5736534"/>
              <a:gd name="connsiteY10" fmla="*/ 621108 h 3808052"/>
              <a:gd name="connsiteX11" fmla="*/ 4927244 w 5736534"/>
              <a:gd name="connsiteY11" fmla="*/ 526278 h 3808052"/>
              <a:gd name="connsiteX12" fmla="*/ 0 w 5736534"/>
              <a:gd name="connsiteY12" fmla="*/ 621108 h 3808052"/>
              <a:gd name="connsiteX13" fmla="*/ 4961535 w 5736534"/>
              <a:gd name="connsiteY13" fmla="*/ 621108 h 3808052"/>
              <a:gd name="connsiteX14" fmla="*/ 5099995 w 5736534"/>
              <a:gd name="connsiteY14" fmla="*/ 1004015 h 3808052"/>
              <a:gd name="connsiteX15" fmla="*/ 5199261 w 5736534"/>
              <a:gd name="connsiteY15" fmla="*/ 1323227 h 3808052"/>
              <a:gd name="connsiteX16" fmla="*/ 5224370 w 5736534"/>
              <a:gd name="connsiteY16" fmla="*/ 1498643 h 3808052"/>
              <a:gd name="connsiteX17" fmla="*/ 5151968 w 5736534"/>
              <a:gd name="connsiteY17" fmla="*/ 1908366 h 3808052"/>
              <a:gd name="connsiteX18" fmla="*/ 5302643 w 5736534"/>
              <a:gd name="connsiteY18" fmla="*/ 2360600 h 3808052"/>
              <a:gd name="connsiteX19" fmla="*/ 5127459 w 5736534"/>
              <a:gd name="connsiteY19" fmla="*/ 2475331 h 3808052"/>
              <a:gd name="connsiteX20" fmla="*/ 5158842 w 5736534"/>
              <a:gd name="connsiteY20" fmla="*/ 2998244 h 3808052"/>
              <a:gd name="connsiteX21" fmla="*/ 5169393 w 5736534"/>
              <a:gd name="connsiteY21" fmla="*/ 3288696 h 3808052"/>
              <a:gd name="connsiteX22" fmla="*/ 5198865 w 5736534"/>
              <a:gd name="connsiteY22" fmla="*/ 3353843 h 3808052"/>
              <a:gd name="connsiteX23" fmla="*/ 5219407 w 5736534"/>
              <a:gd name="connsiteY23" fmla="*/ 3397646 h 3808052"/>
              <a:gd name="connsiteX24" fmla="*/ 0 w 5736534"/>
              <a:gd name="connsiteY24" fmla="*/ 3397646 h 3808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736534" h="3808052">
                <a:moveTo>
                  <a:pt x="5736534" y="0"/>
                </a:moveTo>
                <a:lnTo>
                  <a:pt x="5712133" y="1073113"/>
                </a:lnTo>
                <a:lnTo>
                  <a:pt x="5570677" y="1160011"/>
                </a:lnTo>
                <a:lnTo>
                  <a:pt x="5654969" y="2109671"/>
                </a:lnTo>
                <a:lnTo>
                  <a:pt x="5506325" y="2221692"/>
                </a:lnTo>
                <a:lnTo>
                  <a:pt x="5503321" y="3770449"/>
                </a:lnTo>
                <a:cubicBezTo>
                  <a:pt x="5478456" y="3907495"/>
                  <a:pt x="5335349" y="3640380"/>
                  <a:pt x="5241128" y="3443962"/>
                </a:cubicBezTo>
                <a:lnTo>
                  <a:pt x="5219407" y="3397646"/>
                </a:lnTo>
                <a:lnTo>
                  <a:pt x="5376455" y="3397646"/>
                </a:lnTo>
                <a:lnTo>
                  <a:pt x="5376455" y="621108"/>
                </a:lnTo>
                <a:lnTo>
                  <a:pt x="4961535" y="621108"/>
                </a:lnTo>
                <a:lnTo>
                  <a:pt x="4927244" y="526278"/>
                </a:lnTo>
                <a:close/>
                <a:moveTo>
                  <a:pt x="0" y="621108"/>
                </a:moveTo>
                <a:lnTo>
                  <a:pt x="4961535" y="621108"/>
                </a:lnTo>
                <a:lnTo>
                  <a:pt x="5099995" y="1004015"/>
                </a:lnTo>
                <a:lnTo>
                  <a:pt x="5199261" y="1323227"/>
                </a:lnTo>
                <a:lnTo>
                  <a:pt x="5224370" y="1498643"/>
                </a:lnTo>
                <a:cubicBezTo>
                  <a:pt x="5214923" y="1631840"/>
                  <a:pt x="5138918" y="1764646"/>
                  <a:pt x="5151968" y="1908366"/>
                </a:cubicBezTo>
                <a:cubicBezTo>
                  <a:pt x="5165017" y="2052086"/>
                  <a:pt x="5330081" y="2303432"/>
                  <a:pt x="5302643" y="2360600"/>
                </a:cubicBezTo>
                <a:lnTo>
                  <a:pt x="5127459" y="2475331"/>
                </a:lnTo>
                <a:lnTo>
                  <a:pt x="5158842" y="2998244"/>
                </a:lnTo>
                <a:cubicBezTo>
                  <a:pt x="5188818" y="3138636"/>
                  <a:pt x="5111979" y="3159995"/>
                  <a:pt x="5169393" y="3288696"/>
                </a:cubicBezTo>
                <a:cubicBezTo>
                  <a:pt x="5176569" y="3304784"/>
                  <a:pt x="5186651" y="3327232"/>
                  <a:pt x="5198865" y="3353843"/>
                </a:cubicBezTo>
                <a:lnTo>
                  <a:pt x="5219407" y="3397646"/>
                </a:lnTo>
                <a:lnTo>
                  <a:pt x="0" y="3397646"/>
                </a:lnTo>
                <a:close/>
              </a:path>
            </a:pathLst>
          </a:custGeom>
        </p:spPr>
      </p:pic>
      <p:sp>
        <p:nvSpPr>
          <p:cNvPr id="60" name="Rounded Rectangle 59"/>
          <p:cNvSpPr/>
          <p:nvPr/>
        </p:nvSpPr>
        <p:spPr>
          <a:xfrm>
            <a:off x="429209" y="270472"/>
            <a:ext cx="6675702" cy="742735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487224" y="280646"/>
            <a:ext cx="6675702" cy="742735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ভেঙ্গে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78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1800000">
                                          <p:cBhvr>
                                            <p:cTn id="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1200000">
                                          <p:cBhvr>
                                            <p:cTn id="8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" presetID="0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3.7037E-7 L 0 0.00023 C -0.00443 0.00278 -0.00924 0.00509 -0.01302 0.00903 C -0.01484 0.01088 -0.01458 0.01412 -0.01628 0.01643 C -0.01745 0.01806 -0.01953 0.01852 -0.02109 0.02014 C -0.02279 0.02176 -0.02422 0.02384 -0.02578 0.02546 C -0.02799 0.02755 -0.03021 0.0294 -0.03229 0.03102 C -0.03398 0.03241 -0.03568 0.03333 -0.03711 0.03472 C -0.03893 0.03634 -0.0401 0.03889 -0.04206 0.04028 C -0.04609 0.04375 -0.05065 0.0463 -0.05482 0.04954 C -0.05651 0.05069 -0.0582 0.05185 -0.05964 0.05301 C -0.06146 0.05486 -0.06263 0.05718 -0.06458 0.05856 C -0.06589 0.05972 -0.06784 0.05995 -0.06927 0.06042 C -0.07253 0.06412 -0.07526 0.06875 -0.07904 0.07153 C -0.08216 0.07407 -0.08594 0.07593 -0.08867 0.07893 L -0.09831 0.09005 L -0.10312 0.0956 C -0.11289 0.11782 -0.09974 0.09097 -0.1112 0.10648 C -0.11263 0.1088 -0.11302 0.11157 -0.11445 0.11389 C -0.11523 0.11528 -0.11667 0.1162 -0.11758 0.11759 C -0.11888 0.11921 -0.11966 0.1213 -0.12083 0.12315 C -0.12227 0.125 -0.12422 0.12662 -0.12565 0.12847 C -0.12812 0.13218 -0.12995 0.13588 -0.13216 0.13958 C -0.13307 0.14143 -0.13372 0.14398 -0.13542 0.14514 L -0.1401 0.14884 C -0.15156 0.16852 -0.13372 0.13866 -0.14818 0.15995 C -0.15273 0.16667 -0.15469 0.17222 -0.15951 0.17824 C -0.16237 0.18218 -0.16667 0.18518 -0.16901 0.18935 C -0.17357 0.19699 -0.17096 0.19329 -0.17721 0.20046 C -0.18151 0.21574 -0.17409 0.19167 -0.18516 0.2169 C -0.18789 0.22315 -0.18997 0.22963 -0.19323 0.23542 C -0.19531 0.23912 -0.19792 0.24236 -0.19974 0.24653 C -0.20065 0.24884 -0.20182 0.25139 -0.20286 0.2537 C -0.20911 0.26643 -0.20677 0.25972 -0.2125 0.27407 C -0.2138 0.27708 -0.21445 0.28032 -0.21576 0.2831 C -0.21771 0.28704 -0.22044 0.29051 -0.22227 0.29421 C -0.22565 0.30208 -0.22526 0.30648 -0.22708 0.31458 C -0.22734 0.31643 -0.22826 0.31829 -0.22865 0.32014 C -0.2293 0.32292 -0.23008 0.3294 -0.23008 0.32963 " pathEditMode="relative" rAng="0" ptsTypes="AAAAAAAAAAAAAAAAAAAAAAAAAAAAAAAAAAAAAAA">
                                          <p:cBhvr>
                                            <p:cTn id="10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510" y="16481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voltag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2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" dur="1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oi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1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1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1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1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0" presetClass="path" presetSubtype="0" fill="hold" nodeType="withEffect" p14:presetBounceEnd="2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45833E-6 -2.96296E-6 L -6.45833E-6 -2.96296E-6 C -0.00782 -0.00139 -0.0155 -0.00439 -0.02331 -0.00439 C -0.03881 -0.00439 -0.03555 0.00579 -0.05183 0.00926 L -0.07253 0.01389 C -0.07514 0.01551 -0.07774 0.01667 -0.08021 0.01852 C -0.10261 0.03565 -0.08021 0.02153 -0.09831 0.03218 C -0.10248 0.03982 -0.10626 0.04514 -0.10873 0.05533 C -0.11876 0.09699 -0.10352 0.05278 -0.11641 0.0875 C -0.12123 0.12084 -0.11485 0.09399 -0.12683 0.11505 C -0.131 0.12246 -0.13451 0.13889 -0.13712 0.14723 C -0.13868 0.15209 -0.14076 0.15625 -0.14232 0.16111 C -0.14597 0.17223 -0.14831 0.18125 -0.15014 0.19329 C -0.15287 0.21158 -0.15027 0.23519 -0.15782 0.24861 C -0.16042 0.25301 -0.16329 0.25741 -0.16563 0.26227 C -0.16954 0.27061 -0.17084 0.27639 -0.17331 0.28542 " pathEditMode="relative" ptsTypes="AAAAAAAAAAAAAAAA" p14:bounceEnd="26000">
                                          <p:cBhvr>
                                            <p:cTn id="6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2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0">
                                          <p:cBhvr>
                                            <p:cTn id="6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4" presetID="0" presetClass="path" presetSubtype="0" fill="hold" nodeType="withEffect" p14:presetBounceEnd="1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25E-7 -1.11111E-6 L 6.25E-7 0.00023 L 0.0095 0.02824 C 0.0095 0.02847 0.01588 0.04699 0.01588 0.04722 C 0.01745 0.05046 0.01914 0.05116 0.02057 0.05648 C 0.02383 0.06968 0.022 0.06458 0.02617 0.07083 C 0.02695 0.07384 0.02773 0.07778 0.02852 0.08009 C 0.02982 0.08403 0.03294 0.08773 0.03411 0.08958 C 0.03763 0.0956 0.03555 0.09421 0.03958 0.09931 C 0.04128 0.10116 0.04284 0.10162 0.0444 0.10394 C 0.05703 0.12245 0.04154 0.10556 0.05404 0.11806 C 0.05846 0.12708 0.05404 0.11898 0.06029 0.12755 C 0.0625 0.13033 0.06458 0.13403 0.06667 0.13704 C 0.0707 0.14306 0.06888 0.13958 0.07227 0.14653 C 0.07279 0.15278 0.07318 0.15949 0.07383 0.16551 C 0.07422 0.16921 0.075 0.17107 0.07539 0.175 C 0.07578 0.17917 0.0763 0.18912 0.0763 0.18958 " pathEditMode="relative" rAng="0" ptsTypes="AAAAAAAAAAAAAAAAA" p14:bounceEnd="12000">
                                          <p:cBhvr>
                                            <p:cTn id="6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15" y="946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6" presetID="0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768 0.09074 L 0.00768 0.09074 C 0.01133 0.09468 0.0155 0.09792 0.01862 0.10278 C 0.01979 0.10417 0.02018 0.10648 0.02018 0.1088 C 0.02018 0.1162 0.02031 0.12384 0.01862 0.13102 C 0.01706 0.13773 0.01159 0.14398 0.00768 0.14907 C 0.00716 0.15116 0.00625 0.15301 0.00625 0.15509 C 0.00625 0.15718 0.00677 0.15949 0.00768 0.16134 C 0.02045 0.18171 0.01446 0.16968 0.02643 0.18148 C 0.03021 0.18495 0.03308 0.19074 0.03581 0.1956 C 0.03633 0.19815 0.03737 0.2007 0.03737 0.2037 C 0.03737 0.20579 0.03594 0.21782 0.03425 0.22176 C 0.03242 0.22593 0.02969 0.2294 0.028 0.2338 C 0.02409 0.24398 0.02617 0.23935 0.02175 0.24792 C 0.02331 0.25556 0.0224 0.25718 0.028 0.26204 C 0.02943 0.2632 0.03125 0.26296 0.03268 0.26412 C 0.03607 0.26644 0.03854 0.27037 0.04206 0.27222 C 0.04766 0.275 0.05104 0.27639 0.05612 0.28032 C 0.05781 0.28148 0.05925 0.28287 0.06081 0.28426 C 0.06289 0.29213 0.06237 0.2882 0.06237 0.29653 " pathEditMode="relative" rAng="0" ptsTypes="AAAAAAAAAAAAAAAAAAAA">
                                          <p:cBhvr>
                                            <p:cTn id="6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56" y="1027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8" presetID="0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125E-6 -2.22222E-6 L 3.125E-6 -2.22222E-6 C 0.00364 0.00278 0.00781 0.00533 0.01093 0.0088 C 0.01211 0.00972 0.0125 0.01158 0.0125 0.0132 C 0.0125 0.01875 0.01263 0.02431 0.01093 0.02963 C 0.00937 0.03472 0.0039 0.03935 3.125E-6 0.04306 C -0.00052 0.04468 -0.00144 0.04584 -0.00144 0.04746 C -0.00144 0.04908 -0.00091 0.05093 3.125E-6 0.05185 C 0.01276 0.06713 0.00677 0.0581 0.01875 0.0669 C 0.02252 0.06968 0.02539 0.07384 0.02812 0.07732 C 0.02864 0.0794 0.02968 0.08125 0.02968 0.08334 C 0.02968 0.08496 0.02825 0.09375 0.02656 0.09676 C 0.02474 0.09977 0.022 0.10255 0.02031 0.10556 C 0.0164 0.1132 0.01849 0.10972 0.01406 0.11621 C 0.01562 0.12153 0.01471 0.12292 0.02031 0.12662 C 0.02174 0.12732 0.02356 0.12709 0.025 0.12801 C 0.02838 0.12963 0.03086 0.13264 0.03437 0.13403 C 0.03997 0.13611 0.04336 0.13704 0.04843 0.14005 C 0.05013 0.14074 0.05156 0.1419 0.05312 0.14306 C 0.05521 0.14884 0.05468 0.1456 0.05468 0.15209 " pathEditMode="relative" rAng="0" ptsTypes="AAAAAAAAAAAAAAAAAAAA">
                                          <p:cBhvr>
                                            <p:cTn id="6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56" y="759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0" presetID="0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4583 -3.33333E-6 L -0.04583 0.00023 C -0.03919 0.00695 -0.03151 0.01273 -0.02578 0.02084 C -0.02356 0.02338 -0.02291 0.02755 -0.02291 0.03125 C -0.02291 0.04398 -0.02265 0.05718 -0.02578 0.06968 C -0.02864 0.08125 -0.03867 0.09236 -0.04583 0.10116 C -0.04687 0.10463 -0.04843 0.10787 -0.04843 0.11158 C -0.04843 0.11505 -0.04752 0.11922 -0.04583 0.12199 C -0.02239 0.15764 -0.03346 0.13658 -0.01145 0.15695 C -0.00442 0.16297 0.00078 0.17315 0.00586 0.18148 C 0.00677 0.18611 0.00873 0.19051 0.00873 0.19537 C 0.00873 0.19908 0.00599 0.22014 0.003 0.22686 C -0.00039 0.23403 -0.00547 0.24005 -0.00859 0.24769 C -0.01575 0.26505 -0.01185 0.25741 -0.02005 0.27223 C -0.01718 0.28519 -0.01888 0.2882 -0.00859 0.29653 C -0.00586 0.29861 -0.0026 0.29792 0.00013 0.3 C 0.00625 0.30417 0.01081 0.31088 0.01732 0.31412 C 0.02761 0.31898 0.03386 0.3213 0.0431 0.32801 C 0.04623 0.3301 0.04883 0.33264 0.0517 0.33496 C 0.0556 0.34861 0.05469 0.34167 0.05469 0.35602 " pathEditMode="relative" rAng="0" ptsTypes="AAAAAAAAAAAAAAAAAAAA">
                                          <p:cBhvr>
                                            <p:cTn id="7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96" y="1780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2" presetID="0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1068 -0.07986 L 0.01068 -0.07986 C 0.01602 -0.07755 0.02227 -0.07546 0.02683 -0.07245 C 0.02852 -0.07153 0.02917 -0.07014 0.02917 -0.06875 C 0.02917 -0.06412 0.0293 -0.05949 0.02683 -0.05509 C 0.02448 -0.05093 0.01641 -0.04699 0.01068 -0.04375 C 0.0099 -0.04259 0.0086 -0.04144 0.0086 -0.04005 C 0.0086 -0.03889 0.00925 -0.03727 0.01068 -0.03634 C 0.02956 -0.02361 0.02071 -0.03102 0.03842 -0.02384 C 0.04401 -0.02153 0.04818 -0.01806 0.05235 -0.01505 C 0.053 -0.01343 0.05456 -0.01181 0.05456 -0.01019 C 0.05456 -0.0088 0.05248 -0.00116 0.05 0.00116 C 0.04727 0.0037 0.04323 0.00602 0.04076 0.00856 C 0.0349 0.01481 0.03803 0.01204 0.03151 0.01736 C 0.03373 0.02199 0.03243 0.02315 0.04076 0.02616 C 0.04284 0.02685 0.04558 0.02662 0.04766 0.02731 C 0.05261 0.02893 0.05638 0.03125 0.06159 0.03241 C 0.0698 0.03403 0.07487 0.03495 0.0823 0.03727 C 0.0849 0.03819 0.08698 0.03912 0.08933 0.03981 C 0.09232 0.04468 0.09167 0.04213 0.09167 0.04745 " pathEditMode="relative" rAng="0" ptsTypes="AAAAAAAAAAAAAAAAAAAA">
                                          <p:cBhvr>
                                            <p:cTn id="7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45" y="636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4" presetID="0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25E-7 -4.07407E-6 L 6.25E-7 -4.07407E-6 C 0.00365 0.00348 0.00781 0.00649 0.01094 0.01065 C 0.01211 0.01204 0.0125 0.01412 0.0125 0.01598 C 0.0125 0.02246 0.01263 0.02917 0.01094 0.03565 C 0.00937 0.04167 0.00391 0.04723 6.25E-7 0.05186 C -0.00052 0.05348 -0.00143 0.0551 -0.00143 0.05718 C -0.00143 0.0588 -0.00091 0.06088 6.25E-7 0.0625 C 0.01276 0.08056 0.00677 0.06991 0.01875 0.08033 C 0.02253 0.08357 0.02539 0.08866 0.02812 0.09283 C 0.02865 0.09537 0.02969 0.09746 0.02969 0.1 C 0.02969 0.10186 0.02825 0.11274 0.02656 0.11621 C 0.02474 0.11991 0.022 0.12292 0.02031 0.12686 C 0.01641 0.13588 0.01849 0.13172 0.01406 0.13936 C 0.01562 0.14607 0.01471 0.14746 0.02031 0.15186 C 0.02174 0.15301 0.02357 0.15255 0.025 0.15371 C 0.02838 0.15579 0.03086 0.15926 0.03437 0.16088 C 0.03997 0.16343 0.04336 0.16459 0.04844 0.16806 C 0.05013 0.16899 0.05156 0.17037 0.05312 0.17153 C 0.05521 0.17848 0.05469 0.175 0.05469 0.18241 " pathEditMode="relative" rAng="0" ptsTypes="AAAAAAAAAAAAAAAAAAAA">
                                          <p:cBhvr>
                                            <p:cTn id="7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56" y="912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6" presetID="0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-1.85185E-6 L -4.79167E-6 -1.85185E-6 C 0.00365 0.00417 0.00782 0.00787 0.01094 0.01296 C 0.01211 0.01459 0.0125 0.01713 0.0125 0.01945 C 0.0125 0.02755 0.01264 0.03565 0.01094 0.04352 C 0.00938 0.0507 0.00391 0.05764 -4.79167E-6 0.06296 C -0.00052 0.06528 -0.00143 0.06713 -0.00143 0.06945 C -0.00143 0.07176 -0.00091 0.07431 -4.79167E-6 0.07616 C 0.01277 0.09815 0.00678 0.08519 0.01875 0.09792 C 0.02253 0.10162 0.0254 0.10787 0.02813 0.11296 C 0.02865 0.11597 0.02969 0.11875 0.02969 0.12176 C 0.02969 0.12408 0.02826 0.13727 0.02657 0.14144 C 0.02474 0.14584 0.02201 0.14977 0.02032 0.1544 C 0.01641 0.16528 0.01849 0.16042 0.01407 0.16968 C 0.01563 0.17778 0.01472 0.17963 0.02032 0.18496 C 0.02175 0.18611 0.02357 0.18588 0.025 0.18704 C 0.02839 0.18959 0.03086 0.19375 0.03438 0.19584 C 0.03998 0.19884 0.04336 0.20023 0.04844 0.2044 C 0.05014 0.20579 0.05157 0.20741 0.05313 0.2088 C 0.05521 0.21736 0.05469 0.21296 0.05469 0.22199 " pathEditMode="relative" rAng="0" ptsTypes="AAAAAAAAAAAAAAAAAAAA">
                                          <p:cBhvr>
                                            <p:cTn id="7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56" y="1108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8" presetID="0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495 0.0743 L -0.00495 0.0743 C 0.00065 0.07963 0.00716 0.08402 0.01211 0.09051 C 0.01393 0.09236 0.01458 0.0956 0.01458 0.09861 C 0.01458 0.10856 0.01471 0.11851 0.01211 0.12824 C 0.00963 0.13726 0.00117 0.14583 -0.00495 0.15254 C -0.00586 0.15532 -0.00716 0.15787 -0.00716 0.16064 C -0.00716 0.16342 -0.00638 0.16666 -0.00495 0.16898 C 0.01497 0.19629 0.0056 0.18009 0.02435 0.19583 C 0.03021 0.20069 0.03463 0.20856 0.03893 0.21481 C 0.03971 0.21851 0.0414 0.22176 0.0414 0.22569 C 0.0414 0.2287 0.03919 0.2449 0.03646 0.25 C 0.03359 0.25555 0.02942 0.26041 0.02669 0.2662 C 0.02057 0.27986 0.02383 0.27361 0.01692 0.28518 C 0.0194 0.29537 0.01797 0.29768 0.02669 0.30416 C 0.0289 0.30578 0.03177 0.30532 0.03398 0.30694 C 0.03932 0.30995 0.04323 0.31527 0.04869 0.31759 C 0.05742 0.32152 0.06276 0.32338 0.0707 0.32847 C 0.0733 0.33009 0.07552 0.33217 0.07799 0.33379 C 0.08125 0.34444 0.08047 0.33912 0.08047 0.35023 " pathEditMode="relative" rAng="0" ptsTypes="AAAAAAAAAAAAAAAAAAAA">
                                          <p:cBhvr>
                                            <p:cTn id="7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154" y="137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0" presetID="0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1524 0.0618 L 0.01524 0.0618 C 0.01888 0.06597 0.02305 0.06967 0.02617 0.07453 C 0.02734 0.07615 0.02774 0.0787 0.02774 0.08101 C 0.02774 0.08912 0.02787 0.09722 0.02617 0.10486 C 0.02461 0.11203 0.01914 0.11898 0.01524 0.1243 C 0.01471 0.12639 0.0138 0.12847 0.0138 0.13078 C 0.0138 0.13287 0.01432 0.13541 0.01524 0.13726 C 0.028 0.15926 0.02201 0.14629 0.03399 0.15879 C 0.03776 0.1625 0.04063 0.16898 0.04336 0.17384 C 0.04388 0.17685 0.04492 0.17939 0.04492 0.18264 C 0.04492 0.18495 0.04349 0.19791 0.0418 0.20208 C 0.03998 0.20648 0.03724 0.21018 0.03555 0.21481 C 0.03164 0.22569 0.03373 0.22083 0.0293 0.23009 C 0.03086 0.23819 0.02995 0.23981 0.03555 0.24514 C 0.03698 0.24629 0.0388 0.24606 0.04024 0.24722 C 0.04362 0.24976 0.04609 0.25393 0.04961 0.25601 C 0.05521 0.25902 0.05859 0.26041 0.06367 0.26458 C 0.06537 0.26574 0.0668 0.26736 0.06836 0.26898 C 0.07044 0.27731 0.06992 0.27291 0.06992 0.28194 " pathEditMode="relative" rAng="0" ptsTypes="AAAAAAAAAAAAAAAAAAAA">
                                          <p:cBhvr>
                                            <p:cTn id="8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56" y="1099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2" presetID="0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4.81481E-6 L -8.33333E-7 4.81481E-6 C 0.00365 0.00347 0.00781 0.00648 0.01094 0.01087 C 0.01211 0.01226 0.0125 0.01435 0.0125 0.0162 C 0.0125 0.02291 0.01263 0.02986 0.01094 0.03634 C 0.00938 0.04236 0.00391 0.04814 -8.33333E-7 0.05277 C -0.00052 0.05439 -0.00143 0.05625 -0.00143 0.0581 C -0.00143 0.05995 -0.00091 0.06203 -8.33333E-7 0.06365 C 0.01276 0.08217 0.00677 0.07106 0.01875 0.08171 C 0.02253 0.08495 0.02539 0.09027 0.02813 0.09444 C 0.02865 0.09699 0.02969 0.0993 0.02969 0.10185 C 0.02969 0.1037 0.02826 0.11481 0.02656 0.11828 C 0.02474 0.12199 0.02201 0.12523 0.02031 0.12916 C 0.01641 0.13819 0.01849 0.13402 0.01406 0.14189 C 0.01563 0.14861 0.01471 0.15023 0.02031 0.15462 C 0.02175 0.15555 0.02357 0.15532 0.025 0.15648 C 0.02839 0.15856 0.03086 0.16203 0.03438 0.16365 C 0.03997 0.1662 0.04336 0.16759 0.04844 0.17106 C 0.05013 0.17199 0.05156 0.17337 0.05313 0.17453 C 0.05521 0.18171 0.05469 0.178 0.05469 0.18564 " pathEditMode="relative" rAng="0" ptsTypes="AAAAAAAAAAAAAAAAAAAA">
                                          <p:cBhvr>
                                            <p:cTn id="8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56" y="928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4" presetID="0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3.7037E-7 L 1.66667E-6 3.7037E-7 C 0.00859 0.00509 0.01862 0.00949 0.02604 0.01574 C 0.02877 0.01782 0.02969 0.02083 0.02969 0.02384 C 0.02969 0.0338 0.03008 0.04375 0.02604 0.05324 C 0.02226 0.06227 0.00924 0.07083 1.66667E-6 0.07755 C -0.0013 0.08009 -0.00339 0.08264 -0.00339 0.08542 C -0.00339 0.08819 -0.00222 0.0912 1.66667E-6 0.09352 C 0.03034 0.1206 0.01614 0.10463 0.04466 0.12037 C 0.05364 0.125 0.06042 0.13287 0.06693 0.13912 C 0.06823 0.14259 0.0707 0.14606 0.0707 0.14977 C 0.0707 0.15278 0.06732 0.16875 0.06328 0.17384 C 0.05885 0.17963 0.05234 0.18403 0.04831 0.18981 C 0.03906 0.20324 0.04401 0.19722 0.03346 0.20856 C 0.03724 0.21875 0.03502 0.22083 0.04831 0.22755 C 0.05182 0.22893 0.05612 0.22847 0.0595 0.23009 C 0.06758 0.23333 0.07344 0.23843 0.0819 0.24074 C 0.09518 0.24468 0.10325 0.2463 0.11536 0.25139 C 0.1194 0.25324 0.12278 0.25509 0.12656 0.25694 C 0.13151 0.26736 0.13034 0.26204 0.13034 0.27315 " pathEditMode="relative" rAng="0" ptsTypes="AAAAAAAAAAAAAAAAAAAA">
                                          <p:cBhvr>
                                            <p:cTn id="8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341" y="1365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6" presetID="0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-2.22222E-6 L -4.16667E-7 0.00023 C 0.00925 0.00602 0.01992 0.01111 0.02787 0.01829 C 0.03086 0.0206 0.03177 0.02431 0.03177 0.02755 C 0.03177 0.03889 0.03216 0.05023 0.02787 0.06134 C 0.02383 0.07153 0.0099 0.08125 -4.16667E-7 0.08889 C -0.00143 0.0919 -0.00365 0.09491 -0.00365 0.09815 C -0.00365 0.10116 -0.00234 0.10486 -4.16667E-7 0.10741 C 0.03242 0.13866 0.01719 0.12014 0.04779 0.13797 C 0.05742 0.14352 0.06471 0.15232 0.07162 0.15949 C 0.07305 0.16366 0.07565 0.16759 0.07565 0.17176 C 0.07565 0.17523 0.07201 0.19352 0.06771 0.19954 C 0.06302 0.20579 0.05599 0.21134 0.05169 0.21783 C 0.0418 0.23334 0.04714 0.22639 0.03581 0.23935 C 0.03984 0.25093 0.0375 0.25347 0.05169 0.26088 C 0.05534 0.26273 0.06003 0.26227 0.06367 0.26389 C 0.07227 0.26759 0.07865 0.27338 0.08763 0.27616 C 0.10182 0.28056 0.11055 0.28264 0.12344 0.28843 C 0.12773 0.29028 0.13138 0.29259 0.13542 0.29468 C 0.14076 0.30672 0.13945 0.30047 0.13945 0.3132 " pathEditMode="relative" rAng="0" ptsTypes="AAAAAAAAAAAAAAAAAAAA">
                                          <p:cBhvr>
                                            <p:cTn id="8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784" y="15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8" presetID="0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0 C 0.00364 0.00556 0.00781 0.01019 0.01093 0.01667 C 0.01211 0.01875 0.0125 0.02199 0.0125 0.025 C 0.0125 0.03519 0.01263 0.0456 0.01093 0.05556 C 0.00937 0.06481 0.0039 0.07361 0 0.08056 C -0.00052 0.08333 -0.00143 0.08588 -0.00143 0.08889 C -0.00143 0.09167 -0.00091 0.09491 0 0.09722 C 0.01276 0.12546 0.00677 0.1088 0.01875 0.125 C 0.02252 0.12986 0.02539 0.13796 0.02812 0.14444 C 0.02864 0.14815 0.02968 0.15162 0.02968 0.15556 C 0.02968 0.15856 0.02825 0.17523 0.02656 0.18056 C 0.02474 0.18634 0.022 0.1912 0.02031 0.19722 C 0.0164 0.21111 0.01849 0.20486 0.01406 0.21667 C 0.01562 0.22708 0.01471 0.2294 0.02031 0.23611 C 0.02174 0.23773 0.02357 0.23727 0.025 0.23889 C 0.02838 0.24213 0.03086 0.24745 0.03437 0.25 C 0.03997 0.25394 0.04336 0.25579 0.04843 0.26111 C 0.05013 0.26273 0.05156 0.26481 0.05312 0.26667 C 0.05521 0.27755 0.05468 0.27199 0.05468 0.28333 " pathEditMode="relative" ptsTypes="AAAAAAAAAAAAAAAAAAAA">
                                          <p:cBhvr>
                                            <p:cTn id="8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9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17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99" dur="50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50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2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6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0" grpId="0" animBg="1"/>
          <p:bldP spid="60" grpId="1" animBg="1"/>
          <p:bldP spid="6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1800000">
                                          <p:cBhvr>
                                            <p:cTn id="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1200000">
                                          <p:cBhvr>
                                            <p:cTn id="8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" presetID="0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3.7037E-7 L 0 0.00023 C -0.00443 0.00278 -0.00924 0.00509 -0.01302 0.00903 C -0.01484 0.01088 -0.01458 0.01412 -0.01628 0.01643 C -0.01745 0.01806 -0.01953 0.01852 -0.02109 0.02014 C -0.02279 0.02176 -0.02422 0.02384 -0.02578 0.02546 C -0.02799 0.02755 -0.03021 0.0294 -0.03229 0.03102 C -0.03398 0.03241 -0.03568 0.03333 -0.03711 0.03472 C -0.03893 0.03634 -0.0401 0.03889 -0.04206 0.04028 C -0.04609 0.04375 -0.05065 0.0463 -0.05482 0.04954 C -0.05651 0.05069 -0.0582 0.05185 -0.05964 0.05301 C -0.06146 0.05486 -0.06263 0.05718 -0.06458 0.05856 C -0.06589 0.05972 -0.06784 0.05995 -0.06927 0.06042 C -0.07253 0.06412 -0.07526 0.06875 -0.07904 0.07153 C -0.08216 0.07407 -0.08594 0.07593 -0.08867 0.07893 L -0.09831 0.09005 L -0.10312 0.0956 C -0.11289 0.11782 -0.09974 0.09097 -0.1112 0.10648 C -0.11263 0.1088 -0.11302 0.11157 -0.11445 0.11389 C -0.11523 0.11528 -0.11667 0.1162 -0.11758 0.11759 C -0.11888 0.11921 -0.11966 0.1213 -0.12083 0.12315 C -0.12227 0.125 -0.12422 0.12662 -0.12565 0.12847 C -0.12812 0.13218 -0.12995 0.13588 -0.13216 0.13958 C -0.13307 0.14143 -0.13372 0.14398 -0.13542 0.14514 L -0.1401 0.14884 C -0.15156 0.16852 -0.13372 0.13866 -0.14818 0.15995 C -0.15273 0.16667 -0.15469 0.17222 -0.15951 0.17824 C -0.16237 0.18218 -0.16667 0.18518 -0.16901 0.18935 C -0.17357 0.19699 -0.17096 0.19329 -0.17721 0.20046 C -0.18151 0.21574 -0.17409 0.19167 -0.18516 0.2169 C -0.18789 0.22315 -0.18997 0.22963 -0.19323 0.23542 C -0.19531 0.23912 -0.19792 0.24236 -0.19974 0.24653 C -0.20065 0.24884 -0.20182 0.25139 -0.20286 0.2537 C -0.20911 0.26643 -0.20677 0.25972 -0.2125 0.27407 C -0.2138 0.27708 -0.21445 0.28032 -0.21576 0.2831 C -0.21771 0.28704 -0.22044 0.29051 -0.22227 0.29421 C -0.22565 0.30208 -0.22526 0.30648 -0.22708 0.31458 C -0.22734 0.31643 -0.22826 0.31829 -0.22865 0.32014 C -0.2293 0.32292 -0.23008 0.3294 -0.23008 0.32963 " pathEditMode="relative" rAng="0" ptsTypes="AAAAAAAAAAAAAAAAAAAAAAAAAAAAAAAAAAAAAAA">
                                          <p:cBhvr>
                                            <p:cTn id="10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510" y="16481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voltag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2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" dur="1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coi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1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1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1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1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0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45833E-6 -2.96296E-6 L -6.45833E-6 -2.96296E-6 C -0.00782 -0.00139 -0.0155 -0.00439 -0.02331 -0.00439 C -0.03881 -0.00439 -0.03555 0.00579 -0.05183 0.00926 L -0.07253 0.01389 C -0.07514 0.01551 -0.07774 0.01667 -0.08021 0.01852 C -0.10261 0.03565 -0.08021 0.02153 -0.09831 0.03218 C -0.10248 0.03982 -0.10626 0.04514 -0.10873 0.05533 C -0.11876 0.09699 -0.10352 0.05278 -0.11641 0.0875 C -0.12123 0.12084 -0.11485 0.09399 -0.12683 0.11505 C -0.131 0.12246 -0.13451 0.13889 -0.13712 0.14723 C -0.13868 0.15209 -0.14076 0.15625 -0.14232 0.16111 C -0.14597 0.17223 -0.14831 0.18125 -0.15014 0.19329 C -0.15287 0.21158 -0.15027 0.23519 -0.15782 0.24861 C -0.16042 0.25301 -0.16329 0.25741 -0.16563 0.26227 C -0.16954 0.27061 -0.17084 0.27639 -0.17331 0.28542 " pathEditMode="relative" ptsTypes="AAAAAAAAAAAAAAAA">
                                          <p:cBhvr>
                                            <p:cTn id="6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2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0">
                                          <p:cBhvr>
                                            <p:cTn id="6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4" presetID="0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25E-7 -1.11111E-6 L 6.25E-7 0.00023 L 0.0095 0.02824 C 0.0095 0.02847 0.01588 0.04699 0.01588 0.04722 C 0.01745 0.05046 0.01914 0.05116 0.02057 0.05648 C 0.02383 0.06968 0.022 0.06458 0.02617 0.07083 C 0.02695 0.07384 0.02773 0.07778 0.02852 0.08009 C 0.02982 0.08403 0.03294 0.08773 0.03411 0.08958 C 0.03763 0.0956 0.03555 0.09421 0.03958 0.09931 C 0.04128 0.10116 0.04284 0.10162 0.0444 0.10394 C 0.05703 0.12245 0.04154 0.10556 0.05404 0.11806 C 0.05846 0.12708 0.05404 0.11898 0.06029 0.12755 C 0.0625 0.13033 0.06458 0.13403 0.06667 0.13704 C 0.0707 0.14306 0.06888 0.13958 0.07227 0.14653 C 0.07279 0.15278 0.07318 0.15949 0.07383 0.16551 C 0.07422 0.16921 0.075 0.17107 0.07539 0.175 C 0.07578 0.17917 0.0763 0.18912 0.0763 0.18958 " pathEditMode="relative" rAng="0" ptsTypes="AAAAAAAAAAAAAAAAA">
                                          <p:cBhvr>
                                            <p:cTn id="6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15" y="946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6" presetID="0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768 0.09074 L 0.00768 0.09074 C 0.01133 0.09468 0.0155 0.09792 0.01862 0.10278 C 0.01979 0.10417 0.02018 0.10648 0.02018 0.1088 C 0.02018 0.1162 0.02031 0.12384 0.01862 0.13102 C 0.01706 0.13773 0.01159 0.14398 0.00768 0.14907 C 0.00716 0.15116 0.00625 0.15301 0.00625 0.15509 C 0.00625 0.15718 0.00677 0.15949 0.00768 0.16134 C 0.02045 0.18171 0.01446 0.16968 0.02643 0.18148 C 0.03021 0.18495 0.03308 0.19074 0.03581 0.1956 C 0.03633 0.19815 0.03737 0.2007 0.03737 0.2037 C 0.03737 0.20579 0.03594 0.21782 0.03425 0.22176 C 0.03242 0.22593 0.02969 0.2294 0.028 0.2338 C 0.02409 0.24398 0.02617 0.23935 0.02175 0.24792 C 0.02331 0.25556 0.0224 0.25718 0.028 0.26204 C 0.02943 0.2632 0.03125 0.26296 0.03268 0.26412 C 0.03607 0.26644 0.03854 0.27037 0.04206 0.27222 C 0.04766 0.275 0.05104 0.27639 0.05612 0.28032 C 0.05781 0.28148 0.05925 0.28287 0.06081 0.28426 C 0.06289 0.29213 0.06237 0.2882 0.06237 0.29653 " pathEditMode="relative" rAng="0" ptsTypes="AAAAAAAAAAAAAAAAAAAA">
                                          <p:cBhvr>
                                            <p:cTn id="6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56" y="1027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8" presetID="0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125E-6 -2.22222E-6 L 3.125E-6 -2.22222E-6 C 0.00364 0.00278 0.00781 0.00533 0.01093 0.0088 C 0.01211 0.00972 0.0125 0.01158 0.0125 0.0132 C 0.0125 0.01875 0.01263 0.02431 0.01093 0.02963 C 0.00937 0.03472 0.0039 0.03935 3.125E-6 0.04306 C -0.00052 0.04468 -0.00144 0.04584 -0.00144 0.04746 C -0.00144 0.04908 -0.00091 0.05093 3.125E-6 0.05185 C 0.01276 0.06713 0.00677 0.0581 0.01875 0.0669 C 0.02252 0.06968 0.02539 0.07384 0.02812 0.07732 C 0.02864 0.0794 0.02968 0.08125 0.02968 0.08334 C 0.02968 0.08496 0.02825 0.09375 0.02656 0.09676 C 0.02474 0.09977 0.022 0.10255 0.02031 0.10556 C 0.0164 0.1132 0.01849 0.10972 0.01406 0.11621 C 0.01562 0.12153 0.01471 0.12292 0.02031 0.12662 C 0.02174 0.12732 0.02356 0.12709 0.025 0.12801 C 0.02838 0.12963 0.03086 0.13264 0.03437 0.13403 C 0.03997 0.13611 0.04336 0.13704 0.04843 0.14005 C 0.05013 0.14074 0.05156 0.1419 0.05312 0.14306 C 0.05521 0.14884 0.05468 0.1456 0.05468 0.15209 " pathEditMode="relative" rAng="0" ptsTypes="AAAAAAAAAAAAAAAAAAAA">
                                          <p:cBhvr>
                                            <p:cTn id="6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56" y="759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0" presetID="0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4583 -3.33333E-6 L -0.04583 0.00023 C -0.03919 0.00695 -0.03151 0.01273 -0.02578 0.02084 C -0.02356 0.02338 -0.02291 0.02755 -0.02291 0.03125 C -0.02291 0.04398 -0.02265 0.05718 -0.02578 0.06968 C -0.02864 0.08125 -0.03867 0.09236 -0.04583 0.10116 C -0.04687 0.10463 -0.04843 0.10787 -0.04843 0.11158 C -0.04843 0.11505 -0.04752 0.11922 -0.04583 0.12199 C -0.02239 0.15764 -0.03346 0.13658 -0.01145 0.15695 C -0.00442 0.16297 0.00078 0.17315 0.00586 0.18148 C 0.00677 0.18611 0.00873 0.19051 0.00873 0.19537 C 0.00873 0.19908 0.00599 0.22014 0.003 0.22686 C -0.00039 0.23403 -0.00547 0.24005 -0.00859 0.24769 C -0.01575 0.26505 -0.01185 0.25741 -0.02005 0.27223 C -0.01718 0.28519 -0.01888 0.2882 -0.00859 0.29653 C -0.00586 0.29861 -0.0026 0.29792 0.00013 0.3 C 0.00625 0.30417 0.01081 0.31088 0.01732 0.31412 C 0.02761 0.31898 0.03386 0.3213 0.0431 0.32801 C 0.04623 0.3301 0.04883 0.33264 0.0517 0.33496 C 0.0556 0.34861 0.05469 0.34167 0.05469 0.35602 " pathEditMode="relative" rAng="0" ptsTypes="AAAAAAAAAAAAAAAAAAAA">
                                          <p:cBhvr>
                                            <p:cTn id="7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96" y="1780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2" presetID="0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1068 -0.07986 L 0.01068 -0.07986 C 0.01602 -0.07755 0.02227 -0.07546 0.02683 -0.07245 C 0.02852 -0.07153 0.02917 -0.07014 0.02917 -0.06875 C 0.02917 -0.06412 0.0293 -0.05949 0.02683 -0.05509 C 0.02448 -0.05093 0.01641 -0.04699 0.01068 -0.04375 C 0.0099 -0.04259 0.0086 -0.04144 0.0086 -0.04005 C 0.0086 -0.03889 0.00925 -0.03727 0.01068 -0.03634 C 0.02956 -0.02361 0.02071 -0.03102 0.03842 -0.02384 C 0.04401 -0.02153 0.04818 -0.01806 0.05235 -0.01505 C 0.053 -0.01343 0.05456 -0.01181 0.05456 -0.01019 C 0.05456 -0.0088 0.05248 -0.00116 0.05 0.00116 C 0.04727 0.0037 0.04323 0.00602 0.04076 0.00856 C 0.0349 0.01481 0.03803 0.01204 0.03151 0.01736 C 0.03373 0.02199 0.03243 0.02315 0.04076 0.02616 C 0.04284 0.02685 0.04558 0.02662 0.04766 0.02731 C 0.05261 0.02893 0.05638 0.03125 0.06159 0.03241 C 0.0698 0.03403 0.07487 0.03495 0.0823 0.03727 C 0.0849 0.03819 0.08698 0.03912 0.08933 0.03981 C 0.09232 0.04468 0.09167 0.04213 0.09167 0.04745 " pathEditMode="relative" rAng="0" ptsTypes="AAAAAAAAAAAAAAAAAAAA">
                                          <p:cBhvr>
                                            <p:cTn id="7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45" y="636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4" presetID="0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25E-7 -4.07407E-6 L 6.25E-7 -4.07407E-6 C 0.00365 0.00348 0.00781 0.00649 0.01094 0.01065 C 0.01211 0.01204 0.0125 0.01412 0.0125 0.01598 C 0.0125 0.02246 0.01263 0.02917 0.01094 0.03565 C 0.00937 0.04167 0.00391 0.04723 6.25E-7 0.05186 C -0.00052 0.05348 -0.00143 0.0551 -0.00143 0.05718 C -0.00143 0.0588 -0.00091 0.06088 6.25E-7 0.0625 C 0.01276 0.08056 0.00677 0.06991 0.01875 0.08033 C 0.02253 0.08357 0.02539 0.08866 0.02812 0.09283 C 0.02865 0.09537 0.02969 0.09746 0.02969 0.1 C 0.02969 0.10186 0.02825 0.11274 0.02656 0.11621 C 0.02474 0.11991 0.022 0.12292 0.02031 0.12686 C 0.01641 0.13588 0.01849 0.13172 0.01406 0.13936 C 0.01562 0.14607 0.01471 0.14746 0.02031 0.15186 C 0.02174 0.15301 0.02357 0.15255 0.025 0.15371 C 0.02838 0.15579 0.03086 0.15926 0.03437 0.16088 C 0.03997 0.16343 0.04336 0.16459 0.04844 0.16806 C 0.05013 0.16899 0.05156 0.17037 0.05312 0.17153 C 0.05521 0.17848 0.05469 0.175 0.05469 0.18241 " pathEditMode="relative" rAng="0" ptsTypes="AAAAAAAAAAAAAAAAAAAA">
                                          <p:cBhvr>
                                            <p:cTn id="7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56" y="912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6" presetID="0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-1.85185E-6 L -4.79167E-6 -1.85185E-6 C 0.00365 0.00417 0.00782 0.00787 0.01094 0.01296 C 0.01211 0.01459 0.0125 0.01713 0.0125 0.01945 C 0.0125 0.02755 0.01264 0.03565 0.01094 0.04352 C 0.00938 0.0507 0.00391 0.05764 -4.79167E-6 0.06296 C -0.00052 0.06528 -0.00143 0.06713 -0.00143 0.06945 C -0.00143 0.07176 -0.00091 0.07431 -4.79167E-6 0.07616 C 0.01277 0.09815 0.00678 0.08519 0.01875 0.09792 C 0.02253 0.10162 0.0254 0.10787 0.02813 0.11296 C 0.02865 0.11597 0.02969 0.11875 0.02969 0.12176 C 0.02969 0.12408 0.02826 0.13727 0.02657 0.14144 C 0.02474 0.14584 0.02201 0.14977 0.02032 0.1544 C 0.01641 0.16528 0.01849 0.16042 0.01407 0.16968 C 0.01563 0.17778 0.01472 0.17963 0.02032 0.18496 C 0.02175 0.18611 0.02357 0.18588 0.025 0.18704 C 0.02839 0.18959 0.03086 0.19375 0.03438 0.19584 C 0.03998 0.19884 0.04336 0.20023 0.04844 0.2044 C 0.05014 0.20579 0.05157 0.20741 0.05313 0.2088 C 0.05521 0.21736 0.05469 0.21296 0.05469 0.22199 " pathEditMode="relative" rAng="0" ptsTypes="AAAAAAAAAAAAAAAAAAAA">
                                          <p:cBhvr>
                                            <p:cTn id="7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56" y="1108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8" presetID="0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495 0.0743 L -0.00495 0.0743 C 0.00065 0.07963 0.00716 0.08402 0.01211 0.09051 C 0.01393 0.09236 0.01458 0.0956 0.01458 0.09861 C 0.01458 0.10856 0.01471 0.11851 0.01211 0.12824 C 0.00963 0.13726 0.00117 0.14583 -0.00495 0.15254 C -0.00586 0.15532 -0.00716 0.15787 -0.00716 0.16064 C -0.00716 0.16342 -0.00638 0.16666 -0.00495 0.16898 C 0.01497 0.19629 0.0056 0.18009 0.02435 0.19583 C 0.03021 0.20069 0.03463 0.20856 0.03893 0.21481 C 0.03971 0.21851 0.0414 0.22176 0.0414 0.22569 C 0.0414 0.2287 0.03919 0.2449 0.03646 0.25 C 0.03359 0.25555 0.02942 0.26041 0.02669 0.2662 C 0.02057 0.27986 0.02383 0.27361 0.01692 0.28518 C 0.0194 0.29537 0.01797 0.29768 0.02669 0.30416 C 0.0289 0.30578 0.03177 0.30532 0.03398 0.30694 C 0.03932 0.30995 0.04323 0.31527 0.04869 0.31759 C 0.05742 0.32152 0.06276 0.32338 0.0707 0.32847 C 0.0733 0.33009 0.07552 0.33217 0.07799 0.33379 C 0.08125 0.34444 0.08047 0.33912 0.08047 0.35023 " pathEditMode="relative" rAng="0" ptsTypes="AAAAAAAAAAAAAAAAAAAA">
                                          <p:cBhvr>
                                            <p:cTn id="7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154" y="137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0" presetID="0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1524 0.0618 L 0.01524 0.0618 C 0.01888 0.06597 0.02305 0.06967 0.02617 0.07453 C 0.02734 0.07615 0.02774 0.0787 0.02774 0.08101 C 0.02774 0.08912 0.02787 0.09722 0.02617 0.10486 C 0.02461 0.11203 0.01914 0.11898 0.01524 0.1243 C 0.01471 0.12639 0.0138 0.12847 0.0138 0.13078 C 0.0138 0.13287 0.01432 0.13541 0.01524 0.13726 C 0.028 0.15926 0.02201 0.14629 0.03399 0.15879 C 0.03776 0.1625 0.04063 0.16898 0.04336 0.17384 C 0.04388 0.17685 0.04492 0.17939 0.04492 0.18264 C 0.04492 0.18495 0.04349 0.19791 0.0418 0.20208 C 0.03998 0.20648 0.03724 0.21018 0.03555 0.21481 C 0.03164 0.22569 0.03373 0.22083 0.0293 0.23009 C 0.03086 0.23819 0.02995 0.23981 0.03555 0.24514 C 0.03698 0.24629 0.0388 0.24606 0.04024 0.24722 C 0.04362 0.24976 0.04609 0.25393 0.04961 0.25601 C 0.05521 0.25902 0.05859 0.26041 0.06367 0.26458 C 0.06537 0.26574 0.0668 0.26736 0.06836 0.26898 C 0.07044 0.27731 0.06992 0.27291 0.06992 0.28194 " pathEditMode="relative" rAng="0" ptsTypes="AAAAAAAAAAAAAAAAAAAA">
                                          <p:cBhvr>
                                            <p:cTn id="8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56" y="1099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2" presetID="0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4.81481E-6 L -8.33333E-7 4.81481E-6 C 0.00365 0.00347 0.00781 0.00648 0.01094 0.01087 C 0.01211 0.01226 0.0125 0.01435 0.0125 0.0162 C 0.0125 0.02291 0.01263 0.02986 0.01094 0.03634 C 0.00938 0.04236 0.00391 0.04814 -8.33333E-7 0.05277 C -0.00052 0.05439 -0.00143 0.05625 -0.00143 0.0581 C -0.00143 0.05995 -0.00091 0.06203 -8.33333E-7 0.06365 C 0.01276 0.08217 0.00677 0.07106 0.01875 0.08171 C 0.02253 0.08495 0.02539 0.09027 0.02813 0.09444 C 0.02865 0.09699 0.02969 0.0993 0.02969 0.10185 C 0.02969 0.1037 0.02826 0.11481 0.02656 0.11828 C 0.02474 0.12199 0.02201 0.12523 0.02031 0.12916 C 0.01641 0.13819 0.01849 0.13402 0.01406 0.14189 C 0.01563 0.14861 0.01471 0.15023 0.02031 0.15462 C 0.02175 0.15555 0.02357 0.15532 0.025 0.15648 C 0.02839 0.15856 0.03086 0.16203 0.03438 0.16365 C 0.03997 0.1662 0.04336 0.16759 0.04844 0.17106 C 0.05013 0.17199 0.05156 0.17337 0.05313 0.17453 C 0.05521 0.18171 0.05469 0.178 0.05469 0.18564 " pathEditMode="relative" rAng="0" ptsTypes="AAAAAAAAAAAAAAAAAAAA">
                                          <p:cBhvr>
                                            <p:cTn id="8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56" y="928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4" presetID="0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3.7037E-7 L 1.66667E-6 3.7037E-7 C 0.00859 0.00509 0.01862 0.00949 0.02604 0.01574 C 0.02877 0.01782 0.02969 0.02083 0.02969 0.02384 C 0.02969 0.0338 0.03008 0.04375 0.02604 0.05324 C 0.02226 0.06227 0.00924 0.07083 1.66667E-6 0.07755 C -0.0013 0.08009 -0.00339 0.08264 -0.00339 0.08542 C -0.00339 0.08819 -0.00222 0.0912 1.66667E-6 0.09352 C 0.03034 0.1206 0.01614 0.10463 0.04466 0.12037 C 0.05364 0.125 0.06042 0.13287 0.06693 0.13912 C 0.06823 0.14259 0.0707 0.14606 0.0707 0.14977 C 0.0707 0.15278 0.06732 0.16875 0.06328 0.17384 C 0.05885 0.17963 0.05234 0.18403 0.04831 0.18981 C 0.03906 0.20324 0.04401 0.19722 0.03346 0.20856 C 0.03724 0.21875 0.03502 0.22083 0.04831 0.22755 C 0.05182 0.22893 0.05612 0.22847 0.0595 0.23009 C 0.06758 0.23333 0.07344 0.23843 0.0819 0.24074 C 0.09518 0.24468 0.10325 0.2463 0.11536 0.25139 C 0.1194 0.25324 0.12278 0.25509 0.12656 0.25694 C 0.13151 0.26736 0.13034 0.26204 0.13034 0.27315 " pathEditMode="relative" rAng="0" ptsTypes="AAAAAAAAAAAAAAAAAAAA">
                                          <p:cBhvr>
                                            <p:cTn id="8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341" y="1365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6" presetID="0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-2.22222E-6 L -4.16667E-7 0.00023 C 0.00925 0.00602 0.01992 0.01111 0.02787 0.01829 C 0.03086 0.0206 0.03177 0.02431 0.03177 0.02755 C 0.03177 0.03889 0.03216 0.05023 0.02787 0.06134 C 0.02383 0.07153 0.0099 0.08125 -4.16667E-7 0.08889 C -0.00143 0.0919 -0.00365 0.09491 -0.00365 0.09815 C -0.00365 0.10116 -0.00234 0.10486 -4.16667E-7 0.10741 C 0.03242 0.13866 0.01719 0.12014 0.04779 0.13797 C 0.05742 0.14352 0.06471 0.15232 0.07162 0.15949 C 0.07305 0.16366 0.07565 0.16759 0.07565 0.17176 C 0.07565 0.17523 0.07201 0.19352 0.06771 0.19954 C 0.06302 0.20579 0.05599 0.21134 0.05169 0.21783 C 0.0418 0.23334 0.04714 0.22639 0.03581 0.23935 C 0.03984 0.25093 0.0375 0.25347 0.05169 0.26088 C 0.05534 0.26273 0.06003 0.26227 0.06367 0.26389 C 0.07227 0.26759 0.07865 0.27338 0.08763 0.27616 C 0.10182 0.28056 0.11055 0.28264 0.12344 0.28843 C 0.12773 0.29028 0.13138 0.29259 0.13542 0.29468 C 0.14076 0.30672 0.13945 0.30047 0.13945 0.3132 " pathEditMode="relative" rAng="0" ptsTypes="AAAAAAAAAAAAAAAAAAAA">
                                          <p:cBhvr>
                                            <p:cTn id="8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784" y="15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8" presetID="0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0 C 0.00364 0.00556 0.00781 0.01019 0.01093 0.01667 C 0.01211 0.01875 0.0125 0.02199 0.0125 0.025 C 0.0125 0.03519 0.01263 0.0456 0.01093 0.05556 C 0.00937 0.06481 0.0039 0.07361 0 0.08056 C -0.00052 0.08333 -0.00143 0.08588 -0.00143 0.08889 C -0.00143 0.09167 -0.00091 0.09491 0 0.09722 C 0.01276 0.12546 0.00677 0.1088 0.01875 0.125 C 0.02252 0.12986 0.02539 0.13796 0.02812 0.14444 C 0.02864 0.14815 0.02968 0.15162 0.02968 0.15556 C 0.02968 0.15856 0.02825 0.17523 0.02656 0.18056 C 0.02474 0.18634 0.022 0.1912 0.02031 0.19722 C 0.0164 0.21111 0.01849 0.20486 0.01406 0.21667 C 0.01562 0.22708 0.01471 0.2294 0.02031 0.23611 C 0.02174 0.23773 0.02357 0.23727 0.025 0.23889 C 0.02838 0.24213 0.03086 0.24745 0.03437 0.25 C 0.03997 0.25394 0.04336 0.25579 0.04843 0.26111 C 0.05013 0.26273 0.05156 0.26481 0.05312 0.26667 C 0.05521 0.27755 0.05468 0.27199 0.05468 0.28333 " pathEditMode="relative" ptsTypes="AAAAAAAAAAAAAAAAAAAA">
                                          <p:cBhvr>
                                            <p:cTn id="8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9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17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99" dur="50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50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2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6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0" grpId="0" animBg="1"/>
          <p:bldP spid="60" grpId="1" animBg="1"/>
          <p:bldP spid="61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1911537" y="421057"/>
            <a:ext cx="9337699" cy="646331"/>
          </a:xfrm>
          <a:prstGeom prst="rect">
            <a:avLst/>
          </a:prstGeom>
          <a:gradFill flip="none" rotWithShape="1">
            <a:gsLst>
              <a:gs pos="67000">
                <a:schemeClr val="bg1"/>
              </a:gs>
              <a:gs pos="96000">
                <a:srgbClr val="72FCFE"/>
              </a:gs>
              <a:gs pos="100000">
                <a:srgbClr val="00B0F0"/>
              </a:gs>
              <a:gs pos="30970">
                <a:schemeClr val="bg1"/>
              </a:gs>
              <a:gs pos="5000">
                <a:srgbClr val="72FCFE"/>
              </a:gs>
              <a:gs pos="0">
                <a:srgbClr val="00B0F0"/>
              </a:gs>
            </a:gsLst>
            <a:lin ang="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921592" y="453736"/>
            <a:ext cx="9337699" cy="646331"/>
          </a:xfrm>
          <a:prstGeom prst="rect">
            <a:avLst/>
          </a:prstGeom>
          <a:gradFill flip="none" rotWithShape="1">
            <a:gsLst>
              <a:gs pos="67000">
                <a:schemeClr val="bg1"/>
              </a:gs>
              <a:gs pos="96000">
                <a:srgbClr val="72FCFE"/>
              </a:gs>
              <a:gs pos="100000">
                <a:srgbClr val="00B0F0"/>
              </a:gs>
              <a:gs pos="30970">
                <a:schemeClr val="bg1"/>
              </a:gs>
              <a:gs pos="5000">
                <a:srgbClr val="72FCFE"/>
              </a:gs>
              <a:gs pos="0">
                <a:srgbClr val="00B0F0"/>
              </a:gs>
            </a:gsLst>
            <a:lin ang="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বৃত্তের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পরিধির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বিন্দু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3657601" y="4069086"/>
            <a:ext cx="726061" cy="45719"/>
          </a:xfrm>
          <a:custGeom>
            <a:avLst/>
            <a:gdLst>
              <a:gd name="connsiteX0" fmla="*/ 7620 w 726061"/>
              <a:gd name="connsiteY0" fmla="*/ 0 h 45719"/>
              <a:gd name="connsiteX1" fmla="*/ 696627 w 726061"/>
              <a:gd name="connsiteY1" fmla="*/ 0 h 45719"/>
              <a:gd name="connsiteX2" fmla="*/ 726061 w 726061"/>
              <a:gd name="connsiteY2" fmla="*/ 45719 h 45719"/>
              <a:gd name="connsiteX3" fmla="*/ 7620 w 726061"/>
              <a:gd name="connsiteY3" fmla="*/ 45719 h 45719"/>
              <a:gd name="connsiteX4" fmla="*/ 0 w 726061"/>
              <a:gd name="connsiteY4" fmla="*/ 38099 h 45719"/>
              <a:gd name="connsiteX5" fmla="*/ 0 w 726061"/>
              <a:gd name="connsiteY5" fmla="*/ 7620 h 45719"/>
              <a:gd name="connsiteX6" fmla="*/ 7620 w 726061"/>
              <a:gd name="connsiteY6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061" h="45719">
                <a:moveTo>
                  <a:pt x="7620" y="0"/>
                </a:moveTo>
                <a:lnTo>
                  <a:pt x="696627" y="0"/>
                </a:lnTo>
                <a:lnTo>
                  <a:pt x="726061" y="45719"/>
                </a:lnTo>
                <a:lnTo>
                  <a:pt x="7620" y="45719"/>
                </a:lnTo>
                <a:cubicBezTo>
                  <a:pt x="3412" y="45719"/>
                  <a:pt x="0" y="42307"/>
                  <a:pt x="0" y="38099"/>
                </a:cubicBezTo>
                <a:lnTo>
                  <a:pt x="0" y="7620"/>
                </a:lnTo>
                <a:cubicBezTo>
                  <a:pt x="0" y="3412"/>
                  <a:pt x="3412" y="0"/>
                  <a:pt x="7620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146123" y="1908641"/>
            <a:ext cx="3046900" cy="2369969"/>
            <a:chOff x="4146123" y="1908641"/>
            <a:chExt cx="3046900" cy="2369969"/>
          </a:xfrm>
        </p:grpSpPr>
        <p:sp>
          <p:nvSpPr>
            <p:cNvPr id="6" name="Freeform 5"/>
            <p:cNvSpPr/>
            <p:nvPr/>
          </p:nvSpPr>
          <p:spPr>
            <a:xfrm>
              <a:off x="4146123" y="1908641"/>
              <a:ext cx="3046900" cy="2160444"/>
            </a:xfrm>
            <a:custGeom>
              <a:avLst/>
              <a:gdLst>
                <a:gd name="connsiteX0" fmla="*/ 1523450 w 3046900"/>
                <a:gd name="connsiteY0" fmla="*/ 0 h 2160444"/>
                <a:gd name="connsiteX1" fmla="*/ 3046900 w 3046900"/>
                <a:gd name="connsiteY1" fmla="*/ 1437573 h 2160444"/>
                <a:gd name="connsiteX2" fmla="*/ 2863028 w 3046900"/>
                <a:gd name="connsiteY2" fmla="*/ 2122806 h 2160444"/>
                <a:gd name="connsiteX3" fmla="*/ 2838797 w 3046900"/>
                <a:gd name="connsiteY3" fmla="*/ 2160444 h 2160444"/>
                <a:gd name="connsiteX4" fmla="*/ 208104 w 3046900"/>
                <a:gd name="connsiteY4" fmla="*/ 2160444 h 2160444"/>
                <a:gd name="connsiteX5" fmla="*/ 183872 w 3046900"/>
                <a:gd name="connsiteY5" fmla="*/ 2122806 h 2160444"/>
                <a:gd name="connsiteX6" fmla="*/ 0 w 3046900"/>
                <a:gd name="connsiteY6" fmla="*/ 1437573 h 2160444"/>
                <a:gd name="connsiteX7" fmla="*/ 1523450 w 3046900"/>
                <a:gd name="connsiteY7" fmla="*/ 0 h 2160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6900" h="2160444">
                  <a:moveTo>
                    <a:pt x="1523450" y="0"/>
                  </a:moveTo>
                  <a:cubicBezTo>
                    <a:pt x="2364828" y="0"/>
                    <a:pt x="3046900" y="643623"/>
                    <a:pt x="3046900" y="1437573"/>
                  </a:cubicBezTo>
                  <a:cubicBezTo>
                    <a:pt x="3046900" y="1685682"/>
                    <a:pt x="2980292" y="1919111"/>
                    <a:pt x="2863028" y="2122806"/>
                  </a:cubicBezTo>
                  <a:lnTo>
                    <a:pt x="2838797" y="2160444"/>
                  </a:lnTo>
                  <a:lnTo>
                    <a:pt x="208104" y="2160444"/>
                  </a:lnTo>
                  <a:lnTo>
                    <a:pt x="183872" y="2122806"/>
                  </a:lnTo>
                  <a:cubicBezTo>
                    <a:pt x="66609" y="1919111"/>
                    <a:pt x="0" y="1685682"/>
                    <a:pt x="0" y="1437573"/>
                  </a:cubicBezTo>
                  <a:cubicBezTo>
                    <a:pt x="0" y="643623"/>
                    <a:pt x="682072" y="0"/>
                    <a:pt x="1523450" y="0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1"/>
            <p:cNvSpPr/>
            <p:nvPr/>
          </p:nvSpPr>
          <p:spPr>
            <a:xfrm>
              <a:off x="4307870" y="3906982"/>
              <a:ext cx="2720963" cy="371628"/>
            </a:xfrm>
            <a:custGeom>
              <a:avLst/>
              <a:gdLst>
                <a:gd name="connsiteX0" fmla="*/ 0 w 2571824"/>
                <a:gd name="connsiteY0" fmla="*/ 0 h 366743"/>
                <a:gd name="connsiteX1" fmla="*/ 2571824 w 2571824"/>
                <a:gd name="connsiteY1" fmla="*/ 0 h 366743"/>
                <a:gd name="connsiteX2" fmla="*/ 2571824 w 2571824"/>
                <a:gd name="connsiteY2" fmla="*/ 366743 h 366743"/>
                <a:gd name="connsiteX3" fmla="*/ 0 w 2571824"/>
                <a:gd name="connsiteY3" fmla="*/ 366743 h 366743"/>
                <a:gd name="connsiteX4" fmla="*/ 0 w 2571824"/>
                <a:gd name="connsiteY4" fmla="*/ 0 h 366743"/>
                <a:gd name="connsiteX0" fmla="*/ 7256 w 2579080"/>
                <a:gd name="connsiteY0" fmla="*/ 0 h 366743"/>
                <a:gd name="connsiteX1" fmla="*/ 2579080 w 2579080"/>
                <a:gd name="connsiteY1" fmla="*/ 0 h 366743"/>
                <a:gd name="connsiteX2" fmla="*/ 2579080 w 2579080"/>
                <a:gd name="connsiteY2" fmla="*/ 366743 h 366743"/>
                <a:gd name="connsiteX3" fmla="*/ 7256 w 2579080"/>
                <a:gd name="connsiteY3" fmla="*/ 366743 h 366743"/>
                <a:gd name="connsiteX4" fmla="*/ 0 w 2579080"/>
                <a:gd name="connsiteY4" fmla="*/ 156469 h 366743"/>
                <a:gd name="connsiteX5" fmla="*/ 7256 w 2579080"/>
                <a:gd name="connsiteY5" fmla="*/ 0 h 366743"/>
                <a:gd name="connsiteX0" fmla="*/ 7256 w 2579080"/>
                <a:gd name="connsiteY0" fmla="*/ 0 h 366743"/>
                <a:gd name="connsiteX1" fmla="*/ 2579080 w 2579080"/>
                <a:gd name="connsiteY1" fmla="*/ 0 h 366743"/>
                <a:gd name="connsiteX2" fmla="*/ 2579080 w 2579080"/>
                <a:gd name="connsiteY2" fmla="*/ 366743 h 366743"/>
                <a:gd name="connsiteX3" fmla="*/ 7256 w 2579080"/>
                <a:gd name="connsiteY3" fmla="*/ 366743 h 366743"/>
                <a:gd name="connsiteX4" fmla="*/ 0 w 2579080"/>
                <a:gd name="connsiteY4" fmla="*/ 156469 h 366743"/>
                <a:gd name="connsiteX5" fmla="*/ 7256 w 2579080"/>
                <a:gd name="connsiteY5" fmla="*/ 0 h 366743"/>
                <a:gd name="connsiteX0" fmla="*/ 7256 w 2579080"/>
                <a:gd name="connsiteY0" fmla="*/ 0 h 366743"/>
                <a:gd name="connsiteX1" fmla="*/ 2579080 w 2579080"/>
                <a:gd name="connsiteY1" fmla="*/ 0 h 366743"/>
                <a:gd name="connsiteX2" fmla="*/ 2579080 w 2579080"/>
                <a:gd name="connsiteY2" fmla="*/ 366743 h 366743"/>
                <a:gd name="connsiteX3" fmla="*/ 90462 w 2579080"/>
                <a:gd name="connsiteY3" fmla="*/ 366733 h 366743"/>
                <a:gd name="connsiteX4" fmla="*/ 7256 w 2579080"/>
                <a:gd name="connsiteY4" fmla="*/ 366743 h 366743"/>
                <a:gd name="connsiteX5" fmla="*/ 0 w 2579080"/>
                <a:gd name="connsiteY5" fmla="*/ 156469 h 366743"/>
                <a:gd name="connsiteX6" fmla="*/ 7256 w 2579080"/>
                <a:gd name="connsiteY6" fmla="*/ 0 h 366743"/>
                <a:gd name="connsiteX0" fmla="*/ 7256 w 2579080"/>
                <a:gd name="connsiteY0" fmla="*/ 0 h 366743"/>
                <a:gd name="connsiteX1" fmla="*/ 2579080 w 2579080"/>
                <a:gd name="connsiteY1" fmla="*/ 0 h 366743"/>
                <a:gd name="connsiteX2" fmla="*/ 2579080 w 2579080"/>
                <a:gd name="connsiteY2" fmla="*/ 366743 h 366743"/>
                <a:gd name="connsiteX3" fmla="*/ 90462 w 2579080"/>
                <a:gd name="connsiteY3" fmla="*/ 366733 h 366743"/>
                <a:gd name="connsiteX4" fmla="*/ 85494 w 2579080"/>
                <a:gd name="connsiteY4" fmla="*/ 303175 h 366743"/>
                <a:gd name="connsiteX5" fmla="*/ 0 w 2579080"/>
                <a:gd name="connsiteY5" fmla="*/ 156469 h 366743"/>
                <a:gd name="connsiteX6" fmla="*/ 7256 w 2579080"/>
                <a:gd name="connsiteY6" fmla="*/ 0 h 366743"/>
                <a:gd name="connsiteX0" fmla="*/ 7256 w 2579080"/>
                <a:gd name="connsiteY0" fmla="*/ 0 h 366743"/>
                <a:gd name="connsiteX1" fmla="*/ 2579080 w 2579080"/>
                <a:gd name="connsiteY1" fmla="*/ 0 h 366743"/>
                <a:gd name="connsiteX2" fmla="*/ 2579080 w 2579080"/>
                <a:gd name="connsiteY2" fmla="*/ 366743 h 366743"/>
                <a:gd name="connsiteX3" fmla="*/ 178479 w 2579080"/>
                <a:gd name="connsiteY3" fmla="*/ 356953 h 366743"/>
                <a:gd name="connsiteX4" fmla="*/ 85494 w 2579080"/>
                <a:gd name="connsiteY4" fmla="*/ 303175 h 366743"/>
                <a:gd name="connsiteX5" fmla="*/ 0 w 2579080"/>
                <a:gd name="connsiteY5" fmla="*/ 156469 h 366743"/>
                <a:gd name="connsiteX6" fmla="*/ 7256 w 2579080"/>
                <a:gd name="connsiteY6" fmla="*/ 0 h 366743"/>
                <a:gd name="connsiteX0" fmla="*/ 7256 w 2579080"/>
                <a:gd name="connsiteY0" fmla="*/ 0 h 366743"/>
                <a:gd name="connsiteX1" fmla="*/ 2579080 w 2579080"/>
                <a:gd name="connsiteY1" fmla="*/ 0 h 366743"/>
                <a:gd name="connsiteX2" fmla="*/ 2579080 w 2579080"/>
                <a:gd name="connsiteY2" fmla="*/ 366743 h 366743"/>
                <a:gd name="connsiteX3" fmla="*/ 178479 w 2579080"/>
                <a:gd name="connsiteY3" fmla="*/ 356953 h 366743"/>
                <a:gd name="connsiteX4" fmla="*/ 92828 w 2579080"/>
                <a:gd name="connsiteY4" fmla="*/ 300730 h 366743"/>
                <a:gd name="connsiteX5" fmla="*/ 0 w 2579080"/>
                <a:gd name="connsiteY5" fmla="*/ 156469 h 366743"/>
                <a:gd name="connsiteX6" fmla="*/ 7256 w 2579080"/>
                <a:gd name="connsiteY6" fmla="*/ 0 h 366743"/>
                <a:gd name="connsiteX0" fmla="*/ 7256 w 2579080"/>
                <a:gd name="connsiteY0" fmla="*/ 0 h 366743"/>
                <a:gd name="connsiteX1" fmla="*/ 2579080 w 2579080"/>
                <a:gd name="connsiteY1" fmla="*/ 0 h 366743"/>
                <a:gd name="connsiteX2" fmla="*/ 2579080 w 2579080"/>
                <a:gd name="connsiteY2" fmla="*/ 366743 h 366743"/>
                <a:gd name="connsiteX3" fmla="*/ 178479 w 2579080"/>
                <a:gd name="connsiteY3" fmla="*/ 356953 h 366743"/>
                <a:gd name="connsiteX4" fmla="*/ 92828 w 2579080"/>
                <a:gd name="connsiteY4" fmla="*/ 300730 h 366743"/>
                <a:gd name="connsiteX5" fmla="*/ 0 w 2579080"/>
                <a:gd name="connsiteY5" fmla="*/ 156469 h 366743"/>
                <a:gd name="connsiteX6" fmla="*/ 7256 w 2579080"/>
                <a:gd name="connsiteY6" fmla="*/ 0 h 366743"/>
                <a:gd name="connsiteX0" fmla="*/ 0 w 2571824"/>
                <a:gd name="connsiteY0" fmla="*/ 0 h 366743"/>
                <a:gd name="connsiteX1" fmla="*/ 2571824 w 2571824"/>
                <a:gd name="connsiteY1" fmla="*/ 0 h 366743"/>
                <a:gd name="connsiteX2" fmla="*/ 2571824 w 2571824"/>
                <a:gd name="connsiteY2" fmla="*/ 366743 h 366743"/>
                <a:gd name="connsiteX3" fmla="*/ 171223 w 2571824"/>
                <a:gd name="connsiteY3" fmla="*/ 356953 h 366743"/>
                <a:gd name="connsiteX4" fmla="*/ 85572 w 2571824"/>
                <a:gd name="connsiteY4" fmla="*/ 300730 h 366743"/>
                <a:gd name="connsiteX5" fmla="*/ 7413 w 2571824"/>
                <a:gd name="connsiteY5" fmla="*/ 139355 h 366743"/>
                <a:gd name="connsiteX6" fmla="*/ 0 w 2571824"/>
                <a:gd name="connsiteY6" fmla="*/ 0 h 366743"/>
                <a:gd name="connsiteX0" fmla="*/ 0 w 2571824"/>
                <a:gd name="connsiteY0" fmla="*/ 0 h 366743"/>
                <a:gd name="connsiteX1" fmla="*/ 2571824 w 2571824"/>
                <a:gd name="connsiteY1" fmla="*/ 0 h 366743"/>
                <a:gd name="connsiteX2" fmla="*/ 2571824 w 2571824"/>
                <a:gd name="connsiteY2" fmla="*/ 366743 h 366743"/>
                <a:gd name="connsiteX3" fmla="*/ 171223 w 2571824"/>
                <a:gd name="connsiteY3" fmla="*/ 356953 h 366743"/>
                <a:gd name="connsiteX4" fmla="*/ 85572 w 2571824"/>
                <a:gd name="connsiteY4" fmla="*/ 300730 h 366743"/>
                <a:gd name="connsiteX5" fmla="*/ 7413 w 2571824"/>
                <a:gd name="connsiteY5" fmla="*/ 139355 h 366743"/>
                <a:gd name="connsiteX6" fmla="*/ 0 w 2571824"/>
                <a:gd name="connsiteY6" fmla="*/ 0 h 366743"/>
                <a:gd name="connsiteX0" fmla="*/ 0 w 2571824"/>
                <a:gd name="connsiteY0" fmla="*/ 2450 h 369193"/>
                <a:gd name="connsiteX1" fmla="*/ 46533 w 2571824"/>
                <a:gd name="connsiteY1" fmla="*/ 0 h 369193"/>
                <a:gd name="connsiteX2" fmla="*/ 2571824 w 2571824"/>
                <a:gd name="connsiteY2" fmla="*/ 2450 h 369193"/>
                <a:gd name="connsiteX3" fmla="*/ 2571824 w 2571824"/>
                <a:gd name="connsiteY3" fmla="*/ 369193 h 369193"/>
                <a:gd name="connsiteX4" fmla="*/ 171223 w 2571824"/>
                <a:gd name="connsiteY4" fmla="*/ 359403 h 369193"/>
                <a:gd name="connsiteX5" fmla="*/ 85572 w 2571824"/>
                <a:gd name="connsiteY5" fmla="*/ 303180 h 369193"/>
                <a:gd name="connsiteX6" fmla="*/ 7413 w 2571824"/>
                <a:gd name="connsiteY6" fmla="*/ 141805 h 369193"/>
                <a:gd name="connsiteX7" fmla="*/ 0 w 2571824"/>
                <a:gd name="connsiteY7" fmla="*/ 2450 h 369193"/>
                <a:gd name="connsiteX0" fmla="*/ 0 w 2647616"/>
                <a:gd name="connsiteY0" fmla="*/ 9784 h 369193"/>
                <a:gd name="connsiteX1" fmla="*/ 122325 w 2647616"/>
                <a:gd name="connsiteY1" fmla="*/ 0 h 369193"/>
                <a:gd name="connsiteX2" fmla="*/ 2647616 w 2647616"/>
                <a:gd name="connsiteY2" fmla="*/ 2450 h 369193"/>
                <a:gd name="connsiteX3" fmla="*/ 2647616 w 2647616"/>
                <a:gd name="connsiteY3" fmla="*/ 369193 h 369193"/>
                <a:gd name="connsiteX4" fmla="*/ 247015 w 2647616"/>
                <a:gd name="connsiteY4" fmla="*/ 359403 h 369193"/>
                <a:gd name="connsiteX5" fmla="*/ 161364 w 2647616"/>
                <a:gd name="connsiteY5" fmla="*/ 303180 h 369193"/>
                <a:gd name="connsiteX6" fmla="*/ 83205 w 2647616"/>
                <a:gd name="connsiteY6" fmla="*/ 141805 h 369193"/>
                <a:gd name="connsiteX7" fmla="*/ 0 w 2647616"/>
                <a:gd name="connsiteY7" fmla="*/ 9784 h 369193"/>
                <a:gd name="connsiteX0" fmla="*/ 0 w 2647616"/>
                <a:gd name="connsiteY0" fmla="*/ 9784 h 369193"/>
                <a:gd name="connsiteX1" fmla="*/ 122325 w 2647616"/>
                <a:gd name="connsiteY1" fmla="*/ 0 h 369193"/>
                <a:gd name="connsiteX2" fmla="*/ 2647616 w 2647616"/>
                <a:gd name="connsiteY2" fmla="*/ 2450 h 369193"/>
                <a:gd name="connsiteX3" fmla="*/ 2647616 w 2647616"/>
                <a:gd name="connsiteY3" fmla="*/ 369193 h 369193"/>
                <a:gd name="connsiteX4" fmla="*/ 247015 w 2647616"/>
                <a:gd name="connsiteY4" fmla="*/ 359403 h 369193"/>
                <a:gd name="connsiteX5" fmla="*/ 161364 w 2647616"/>
                <a:gd name="connsiteY5" fmla="*/ 303180 h 369193"/>
                <a:gd name="connsiteX6" fmla="*/ 66091 w 2647616"/>
                <a:gd name="connsiteY6" fmla="*/ 136915 h 369193"/>
                <a:gd name="connsiteX7" fmla="*/ 0 w 2647616"/>
                <a:gd name="connsiteY7" fmla="*/ 9784 h 369193"/>
                <a:gd name="connsiteX0" fmla="*/ 0 w 2647616"/>
                <a:gd name="connsiteY0" fmla="*/ 9784 h 369193"/>
                <a:gd name="connsiteX1" fmla="*/ 122325 w 2647616"/>
                <a:gd name="connsiteY1" fmla="*/ 0 h 369193"/>
                <a:gd name="connsiteX2" fmla="*/ 2647616 w 2647616"/>
                <a:gd name="connsiteY2" fmla="*/ 2450 h 369193"/>
                <a:gd name="connsiteX3" fmla="*/ 2647616 w 2647616"/>
                <a:gd name="connsiteY3" fmla="*/ 369193 h 369193"/>
                <a:gd name="connsiteX4" fmla="*/ 247015 w 2647616"/>
                <a:gd name="connsiteY4" fmla="*/ 359403 h 369193"/>
                <a:gd name="connsiteX5" fmla="*/ 161364 w 2647616"/>
                <a:gd name="connsiteY5" fmla="*/ 303180 h 369193"/>
                <a:gd name="connsiteX6" fmla="*/ 78316 w 2647616"/>
                <a:gd name="connsiteY6" fmla="*/ 180924 h 369193"/>
                <a:gd name="connsiteX7" fmla="*/ 66091 w 2647616"/>
                <a:gd name="connsiteY7" fmla="*/ 136915 h 369193"/>
                <a:gd name="connsiteX8" fmla="*/ 0 w 2647616"/>
                <a:gd name="connsiteY8" fmla="*/ 9784 h 369193"/>
                <a:gd name="connsiteX0" fmla="*/ 0 w 2647616"/>
                <a:gd name="connsiteY0" fmla="*/ 9784 h 369193"/>
                <a:gd name="connsiteX1" fmla="*/ 122325 w 2647616"/>
                <a:gd name="connsiteY1" fmla="*/ 0 h 369193"/>
                <a:gd name="connsiteX2" fmla="*/ 2647616 w 2647616"/>
                <a:gd name="connsiteY2" fmla="*/ 2450 h 369193"/>
                <a:gd name="connsiteX3" fmla="*/ 2647616 w 2647616"/>
                <a:gd name="connsiteY3" fmla="*/ 369193 h 369193"/>
                <a:gd name="connsiteX4" fmla="*/ 247015 w 2647616"/>
                <a:gd name="connsiteY4" fmla="*/ 359403 h 369193"/>
                <a:gd name="connsiteX5" fmla="*/ 161364 w 2647616"/>
                <a:gd name="connsiteY5" fmla="*/ 303180 h 369193"/>
                <a:gd name="connsiteX6" fmla="*/ 88096 w 2647616"/>
                <a:gd name="connsiteY6" fmla="*/ 178479 h 369193"/>
                <a:gd name="connsiteX7" fmla="*/ 66091 w 2647616"/>
                <a:gd name="connsiteY7" fmla="*/ 136915 h 369193"/>
                <a:gd name="connsiteX8" fmla="*/ 0 w 2647616"/>
                <a:gd name="connsiteY8" fmla="*/ 9784 h 369193"/>
                <a:gd name="connsiteX0" fmla="*/ 0 w 2647616"/>
                <a:gd name="connsiteY0" fmla="*/ 9784 h 369193"/>
                <a:gd name="connsiteX1" fmla="*/ 122325 w 2647616"/>
                <a:gd name="connsiteY1" fmla="*/ 0 h 369193"/>
                <a:gd name="connsiteX2" fmla="*/ 2647616 w 2647616"/>
                <a:gd name="connsiteY2" fmla="*/ 2450 h 369193"/>
                <a:gd name="connsiteX3" fmla="*/ 2647616 w 2647616"/>
                <a:gd name="connsiteY3" fmla="*/ 369193 h 369193"/>
                <a:gd name="connsiteX4" fmla="*/ 247015 w 2647616"/>
                <a:gd name="connsiteY4" fmla="*/ 359403 h 369193"/>
                <a:gd name="connsiteX5" fmla="*/ 176033 w 2647616"/>
                <a:gd name="connsiteY5" fmla="*/ 293400 h 369193"/>
                <a:gd name="connsiteX6" fmla="*/ 88096 w 2647616"/>
                <a:gd name="connsiteY6" fmla="*/ 178479 h 369193"/>
                <a:gd name="connsiteX7" fmla="*/ 66091 w 2647616"/>
                <a:gd name="connsiteY7" fmla="*/ 136915 h 369193"/>
                <a:gd name="connsiteX8" fmla="*/ 0 w 2647616"/>
                <a:gd name="connsiteY8" fmla="*/ 9784 h 369193"/>
                <a:gd name="connsiteX0" fmla="*/ 0 w 2647616"/>
                <a:gd name="connsiteY0" fmla="*/ 9784 h 369193"/>
                <a:gd name="connsiteX1" fmla="*/ 122325 w 2647616"/>
                <a:gd name="connsiteY1" fmla="*/ 0 h 369193"/>
                <a:gd name="connsiteX2" fmla="*/ 2647616 w 2647616"/>
                <a:gd name="connsiteY2" fmla="*/ 2450 h 369193"/>
                <a:gd name="connsiteX3" fmla="*/ 2647616 w 2647616"/>
                <a:gd name="connsiteY3" fmla="*/ 369193 h 369193"/>
                <a:gd name="connsiteX4" fmla="*/ 247015 w 2647616"/>
                <a:gd name="connsiteY4" fmla="*/ 359403 h 369193"/>
                <a:gd name="connsiteX5" fmla="*/ 176033 w 2647616"/>
                <a:gd name="connsiteY5" fmla="*/ 293400 h 369193"/>
                <a:gd name="connsiteX6" fmla="*/ 95431 w 2647616"/>
                <a:gd name="connsiteY6" fmla="*/ 178479 h 369193"/>
                <a:gd name="connsiteX7" fmla="*/ 66091 w 2647616"/>
                <a:gd name="connsiteY7" fmla="*/ 136915 h 369193"/>
                <a:gd name="connsiteX8" fmla="*/ 0 w 2647616"/>
                <a:gd name="connsiteY8" fmla="*/ 9784 h 369193"/>
                <a:gd name="connsiteX0" fmla="*/ 0 w 2647616"/>
                <a:gd name="connsiteY0" fmla="*/ 9784 h 369193"/>
                <a:gd name="connsiteX1" fmla="*/ 122325 w 2647616"/>
                <a:gd name="connsiteY1" fmla="*/ 0 h 369193"/>
                <a:gd name="connsiteX2" fmla="*/ 2647616 w 2647616"/>
                <a:gd name="connsiteY2" fmla="*/ 2450 h 369193"/>
                <a:gd name="connsiteX3" fmla="*/ 2647616 w 2647616"/>
                <a:gd name="connsiteY3" fmla="*/ 369193 h 369193"/>
                <a:gd name="connsiteX4" fmla="*/ 247015 w 2647616"/>
                <a:gd name="connsiteY4" fmla="*/ 359403 h 369193"/>
                <a:gd name="connsiteX5" fmla="*/ 176033 w 2647616"/>
                <a:gd name="connsiteY5" fmla="*/ 293400 h 369193"/>
                <a:gd name="connsiteX6" fmla="*/ 95431 w 2647616"/>
                <a:gd name="connsiteY6" fmla="*/ 178479 h 369193"/>
                <a:gd name="connsiteX7" fmla="*/ 70980 w 2647616"/>
                <a:gd name="connsiteY7" fmla="*/ 134470 h 369193"/>
                <a:gd name="connsiteX8" fmla="*/ 0 w 2647616"/>
                <a:gd name="connsiteY8" fmla="*/ 9784 h 369193"/>
                <a:gd name="connsiteX0" fmla="*/ 0 w 2647616"/>
                <a:gd name="connsiteY0" fmla="*/ 9784 h 369193"/>
                <a:gd name="connsiteX1" fmla="*/ 122325 w 2647616"/>
                <a:gd name="connsiteY1" fmla="*/ 0 h 369193"/>
                <a:gd name="connsiteX2" fmla="*/ 2647616 w 2647616"/>
                <a:gd name="connsiteY2" fmla="*/ 2450 h 369193"/>
                <a:gd name="connsiteX3" fmla="*/ 2647616 w 2647616"/>
                <a:gd name="connsiteY3" fmla="*/ 369193 h 369193"/>
                <a:gd name="connsiteX4" fmla="*/ 247015 w 2647616"/>
                <a:gd name="connsiteY4" fmla="*/ 359403 h 369193"/>
                <a:gd name="connsiteX5" fmla="*/ 176033 w 2647616"/>
                <a:gd name="connsiteY5" fmla="*/ 293400 h 369193"/>
                <a:gd name="connsiteX6" fmla="*/ 102765 w 2647616"/>
                <a:gd name="connsiteY6" fmla="*/ 176034 h 369193"/>
                <a:gd name="connsiteX7" fmla="*/ 70980 w 2647616"/>
                <a:gd name="connsiteY7" fmla="*/ 134470 h 369193"/>
                <a:gd name="connsiteX8" fmla="*/ 0 w 2647616"/>
                <a:gd name="connsiteY8" fmla="*/ 9784 h 369193"/>
                <a:gd name="connsiteX0" fmla="*/ 0 w 2647616"/>
                <a:gd name="connsiteY0" fmla="*/ 9784 h 369193"/>
                <a:gd name="connsiteX1" fmla="*/ 122325 w 2647616"/>
                <a:gd name="connsiteY1" fmla="*/ 0 h 369193"/>
                <a:gd name="connsiteX2" fmla="*/ 2647616 w 2647616"/>
                <a:gd name="connsiteY2" fmla="*/ 2450 h 369193"/>
                <a:gd name="connsiteX3" fmla="*/ 2647616 w 2647616"/>
                <a:gd name="connsiteY3" fmla="*/ 369193 h 369193"/>
                <a:gd name="connsiteX4" fmla="*/ 2364316 w 2647616"/>
                <a:gd name="connsiteY4" fmla="*/ 366738 h 369193"/>
                <a:gd name="connsiteX5" fmla="*/ 247015 w 2647616"/>
                <a:gd name="connsiteY5" fmla="*/ 359403 h 369193"/>
                <a:gd name="connsiteX6" fmla="*/ 176033 w 2647616"/>
                <a:gd name="connsiteY6" fmla="*/ 293400 h 369193"/>
                <a:gd name="connsiteX7" fmla="*/ 102765 w 2647616"/>
                <a:gd name="connsiteY7" fmla="*/ 176034 h 369193"/>
                <a:gd name="connsiteX8" fmla="*/ 70980 w 2647616"/>
                <a:gd name="connsiteY8" fmla="*/ 134470 h 369193"/>
                <a:gd name="connsiteX9" fmla="*/ 0 w 2647616"/>
                <a:gd name="connsiteY9" fmla="*/ 9784 h 369193"/>
                <a:gd name="connsiteX0" fmla="*/ 0 w 2647616"/>
                <a:gd name="connsiteY0" fmla="*/ 9784 h 366738"/>
                <a:gd name="connsiteX1" fmla="*/ 122325 w 2647616"/>
                <a:gd name="connsiteY1" fmla="*/ 0 h 366738"/>
                <a:gd name="connsiteX2" fmla="*/ 2647616 w 2647616"/>
                <a:gd name="connsiteY2" fmla="*/ 2450 h 366738"/>
                <a:gd name="connsiteX3" fmla="*/ 2527815 w 2647616"/>
                <a:gd name="connsiteY3" fmla="*/ 312960 h 366738"/>
                <a:gd name="connsiteX4" fmla="*/ 2364316 w 2647616"/>
                <a:gd name="connsiteY4" fmla="*/ 366738 h 366738"/>
                <a:gd name="connsiteX5" fmla="*/ 247015 w 2647616"/>
                <a:gd name="connsiteY5" fmla="*/ 359403 h 366738"/>
                <a:gd name="connsiteX6" fmla="*/ 176033 w 2647616"/>
                <a:gd name="connsiteY6" fmla="*/ 293400 h 366738"/>
                <a:gd name="connsiteX7" fmla="*/ 102765 w 2647616"/>
                <a:gd name="connsiteY7" fmla="*/ 176034 h 366738"/>
                <a:gd name="connsiteX8" fmla="*/ 70980 w 2647616"/>
                <a:gd name="connsiteY8" fmla="*/ 134470 h 366738"/>
                <a:gd name="connsiteX9" fmla="*/ 0 w 2647616"/>
                <a:gd name="connsiteY9" fmla="*/ 9784 h 366738"/>
                <a:gd name="connsiteX0" fmla="*/ 0 w 2647616"/>
                <a:gd name="connsiteY0" fmla="*/ 14674 h 371628"/>
                <a:gd name="connsiteX1" fmla="*/ 122325 w 2647616"/>
                <a:gd name="connsiteY1" fmla="*/ 4890 h 371628"/>
                <a:gd name="connsiteX2" fmla="*/ 2523236 w 2647616"/>
                <a:gd name="connsiteY2" fmla="*/ 0 h 371628"/>
                <a:gd name="connsiteX3" fmla="*/ 2647616 w 2647616"/>
                <a:gd name="connsiteY3" fmla="*/ 7340 h 371628"/>
                <a:gd name="connsiteX4" fmla="*/ 2527815 w 2647616"/>
                <a:gd name="connsiteY4" fmla="*/ 317850 h 371628"/>
                <a:gd name="connsiteX5" fmla="*/ 2364316 w 2647616"/>
                <a:gd name="connsiteY5" fmla="*/ 371628 h 371628"/>
                <a:gd name="connsiteX6" fmla="*/ 247015 w 2647616"/>
                <a:gd name="connsiteY6" fmla="*/ 364293 h 371628"/>
                <a:gd name="connsiteX7" fmla="*/ 176033 w 2647616"/>
                <a:gd name="connsiteY7" fmla="*/ 298290 h 371628"/>
                <a:gd name="connsiteX8" fmla="*/ 102765 w 2647616"/>
                <a:gd name="connsiteY8" fmla="*/ 180924 h 371628"/>
                <a:gd name="connsiteX9" fmla="*/ 70980 w 2647616"/>
                <a:gd name="connsiteY9" fmla="*/ 139360 h 371628"/>
                <a:gd name="connsiteX10" fmla="*/ 0 w 2647616"/>
                <a:gd name="connsiteY10" fmla="*/ 14674 h 371628"/>
                <a:gd name="connsiteX0" fmla="*/ 0 w 2720963"/>
                <a:gd name="connsiteY0" fmla="*/ 14674 h 371628"/>
                <a:gd name="connsiteX1" fmla="*/ 122325 w 2720963"/>
                <a:gd name="connsiteY1" fmla="*/ 4890 h 371628"/>
                <a:gd name="connsiteX2" fmla="*/ 2523236 w 2720963"/>
                <a:gd name="connsiteY2" fmla="*/ 0 h 371628"/>
                <a:gd name="connsiteX3" fmla="*/ 2720963 w 2720963"/>
                <a:gd name="connsiteY3" fmla="*/ 9785 h 371628"/>
                <a:gd name="connsiteX4" fmla="*/ 2527815 w 2720963"/>
                <a:gd name="connsiteY4" fmla="*/ 317850 h 371628"/>
                <a:gd name="connsiteX5" fmla="*/ 2364316 w 2720963"/>
                <a:gd name="connsiteY5" fmla="*/ 371628 h 371628"/>
                <a:gd name="connsiteX6" fmla="*/ 247015 w 2720963"/>
                <a:gd name="connsiteY6" fmla="*/ 364293 h 371628"/>
                <a:gd name="connsiteX7" fmla="*/ 176033 w 2720963"/>
                <a:gd name="connsiteY7" fmla="*/ 298290 h 371628"/>
                <a:gd name="connsiteX8" fmla="*/ 102765 w 2720963"/>
                <a:gd name="connsiteY8" fmla="*/ 180924 h 371628"/>
                <a:gd name="connsiteX9" fmla="*/ 70980 w 2720963"/>
                <a:gd name="connsiteY9" fmla="*/ 139360 h 371628"/>
                <a:gd name="connsiteX10" fmla="*/ 0 w 2720963"/>
                <a:gd name="connsiteY10" fmla="*/ 14674 h 371628"/>
                <a:gd name="connsiteX0" fmla="*/ 0 w 2720963"/>
                <a:gd name="connsiteY0" fmla="*/ 14674 h 371628"/>
                <a:gd name="connsiteX1" fmla="*/ 122325 w 2720963"/>
                <a:gd name="connsiteY1" fmla="*/ 4890 h 371628"/>
                <a:gd name="connsiteX2" fmla="*/ 2523236 w 2720963"/>
                <a:gd name="connsiteY2" fmla="*/ 0 h 371628"/>
                <a:gd name="connsiteX3" fmla="*/ 2720963 w 2720963"/>
                <a:gd name="connsiteY3" fmla="*/ 9785 h 371628"/>
                <a:gd name="connsiteX4" fmla="*/ 2657706 w 2720963"/>
                <a:gd name="connsiteY4" fmla="*/ 139360 h 371628"/>
                <a:gd name="connsiteX5" fmla="*/ 2527815 w 2720963"/>
                <a:gd name="connsiteY5" fmla="*/ 317850 h 371628"/>
                <a:gd name="connsiteX6" fmla="*/ 2364316 w 2720963"/>
                <a:gd name="connsiteY6" fmla="*/ 371628 h 371628"/>
                <a:gd name="connsiteX7" fmla="*/ 247015 w 2720963"/>
                <a:gd name="connsiteY7" fmla="*/ 364293 h 371628"/>
                <a:gd name="connsiteX8" fmla="*/ 176033 w 2720963"/>
                <a:gd name="connsiteY8" fmla="*/ 298290 h 371628"/>
                <a:gd name="connsiteX9" fmla="*/ 102765 w 2720963"/>
                <a:gd name="connsiteY9" fmla="*/ 180924 h 371628"/>
                <a:gd name="connsiteX10" fmla="*/ 70980 w 2720963"/>
                <a:gd name="connsiteY10" fmla="*/ 139360 h 371628"/>
                <a:gd name="connsiteX11" fmla="*/ 0 w 2720963"/>
                <a:gd name="connsiteY11" fmla="*/ 14674 h 371628"/>
                <a:gd name="connsiteX0" fmla="*/ 0 w 2720963"/>
                <a:gd name="connsiteY0" fmla="*/ 14674 h 371628"/>
                <a:gd name="connsiteX1" fmla="*/ 122325 w 2720963"/>
                <a:gd name="connsiteY1" fmla="*/ 4890 h 371628"/>
                <a:gd name="connsiteX2" fmla="*/ 2523236 w 2720963"/>
                <a:gd name="connsiteY2" fmla="*/ 0 h 371628"/>
                <a:gd name="connsiteX3" fmla="*/ 2720963 w 2720963"/>
                <a:gd name="connsiteY3" fmla="*/ 9785 h 371628"/>
                <a:gd name="connsiteX4" fmla="*/ 2657706 w 2720963"/>
                <a:gd name="connsiteY4" fmla="*/ 139360 h 371628"/>
                <a:gd name="connsiteX5" fmla="*/ 2527815 w 2720963"/>
                <a:gd name="connsiteY5" fmla="*/ 317850 h 371628"/>
                <a:gd name="connsiteX6" fmla="*/ 2364316 w 2720963"/>
                <a:gd name="connsiteY6" fmla="*/ 371628 h 371628"/>
                <a:gd name="connsiteX7" fmla="*/ 247015 w 2720963"/>
                <a:gd name="connsiteY7" fmla="*/ 364293 h 371628"/>
                <a:gd name="connsiteX8" fmla="*/ 176033 w 2720963"/>
                <a:gd name="connsiteY8" fmla="*/ 298290 h 371628"/>
                <a:gd name="connsiteX9" fmla="*/ 102765 w 2720963"/>
                <a:gd name="connsiteY9" fmla="*/ 180924 h 371628"/>
                <a:gd name="connsiteX10" fmla="*/ 70980 w 2720963"/>
                <a:gd name="connsiteY10" fmla="*/ 139360 h 371628"/>
                <a:gd name="connsiteX11" fmla="*/ 0 w 2720963"/>
                <a:gd name="connsiteY11" fmla="*/ 14674 h 371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20963" h="371628">
                  <a:moveTo>
                    <a:pt x="0" y="14674"/>
                  </a:moveTo>
                  <a:lnTo>
                    <a:pt x="122325" y="4890"/>
                  </a:lnTo>
                  <a:lnTo>
                    <a:pt x="2523236" y="0"/>
                  </a:lnTo>
                  <a:lnTo>
                    <a:pt x="2720963" y="9785"/>
                  </a:lnTo>
                  <a:cubicBezTo>
                    <a:pt x="2694988" y="50532"/>
                    <a:pt x="2683681" y="98613"/>
                    <a:pt x="2657706" y="139360"/>
                  </a:cubicBezTo>
                  <a:cubicBezTo>
                    <a:pt x="2619299" y="201302"/>
                    <a:pt x="2571112" y="258353"/>
                    <a:pt x="2527815" y="317850"/>
                  </a:cubicBezTo>
                  <a:lnTo>
                    <a:pt x="2364316" y="371628"/>
                  </a:lnTo>
                  <a:lnTo>
                    <a:pt x="247015" y="364293"/>
                  </a:lnTo>
                  <a:lnTo>
                    <a:pt x="176033" y="298290"/>
                  </a:lnTo>
                  <a:cubicBezTo>
                    <a:pt x="146694" y="268951"/>
                    <a:pt x="118644" y="208635"/>
                    <a:pt x="102765" y="180924"/>
                  </a:cubicBezTo>
                  <a:cubicBezTo>
                    <a:pt x="86886" y="153213"/>
                    <a:pt x="82810" y="168291"/>
                    <a:pt x="70980" y="139360"/>
                  </a:cubicBezTo>
                  <a:lnTo>
                    <a:pt x="0" y="1467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310816" y="3909852"/>
            <a:ext cx="2720963" cy="866297"/>
            <a:chOff x="4317602" y="3917491"/>
            <a:chExt cx="2720963" cy="866297"/>
          </a:xfrm>
        </p:grpSpPr>
        <p:sp>
          <p:nvSpPr>
            <p:cNvPr id="9" name="Freeform 8"/>
            <p:cNvSpPr/>
            <p:nvPr/>
          </p:nvSpPr>
          <p:spPr>
            <a:xfrm>
              <a:off x="4383662" y="4114805"/>
              <a:ext cx="2571825" cy="668983"/>
            </a:xfrm>
            <a:custGeom>
              <a:avLst/>
              <a:gdLst>
                <a:gd name="connsiteX0" fmla="*/ 0 w 2571825"/>
                <a:gd name="connsiteY0" fmla="*/ 0 h 668983"/>
                <a:gd name="connsiteX1" fmla="*/ 2571825 w 2571825"/>
                <a:gd name="connsiteY1" fmla="*/ 0 h 668983"/>
                <a:gd name="connsiteX2" fmla="*/ 2549181 w 2571825"/>
                <a:gd name="connsiteY2" fmla="*/ 35171 h 668983"/>
                <a:gd name="connsiteX3" fmla="*/ 1285912 w 2571825"/>
                <a:gd name="connsiteY3" fmla="*/ 668983 h 668983"/>
                <a:gd name="connsiteX4" fmla="*/ 22643 w 2571825"/>
                <a:gd name="connsiteY4" fmla="*/ 35171 h 668983"/>
                <a:gd name="connsiteX5" fmla="*/ 0 w 2571825"/>
                <a:gd name="connsiteY5" fmla="*/ 0 h 668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1825" h="668983">
                  <a:moveTo>
                    <a:pt x="0" y="0"/>
                  </a:moveTo>
                  <a:lnTo>
                    <a:pt x="2571825" y="0"/>
                  </a:lnTo>
                  <a:lnTo>
                    <a:pt x="2549181" y="35171"/>
                  </a:lnTo>
                  <a:cubicBezTo>
                    <a:pt x="2275406" y="417568"/>
                    <a:pt x="1811773" y="668983"/>
                    <a:pt x="1285912" y="668983"/>
                  </a:cubicBezTo>
                  <a:cubicBezTo>
                    <a:pt x="760051" y="668983"/>
                    <a:pt x="296419" y="417568"/>
                    <a:pt x="22643" y="35171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1"/>
            <p:cNvSpPr/>
            <p:nvPr/>
          </p:nvSpPr>
          <p:spPr>
            <a:xfrm>
              <a:off x="4317602" y="3917491"/>
              <a:ext cx="2720963" cy="371628"/>
            </a:xfrm>
            <a:custGeom>
              <a:avLst/>
              <a:gdLst>
                <a:gd name="connsiteX0" fmla="*/ 0 w 2571824"/>
                <a:gd name="connsiteY0" fmla="*/ 0 h 366743"/>
                <a:gd name="connsiteX1" fmla="*/ 2571824 w 2571824"/>
                <a:gd name="connsiteY1" fmla="*/ 0 h 366743"/>
                <a:gd name="connsiteX2" fmla="*/ 2571824 w 2571824"/>
                <a:gd name="connsiteY2" fmla="*/ 366743 h 366743"/>
                <a:gd name="connsiteX3" fmla="*/ 0 w 2571824"/>
                <a:gd name="connsiteY3" fmla="*/ 366743 h 366743"/>
                <a:gd name="connsiteX4" fmla="*/ 0 w 2571824"/>
                <a:gd name="connsiteY4" fmla="*/ 0 h 366743"/>
                <a:gd name="connsiteX0" fmla="*/ 7256 w 2579080"/>
                <a:gd name="connsiteY0" fmla="*/ 0 h 366743"/>
                <a:gd name="connsiteX1" fmla="*/ 2579080 w 2579080"/>
                <a:gd name="connsiteY1" fmla="*/ 0 h 366743"/>
                <a:gd name="connsiteX2" fmla="*/ 2579080 w 2579080"/>
                <a:gd name="connsiteY2" fmla="*/ 366743 h 366743"/>
                <a:gd name="connsiteX3" fmla="*/ 7256 w 2579080"/>
                <a:gd name="connsiteY3" fmla="*/ 366743 h 366743"/>
                <a:gd name="connsiteX4" fmla="*/ 0 w 2579080"/>
                <a:gd name="connsiteY4" fmla="*/ 156469 h 366743"/>
                <a:gd name="connsiteX5" fmla="*/ 7256 w 2579080"/>
                <a:gd name="connsiteY5" fmla="*/ 0 h 366743"/>
                <a:gd name="connsiteX0" fmla="*/ 7256 w 2579080"/>
                <a:gd name="connsiteY0" fmla="*/ 0 h 366743"/>
                <a:gd name="connsiteX1" fmla="*/ 2579080 w 2579080"/>
                <a:gd name="connsiteY1" fmla="*/ 0 h 366743"/>
                <a:gd name="connsiteX2" fmla="*/ 2579080 w 2579080"/>
                <a:gd name="connsiteY2" fmla="*/ 366743 h 366743"/>
                <a:gd name="connsiteX3" fmla="*/ 7256 w 2579080"/>
                <a:gd name="connsiteY3" fmla="*/ 366743 h 366743"/>
                <a:gd name="connsiteX4" fmla="*/ 0 w 2579080"/>
                <a:gd name="connsiteY4" fmla="*/ 156469 h 366743"/>
                <a:gd name="connsiteX5" fmla="*/ 7256 w 2579080"/>
                <a:gd name="connsiteY5" fmla="*/ 0 h 366743"/>
                <a:gd name="connsiteX0" fmla="*/ 7256 w 2579080"/>
                <a:gd name="connsiteY0" fmla="*/ 0 h 366743"/>
                <a:gd name="connsiteX1" fmla="*/ 2579080 w 2579080"/>
                <a:gd name="connsiteY1" fmla="*/ 0 h 366743"/>
                <a:gd name="connsiteX2" fmla="*/ 2579080 w 2579080"/>
                <a:gd name="connsiteY2" fmla="*/ 366743 h 366743"/>
                <a:gd name="connsiteX3" fmla="*/ 90462 w 2579080"/>
                <a:gd name="connsiteY3" fmla="*/ 366733 h 366743"/>
                <a:gd name="connsiteX4" fmla="*/ 7256 w 2579080"/>
                <a:gd name="connsiteY4" fmla="*/ 366743 h 366743"/>
                <a:gd name="connsiteX5" fmla="*/ 0 w 2579080"/>
                <a:gd name="connsiteY5" fmla="*/ 156469 h 366743"/>
                <a:gd name="connsiteX6" fmla="*/ 7256 w 2579080"/>
                <a:gd name="connsiteY6" fmla="*/ 0 h 366743"/>
                <a:gd name="connsiteX0" fmla="*/ 7256 w 2579080"/>
                <a:gd name="connsiteY0" fmla="*/ 0 h 366743"/>
                <a:gd name="connsiteX1" fmla="*/ 2579080 w 2579080"/>
                <a:gd name="connsiteY1" fmla="*/ 0 h 366743"/>
                <a:gd name="connsiteX2" fmla="*/ 2579080 w 2579080"/>
                <a:gd name="connsiteY2" fmla="*/ 366743 h 366743"/>
                <a:gd name="connsiteX3" fmla="*/ 90462 w 2579080"/>
                <a:gd name="connsiteY3" fmla="*/ 366733 h 366743"/>
                <a:gd name="connsiteX4" fmla="*/ 85494 w 2579080"/>
                <a:gd name="connsiteY4" fmla="*/ 303175 h 366743"/>
                <a:gd name="connsiteX5" fmla="*/ 0 w 2579080"/>
                <a:gd name="connsiteY5" fmla="*/ 156469 h 366743"/>
                <a:gd name="connsiteX6" fmla="*/ 7256 w 2579080"/>
                <a:gd name="connsiteY6" fmla="*/ 0 h 366743"/>
                <a:gd name="connsiteX0" fmla="*/ 7256 w 2579080"/>
                <a:gd name="connsiteY0" fmla="*/ 0 h 366743"/>
                <a:gd name="connsiteX1" fmla="*/ 2579080 w 2579080"/>
                <a:gd name="connsiteY1" fmla="*/ 0 h 366743"/>
                <a:gd name="connsiteX2" fmla="*/ 2579080 w 2579080"/>
                <a:gd name="connsiteY2" fmla="*/ 366743 h 366743"/>
                <a:gd name="connsiteX3" fmla="*/ 178479 w 2579080"/>
                <a:gd name="connsiteY3" fmla="*/ 356953 h 366743"/>
                <a:gd name="connsiteX4" fmla="*/ 85494 w 2579080"/>
                <a:gd name="connsiteY4" fmla="*/ 303175 h 366743"/>
                <a:gd name="connsiteX5" fmla="*/ 0 w 2579080"/>
                <a:gd name="connsiteY5" fmla="*/ 156469 h 366743"/>
                <a:gd name="connsiteX6" fmla="*/ 7256 w 2579080"/>
                <a:gd name="connsiteY6" fmla="*/ 0 h 366743"/>
                <a:gd name="connsiteX0" fmla="*/ 7256 w 2579080"/>
                <a:gd name="connsiteY0" fmla="*/ 0 h 366743"/>
                <a:gd name="connsiteX1" fmla="*/ 2579080 w 2579080"/>
                <a:gd name="connsiteY1" fmla="*/ 0 h 366743"/>
                <a:gd name="connsiteX2" fmla="*/ 2579080 w 2579080"/>
                <a:gd name="connsiteY2" fmla="*/ 366743 h 366743"/>
                <a:gd name="connsiteX3" fmla="*/ 178479 w 2579080"/>
                <a:gd name="connsiteY3" fmla="*/ 356953 h 366743"/>
                <a:gd name="connsiteX4" fmla="*/ 92828 w 2579080"/>
                <a:gd name="connsiteY4" fmla="*/ 300730 h 366743"/>
                <a:gd name="connsiteX5" fmla="*/ 0 w 2579080"/>
                <a:gd name="connsiteY5" fmla="*/ 156469 h 366743"/>
                <a:gd name="connsiteX6" fmla="*/ 7256 w 2579080"/>
                <a:gd name="connsiteY6" fmla="*/ 0 h 366743"/>
                <a:gd name="connsiteX0" fmla="*/ 7256 w 2579080"/>
                <a:gd name="connsiteY0" fmla="*/ 0 h 366743"/>
                <a:gd name="connsiteX1" fmla="*/ 2579080 w 2579080"/>
                <a:gd name="connsiteY1" fmla="*/ 0 h 366743"/>
                <a:gd name="connsiteX2" fmla="*/ 2579080 w 2579080"/>
                <a:gd name="connsiteY2" fmla="*/ 366743 h 366743"/>
                <a:gd name="connsiteX3" fmla="*/ 178479 w 2579080"/>
                <a:gd name="connsiteY3" fmla="*/ 356953 h 366743"/>
                <a:gd name="connsiteX4" fmla="*/ 92828 w 2579080"/>
                <a:gd name="connsiteY4" fmla="*/ 300730 h 366743"/>
                <a:gd name="connsiteX5" fmla="*/ 0 w 2579080"/>
                <a:gd name="connsiteY5" fmla="*/ 156469 h 366743"/>
                <a:gd name="connsiteX6" fmla="*/ 7256 w 2579080"/>
                <a:gd name="connsiteY6" fmla="*/ 0 h 366743"/>
                <a:gd name="connsiteX0" fmla="*/ 0 w 2571824"/>
                <a:gd name="connsiteY0" fmla="*/ 0 h 366743"/>
                <a:gd name="connsiteX1" fmla="*/ 2571824 w 2571824"/>
                <a:gd name="connsiteY1" fmla="*/ 0 h 366743"/>
                <a:gd name="connsiteX2" fmla="*/ 2571824 w 2571824"/>
                <a:gd name="connsiteY2" fmla="*/ 366743 h 366743"/>
                <a:gd name="connsiteX3" fmla="*/ 171223 w 2571824"/>
                <a:gd name="connsiteY3" fmla="*/ 356953 h 366743"/>
                <a:gd name="connsiteX4" fmla="*/ 85572 w 2571824"/>
                <a:gd name="connsiteY4" fmla="*/ 300730 h 366743"/>
                <a:gd name="connsiteX5" fmla="*/ 7413 w 2571824"/>
                <a:gd name="connsiteY5" fmla="*/ 139355 h 366743"/>
                <a:gd name="connsiteX6" fmla="*/ 0 w 2571824"/>
                <a:gd name="connsiteY6" fmla="*/ 0 h 366743"/>
                <a:gd name="connsiteX0" fmla="*/ 0 w 2571824"/>
                <a:gd name="connsiteY0" fmla="*/ 0 h 366743"/>
                <a:gd name="connsiteX1" fmla="*/ 2571824 w 2571824"/>
                <a:gd name="connsiteY1" fmla="*/ 0 h 366743"/>
                <a:gd name="connsiteX2" fmla="*/ 2571824 w 2571824"/>
                <a:gd name="connsiteY2" fmla="*/ 366743 h 366743"/>
                <a:gd name="connsiteX3" fmla="*/ 171223 w 2571824"/>
                <a:gd name="connsiteY3" fmla="*/ 356953 h 366743"/>
                <a:gd name="connsiteX4" fmla="*/ 85572 w 2571824"/>
                <a:gd name="connsiteY4" fmla="*/ 300730 h 366743"/>
                <a:gd name="connsiteX5" fmla="*/ 7413 w 2571824"/>
                <a:gd name="connsiteY5" fmla="*/ 139355 h 366743"/>
                <a:gd name="connsiteX6" fmla="*/ 0 w 2571824"/>
                <a:gd name="connsiteY6" fmla="*/ 0 h 366743"/>
                <a:gd name="connsiteX0" fmla="*/ 0 w 2571824"/>
                <a:gd name="connsiteY0" fmla="*/ 2450 h 369193"/>
                <a:gd name="connsiteX1" fmla="*/ 46533 w 2571824"/>
                <a:gd name="connsiteY1" fmla="*/ 0 h 369193"/>
                <a:gd name="connsiteX2" fmla="*/ 2571824 w 2571824"/>
                <a:gd name="connsiteY2" fmla="*/ 2450 h 369193"/>
                <a:gd name="connsiteX3" fmla="*/ 2571824 w 2571824"/>
                <a:gd name="connsiteY3" fmla="*/ 369193 h 369193"/>
                <a:gd name="connsiteX4" fmla="*/ 171223 w 2571824"/>
                <a:gd name="connsiteY4" fmla="*/ 359403 h 369193"/>
                <a:gd name="connsiteX5" fmla="*/ 85572 w 2571824"/>
                <a:gd name="connsiteY5" fmla="*/ 303180 h 369193"/>
                <a:gd name="connsiteX6" fmla="*/ 7413 w 2571824"/>
                <a:gd name="connsiteY6" fmla="*/ 141805 h 369193"/>
                <a:gd name="connsiteX7" fmla="*/ 0 w 2571824"/>
                <a:gd name="connsiteY7" fmla="*/ 2450 h 369193"/>
                <a:gd name="connsiteX0" fmla="*/ 0 w 2647616"/>
                <a:gd name="connsiteY0" fmla="*/ 9784 h 369193"/>
                <a:gd name="connsiteX1" fmla="*/ 122325 w 2647616"/>
                <a:gd name="connsiteY1" fmla="*/ 0 h 369193"/>
                <a:gd name="connsiteX2" fmla="*/ 2647616 w 2647616"/>
                <a:gd name="connsiteY2" fmla="*/ 2450 h 369193"/>
                <a:gd name="connsiteX3" fmla="*/ 2647616 w 2647616"/>
                <a:gd name="connsiteY3" fmla="*/ 369193 h 369193"/>
                <a:gd name="connsiteX4" fmla="*/ 247015 w 2647616"/>
                <a:gd name="connsiteY4" fmla="*/ 359403 h 369193"/>
                <a:gd name="connsiteX5" fmla="*/ 161364 w 2647616"/>
                <a:gd name="connsiteY5" fmla="*/ 303180 h 369193"/>
                <a:gd name="connsiteX6" fmla="*/ 83205 w 2647616"/>
                <a:gd name="connsiteY6" fmla="*/ 141805 h 369193"/>
                <a:gd name="connsiteX7" fmla="*/ 0 w 2647616"/>
                <a:gd name="connsiteY7" fmla="*/ 9784 h 369193"/>
                <a:gd name="connsiteX0" fmla="*/ 0 w 2647616"/>
                <a:gd name="connsiteY0" fmla="*/ 9784 h 369193"/>
                <a:gd name="connsiteX1" fmla="*/ 122325 w 2647616"/>
                <a:gd name="connsiteY1" fmla="*/ 0 h 369193"/>
                <a:gd name="connsiteX2" fmla="*/ 2647616 w 2647616"/>
                <a:gd name="connsiteY2" fmla="*/ 2450 h 369193"/>
                <a:gd name="connsiteX3" fmla="*/ 2647616 w 2647616"/>
                <a:gd name="connsiteY3" fmla="*/ 369193 h 369193"/>
                <a:gd name="connsiteX4" fmla="*/ 247015 w 2647616"/>
                <a:gd name="connsiteY4" fmla="*/ 359403 h 369193"/>
                <a:gd name="connsiteX5" fmla="*/ 161364 w 2647616"/>
                <a:gd name="connsiteY5" fmla="*/ 303180 h 369193"/>
                <a:gd name="connsiteX6" fmla="*/ 66091 w 2647616"/>
                <a:gd name="connsiteY6" fmla="*/ 136915 h 369193"/>
                <a:gd name="connsiteX7" fmla="*/ 0 w 2647616"/>
                <a:gd name="connsiteY7" fmla="*/ 9784 h 369193"/>
                <a:gd name="connsiteX0" fmla="*/ 0 w 2647616"/>
                <a:gd name="connsiteY0" fmla="*/ 9784 h 369193"/>
                <a:gd name="connsiteX1" fmla="*/ 122325 w 2647616"/>
                <a:gd name="connsiteY1" fmla="*/ 0 h 369193"/>
                <a:gd name="connsiteX2" fmla="*/ 2647616 w 2647616"/>
                <a:gd name="connsiteY2" fmla="*/ 2450 h 369193"/>
                <a:gd name="connsiteX3" fmla="*/ 2647616 w 2647616"/>
                <a:gd name="connsiteY3" fmla="*/ 369193 h 369193"/>
                <a:gd name="connsiteX4" fmla="*/ 247015 w 2647616"/>
                <a:gd name="connsiteY4" fmla="*/ 359403 h 369193"/>
                <a:gd name="connsiteX5" fmla="*/ 161364 w 2647616"/>
                <a:gd name="connsiteY5" fmla="*/ 303180 h 369193"/>
                <a:gd name="connsiteX6" fmla="*/ 78316 w 2647616"/>
                <a:gd name="connsiteY6" fmla="*/ 180924 h 369193"/>
                <a:gd name="connsiteX7" fmla="*/ 66091 w 2647616"/>
                <a:gd name="connsiteY7" fmla="*/ 136915 h 369193"/>
                <a:gd name="connsiteX8" fmla="*/ 0 w 2647616"/>
                <a:gd name="connsiteY8" fmla="*/ 9784 h 369193"/>
                <a:gd name="connsiteX0" fmla="*/ 0 w 2647616"/>
                <a:gd name="connsiteY0" fmla="*/ 9784 h 369193"/>
                <a:gd name="connsiteX1" fmla="*/ 122325 w 2647616"/>
                <a:gd name="connsiteY1" fmla="*/ 0 h 369193"/>
                <a:gd name="connsiteX2" fmla="*/ 2647616 w 2647616"/>
                <a:gd name="connsiteY2" fmla="*/ 2450 h 369193"/>
                <a:gd name="connsiteX3" fmla="*/ 2647616 w 2647616"/>
                <a:gd name="connsiteY3" fmla="*/ 369193 h 369193"/>
                <a:gd name="connsiteX4" fmla="*/ 247015 w 2647616"/>
                <a:gd name="connsiteY4" fmla="*/ 359403 h 369193"/>
                <a:gd name="connsiteX5" fmla="*/ 161364 w 2647616"/>
                <a:gd name="connsiteY5" fmla="*/ 303180 h 369193"/>
                <a:gd name="connsiteX6" fmla="*/ 88096 w 2647616"/>
                <a:gd name="connsiteY6" fmla="*/ 178479 h 369193"/>
                <a:gd name="connsiteX7" fmla="*/ 66091 w 2647616"/>
                <a:gd name="connsiteY7" fmla="*/ 136915 h 369193"/>
                <a:gd name="connsiteX8" fmla="*/ 0 w 2647616"/>
                <a:gd name="connsiteY8" fmla="*/ 9784 h 369193"/>
                <a:gd name="connsiteX0" fmla="*/ 0 w 2647616"/>
                <a:gd name="connsiteY0" fmla="*/ 9784 h 369193"/>
                <a:gd name="connsiteX1" fmla="*/ 122325 w 2647616"/>
                <a:gd name="connsiteY1" fmla="*/ 0 h 369193"/>
                <a:gd name="connsiteX2" fmla="*/ 2647616 w 2647616"/>
                <a:gd name="connsiteY2" fmla="*/ 2450 h 369193"/>
                <a:gd name="connsiteX3" fmla="*/ 2647616 w 2647616"/>
                <a:gd name="connsiteY3" fmla="*/ 369193 h 369193"/>
                <a:gd name="connsiteX4" fmla="*/ 247015 w 2647616"/>
                <a:gd name="connsiteY4" fmla="*/ 359403 h 369193"/>
                <a:gd name="connsiteX5" fmla="*/ 176033 w 2647616"/>
                <a:gd name="connsiteY5" fmla="*/ 293400 h 369193"/>
                <a:gd name="connsiteX6" fmla="*/ 88096 w 2647616"/>
                <a:gd name="connsiteY6" fmla="*/ 178479 h 369193"/>
                <a:gd name="connsiteX7" fmla="*/ 66091 w 2647616"/>
                <a:gd name="connsiteY7" fmla="*/ 136915 h 369193"/>
                <a:gd name="connsiteX8" fmla="*/ 0 w 2647616"/>
                <a:gd name="connsiteY8" fmla="*/ 9784 h 369193"/>
                <a:gd name="connsiteX0" fmla="*/ 0 w 2647616"/>
                <a:gd name="connsiteY0" fmla="*/ 9784 h 369193"/>
                <a:gd name="connsiteX1" fmla="*/ 122325 w 2647616"/>
                <a:gd name="connsiteY1" fmla="*/ 0 h 369193"/>
                <a:gd name="connsiteX2" fmla="*/ 2647616 w 2647616"/>
                <a:gd name="connsiteY2" fmla="*/ 2450 h 369193"/>
                <a:gd name="connsiteX3" fmla="*/ 2647616 w 2647616"/>
                <a:gd name="connsiteY3" fmla="*/ 369193 h 369193"/>
                <a:gd name="connsiteX4" fmla="*/ 247015 w 2647616"/>
                <a:gd name="connsiteY4" fmla="*/ 359403 h 369193"/>
                <a:gd name="connsiteX5" fmla="*/ 176033 w 2647616"/>
                <a:gd name="connsiteY5" fmla="*/ 293400 h 369193"/>
                <a:gd name="connsiteX6" fmla="*/ 95431 w 2647616"/>
                <a:gd name="connsiteY6" fmla="*/ 178479 h 369193"/>
                <a:gd name="connsiteX7" fmla="*/ 66091 w 2647616"/>
                <a:gd name="connsiteY7" fmla="*/ 136915 h 369193"/>
                <a:gd name="connsiteX8" fmla="*/ 0 w 2647616"/>
                <a:gd name="connsiteY8" fmla="*/ 9784 h 369193"/>
                <a:gd name="connsiteX0" fmla="*/ 0 w 2647616"/>
                <a:gd name="connsiteY0" fmla="*/ 9784 h 369193"/>
                <a:gd name="connsiteX1" fmla="*/ 122325 w 2647616"/>
                <a:gd name="connsiteY1" fmla="*/ 0 h 369193"/>
                <a:gd name="connsiteX2" fmla="*/ 2647616 w 2647616"/>
                <a:gd name="connsiteY2" fmla="*/ 2450 h 369193"/>
                <a:gd name="connsiteX3" fmla="*/ 2647616 w 2647616"/>
                <a:gd name="connsiteY3" fmla="*/ 369193 h 369193"/>
                <a:gd name="connsiteX4" fmla="*/ 247015 w 2647616"/>
                <a:gd name="connsiteY4" fmla="*/ 359403 h 369193"/>
                <a:gd name="connsiteX5" fmla="*/ 176033 w 2647616"/>
                <a:gd name="connsiteY5" fmla="*/ 293400 h 369193"/>
                <a:gd name="connsiteX6" fmla="*/ 95431 w 2647616"/>
                <a:gd name="connsiteY6" fmla="*/ 178479 h 369193"/>
                <a:gd name="connsiteX7" fmla="*/ 70980 w 2647616"/>
                <a:gd name="connsiteY7" fmla="*/ 134470 h 369193"/>
                <a:gd name="connsiteX8" fmla="*/ 0 w 2647616"/>
                <a:gd name="connsiteY8" fmla="*/ 9784 h 369193"/>
                <a:gd name="connsiteX0" fmla="*/ 0 w 2647616"/>
                <a:gd name="connsiteY0" fmla="*/ 9784 h 369193"/>
                <a:gd name="connsiteX1" fmla="*/ 122325 w 2647616"/>
                <a:gd name="connsiteY1" fmla="*/ 0 h 369193"/>
                <a:gd name="connsiteX2" fmla="*/ 2647616 w 2647616"/>
                <a:gd name="connsiteY2" fmla="*/ 2450 h 369193"/>
                <a:gd name="connsiteX3" fmla="*/ 2647616 w 2647616"/>
                <a:gd name="connsiteY3" fmla="*/ 369193 h 369193"/>
                <a:gd name="connsiteX4" fmla="*/ 247015 w 2647616"/>
                <a:gd name="connsiteY4" fmla="*/ 359403 h 369193"/>
                <a:gd name="connsiteX5" fmla="*/ 176033 w 2647616"/>
                <a:gd name="connsiteY5" fmla="*/ 293400 h 369193"/>
                <a:gd name="connsiteX6" fmla="*/ 102765 w 2647616"/>
                <a:gd name="connsiteY6" fmla="*/ 176034 h 369193"/>
                <a:gd name="connsiteX7" fmla="*/ 70980 w 2647616"/>
                <a:gd name="connsiteY7" fmla="*/ 134470 h 369193"/>
                <a:gd name="connsiteX8" fmla="*/ 0 w 2647616"/>
                <a:gd name="connsiteY8" fmla="*/ 9784 h 369193"/>
                <a:gd name="connsiteX0" fmla="*/ 0 w 2647616"/>
                <a:gd name="connsiteY0" fmla="*/ 9784 h 369193"/>
                <a:gd name="connsiteX1" fmla="*/ 122325 w 2647616"/>
                <a:gd name="connsiteY1" fmla="*/ 0 h 369193"/>
                <a:gd name="connsiteX2" fmla="*/ 2647616 w 2647616"/>
                <a:gd name="connsiteY2" fmla="*/ 2450 h 369193"/>
                <a:gd name="connsiteX3" fmla="*/ 2647616 w 2647616"/>
                <a:gd name="connsiteY3" fmla="*/ 369193 h 369193"/>
                <a:gd name="connsiteX4" fmla="*/ 2364316 w 2647616"/>
                <a:gd name="connsiteY4" fmla="*/ 366738 h 369193"/>
                <a:gd name="connsiteX5" fmla="*/ 247015 w 2647616"/>
                <a:gd name="connsiteY5" fmla="*/ 359403 h 369193"/>
                <a:gd name="connsiteX6" fmla="*/ 176033 w 2647616"/>
                <a:gd name="connsiteY6" fmla="*/ 293400 h 369193"/>
                <a:gd name="connsiteX7" fmla="*/ 102765 w 2647616"/>
                <a:gd name="connsiteY7" fmla="*/ 176034 h 369193"/>
                <a:gd name="connsiteX8" fmla="*/ 70980 w 2647616"/>
                <a:gd name="connsiteY8" fmla="*/ 134470 h 369193"/>
                <a:gd name="connsiteX9" fmla="*/ 0 w 2647616"/>
                <a:gd name="connsiteY9" fmla="*/ 9784 h 369193"/>
                <a:gd name="connsiteX0" fmla="*/ 0 w 2647616"/>
                <a:gd name="connsiteY0" fmla="*/ 9784 h 366738"/>
                <a:gd name="connsiteX1" fmla="*/ 122325 w 2647616"/>
                <a:gd name="connsiteY1" fmla="*/ 0 h 366738"/>
                <a:gd name="connsiteX2" fmla="*/ 2647616 w 2647616"/>
                <a:gd name="connsiteY2" fmla="*/ 2450 h 366738"/>
                <a:gd name="connsiteX3" fmla="*/ 2527815 w 2647616"/>
                <a:gd name="connsiteY3" fmla="*/ 312960 h 366738"/>
                <a:gd name="connsiteX4" fmla="*/ 2364316 w 2647616"/>
                <a:gd name="connsiteY4" fmla="*/ 366738 h 366738"/>
                <a:gd name="connsiteX5" fmla="*/ 247015 w 2647616"/>
                <a:gd name="connsiteY5" fmla="*/ 359403 h 366738"/>
                <a:gd name="connsiteX6" fmla="*/ 176033 w 2647616"/>
                <a:gd name="connsiteY6" fmla="*/ 293400 h 366738"/>
                <a:gd name="connsiteX7" fmla="*/ 102765 w 2647616"/>
                <a:gd name="connsiteY7" fmla="*/ 176034 h 366738"/>
                <a:gd name="connsiteX8" fmla="*/ 70980 w 2647616"/>
                <a:gd name="connsiteY8" fmla="*/ 134470 h 366738"/>
                <a:gd name="connsiteX9" fmla="*/ 0 w 2647616"/>
                <a:gd name="connsiteY9" fmla="*/ 9784 h 366738"/>
                <a:gd name="connsiteX0" fmla="*/ 0 w 2647616"/>
                <a:gd name="connsiteY0" fmla="*/ 14674 h 371628"/>
                <a:gd name="connsiteX1" fmla="*/ 122325 w 2647616"/>
                <a:gd name="connsiteY1" fmla="*/ 4890 h 371628"/>
                <a:gd name="connsiteX2" fmla="*/ 2523236 w 2647616"/>
                <a:gd name="connsiteY2" fmla="*/ 0 h 371628"/>
                <a:gd name="connsiteX3" fmla="*/ 2647616 w 2647616"/>
                <a:gd name="connsiteY3" fmla="*/ 7340 h 371628"/>
                <a:gd name="connsiteX4" fmla="*/ 2527815 w 2647616"/>
                <a:gd name="connsiteY4" fmla="*/ 317850 h 371628"/>
                <a:gd name="connsiteX5" fmla="*/ 2364316 w 2647616"/>
                <a:gd name="connsiteY5" fmla="*/ 371628 h 371628"/>
                <a:gd name="connsiteX6" fmla="*/ 247015 w 2647616"/>
                <a:gd name="connsiteY6" fmla="*/ 364293 h 371628"/>
                <a:gd name="connsiteX7" fmla="*/ 176033 w 2647616"/>
                <a:gd name="connsiteY7" fmla="*/ 298290 h 371628"/>
                <a:gd name="connsiteX8" fmla="*/ 102765 w 2647616"/>
                <a:gd name="connsiteY8" fmla="*/ 180924 h 371628"/>
                <a:gd name="connsiteX9" fmla="*/ 70980 w 2647616"/>
                <a:gd name="connsiteY9" fmla="*/ 139360 h 371628"/>
                <a:gd name="connsiteX10" fmla="*/ 0 w 2647616"/>
                <a:gd name="connsiteY10" fmla="*/ 14674 h 371628"/>
                <a:gd name="connsiteX0" fmla="*/ 0 w 2720963"/>
                <a:gd name="connsiteY0" fmla="*/ 14674 h 371628"/>
                <a:gd name="connsiteX1" fmla="*/ 122325 w 2720963"/>
                <a:gd name="connsiteY1" fmla="*/ 4890 h 371628"/>
                <a:gd name="connsiteX2" fmla="*/ 2523236 w 2720963"/>
                <a:gd name="connsiteY2" fmla="*/ 0 h 371628"/>
                <a:gd name="connsiteX3" fmla="*/ 2720963 w 2720963"/>
                <a:gd name="connsiteY3" fmla="*/ 9785 h 371628"/>
                <a:gd name="connsiteX4" fmla="*/ 2527815 w 2720963"/>
                <a:gd name="connsiteY4" fmla="*/ 317850 h 371628"/>
                <a:gd name="connsiteX5" fmla="*/ 2364316 w 2720963"/>
                <a:gd name="connsiteY5" fmla="*/ 371628 h 371628"/>
                <a:gd name="connsiteX6" fmla="*/ 247015 w 2720963"/>
                <a:gd name="connsiteY6" fmla="*/ 364293 h 371628"/>
                <a:gd name="connsiteX7" fmla="*/ 176033 w 2720963"/>
                <a:gd name="connsiteY7" fmla="*/ 298290 h 371628"/>
                <a:gd name="connsiteX8" fmla="*/ 102765 w 2720963"/>
                <a:gd name="connsiteY8" fmla="*/ 180924 h 371628"/>
                <a:gd name="connsiteX9" fmla="*/ 70980 w 2720963"/>
                <a:gd name="connsiteY9" fmla="*/ 139360 h 371628"/>
                <a:gd name="connsiteX10" fmla="*/ 0 w 2720963"/>
                <a:gd name="connsiteY10" fmla="*/ 14674 h 371628"/>
                <a:gd name="connsiteX0" fmla="*/ 0 w 2720963"/>
                <a:gd name="connsiteY0" fmla="*/ 14674 h 371628"/>
                <a:gd name="connsiteX1" fmla="*/ 122325 w 2720963"/>
                <a:gd name="connsiteY1" fmla="*/ 4890 h 371628"/>
                <a:gd name="connsiteX2" fmla="*/ 2523236 w 2720963"/>
                <a:gd name="connsiteY2" fmla="*/ 0 h 371628"/>
                <a:gd name="connsiteX3" fmla="*/ 2720963 w 2720963"/>
                <a:gd name="connsiteY3" fmla="*/ 9785 h 371628"/>
                <a:gd name="connsiteX4" fmla="*/ 2657706 w 2720963"/>
                <a:gd name="connsiteY4" fmla="*/ 139360 h 371628"/>
                <a:gd name="connsiteX5" fmla="*/ 2527815 w 2720963"/>
                <a:gd name="connsiteY5" fmla="*/ 317850 h 371628"/>
                <a:gd name="connsiteX6" fmla="*/ 2364316 w 2720963"/>
                <a:gd name="connsiteY6" fmla="*/ 371628 h 371628"/>
                <a:gd name="connsiteX7" fmla="*/ 247015 w 2720963"/>
                <a:gd name="connsiteY7" fmla="*/ 364293 h 371628"/>
                <a:gd name="connsiteX8" fmla="*/ 176033 w 2720963"/>
                <a:gd name="connsiteY8" fmla="*/ 298290 h 371628"/>
                <a:gd name="connsiteX9" fmla="*/ 102765 w 2720963"/>
                <a:gd name="connsiteY9" fmla="*/ 180924 h 371628"/>
                <a:gd name="connsiteX10" fmla="*/ 70980 w 2720963"/>
                <a:gd name="connsiteY10" fmla="*/ 139360 h 371628"/>
                <a:gd name="connsiteX11" fmla="*/ 0 w 2720963"/>
                <a:gd name="connsiteY11" fmla="*/ 14674 h 371628"/>
                <a:gd name="connsiteX0" fmla="*/ 0 w 2720963"/>
                <a:gd name="connsiteY0" fmla="*/ 14674 h 371628"/>
                <a:gd name="connsiteX1" fmla="*/ 122325 w 2720963"/>
                <a:gd name="connsiteY1" fmla="*/ 4890 h 371628"/>
                <a:gd name="connsiteX2" fmla="*/ 2523236 w 2720963"/>
                <a:gd name="connsiteY2" fmla="*/ 0 h 371628"/>
                <a:gd name="connsiteX3" fmla="*/ 2720963 w 2720963"/>
                <a:gd name="connsiteY3" fmla="*/ 9785 h 371628"/>
                <a:gd name="connsiteX4" fmla="*/ 2657706 w 2720963"/>
                <a:gd name="connsiteY4" fmla="*/ 139360 h 371628"/>
                <a:gd name="connsiteX5" fmla="*/ 2527815 w 2720963"/>
                <a:gd name="connsiteY5" fmla="*/ 317850 h 371628"/>
                <a:gd name="connsiteX6" fmla="*/ 2364316 w 2720963"/>
                <a:gd name="connsiteY6" fmla="*/ 371628 h 371628"/>
                <a:gd name="connsiteX7" fmla="*/ 247015 w 2720963"/>
                <a:gd name="connsiteY7" fmla="*/ 364293 h 371628"/>
                <a:gd name="connsiteX8" fmla="*/ 176033 w 2720963"/>
                <a:gd name="connsiteY8" fmla="*/ 298290 h 371628"/>
                <a:gd name="connsiteX9" fmla="*/ 102765 w 2720963"/>
                <a:gd name="connsiteY9" fmla="*/ 180924 h 371628"/>
                <a:gd name="connsiteX10" fmla="*/ 70980 w 2720963"/>
                <a:gd name="connsiteY10" fmla="*/ 139360 h 371628"/>
                <a:gd name="connsiteX11" fmla="*/ 0 w 2720963"/>
                <a:gd name="connsiteY11" fmla="*/ 14674 h 371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20963" h="371628">
                  <a:moveTo>
                    <a:pt x="0" y="14674"/>
                  </a:moveTo>
                  <a:lnTo>
                    <a:pt x="122325" y="4890"/>
                  </a:lnTo>
                  <a:lnTo>
                    <a:pt x="2523236" y="0"/>
                  </a:lnTo>
                  <a:lnTo>
                    <a:pt x="2720963" y="9785"/>
                  </a:lnTo>
                  <a:cubicBezTo>
                    <a:pt x="2694988" y="50532"/>
                    <a:pt x="2683681" y="98613"/>
                    <a:pt x="2657706" y="139360"/>
                  </a:cubicBezTo>
                  <a:cubicBezTo>
                    <a:pt x="2619299" y="201302"/>
                    <a:pt x="2571112" y="258353"/>
                    <a:pt x="2527815" y="317850"/>
                  </a:cubicBezTo>
                  <a:lnTo>
                    <a:pt x="2364316" y="371628"/>
                  </a:lnTo>
                  <a:lnTo>
                    <a:pt x="247015" y="364293"/>
                  </a:lnTo>
                  <a:lnTo>
                    <a:pt x="176033" y="298290"/>
                  </a:lnTo>
                  <a:cubicBezTo>
                    <a:pt x="146694" y="268951"/>
                    <a:pt x="118644" y="208635"/>
                    <a:pt x="102765" y="180924"/>
                  </a:cubicBezTo>
                  <a:cubicBezTo>
                    <a:pt x="86886" y="153213"/>
                    <a:pt x="82810" y="168291"/>
                    <a:pt x="70980" y="139360"/>
                  </a:cubicBezTo>
                  <a:lnTo>
                    <a:pt x="0" y="1467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Oval 10"/>
          <p:cNvSpPr/>
          <p:nvPr/>
        </p:nvSpPr>
        <p:spPr>
          <a:xfrm>
            <a:off x="6902765" y="4037807"/>
            <a:ext cx="138112" cy="12382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311816" y="4039725"/>
            <a:ext cx="138112" cy="12382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ightning Bolt 12"/>
          <p:cNvSpPr/>
          <p:nvPr/>
        </p:nvSpPr>
        <p:spPr>
          <a:xfrm rot="20064579">
            <a:off x="3766541" y="3956291"/>
            <a:ext cx="1434620" cy="242675"/>
          </a:xfrm>
          <a:prstGeom prst="lightningBolt">
            <a:avLst/>
          </a:prstGeom>
          <a:solidFill>
            <a:srgbClr val="FF000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 rot="1193171">
            <a:off x="2999148" y="-281205"/>
            <a:ext cx="4023550" cy="5184034"/>
            <a:chOff x="-305283" y="366458"/>
            <a:chExt cx="4023550" cy="5184034"/>
          </a:xfrm>
        </p:grpSpPr>
        <p:grpSp>
          <p:nvGrpSpPr>
            <p:cNvPr id="15" name="Group 14"/>
            <p:cNvGrpSpPr/>
            <p:nvPr/>
          </p:nvGrpSpPr>
          <p:grpSpPr>
            <a:xfrm>
              <a:off x="-305283" y="1991705"/>
              <a:ext cx="3611773" cy="2424927"/>
              <a:chOff x="-673425" y="1173956"/>
              <a:chExt cx="3611773" cy="2424927"/>
            </a:xfrm>
          </p:grpSpPr>
          <p:sp>
            <p:nvSpPr>
              <p:cNvPr id="24" name="Right Triangle 26"/>
              <p:cNvSpPr/>
              <p:nvPr/>
            </p:nvSpPr>
            <p:spPr>
              <a:xfrm rot="13831071">
                <a:off x="345096" y="1005630"/>
                <a:ext cx="1574732" cy="3611773"/>
              </a:xfrm>
              <a:custGeom>
                <a:avLst/>
                <a:gdLst>
                  <a:gd name="connsiteX0" fmla="*/ 0 w 1429156"/>
                  <a:gd name="connsiteY0" fmla="*/ 3292408 h 3292408"/>
                  <a:gd name="connsiteX1" fmla="*/ 0 w 1429156"/>
                  <a:gd name="connsiteY1" fmla="*/ 0 h 3292408"/>
                  <a:gd name="connsiteX2" fmla="*/ 1429156 w 1429156"/>
                  <a:gd name="connsiteY2" fmla="*/ 3292408 h 3292408"/>
                  <a:gd name="connsiteX3" fmla="*/ 0 w 1429156"/>
                  <a:gd name="connsiteY3" fmla="*/ 3292408 h 3292408"/>
                  <a:gd name="connsiteX0" fmla="*/ 548427 w 1429156"/>
                  <a:gd name="connsiteY0" fmla="*/ 3496241 h 3496241"/>
                  <a:gd name="connsiteX1" fmla="*/ 0 w 1429156"/>
                  <a:gd name="connsiteY1" fmla="*/ 0 h 3496241"/>
                  <a:gd name="connsiteX2" fmla="*/ 1429156 w 1429156"/>
                  <a:gd name="connsiteY2" fmla="*/ 3292408 h 3496241"/>
                  <a:gd name="connsiteX3" fmla="*/ 548427 w 1429156"/>
                  <a:gd name="connsiteY3" fmla="*/ 3496241 h 3496241"/>
                  <a:gd name="connsiteX0" fmla="*/ 521384 w 1402113"/>
                  <a:gd name="connsiteY0" fmla="*/ 3529067 h 3529067"/>
                  <a:gd name="connsiteX1" fmla="*/ 0 w 1402113"/>
                  <a:gd name="connsiteY1" fmla="*/ 0 h 3529067"/>
                  <a:gd name="connsiteX2" fmla="*/ 1402113 w 1402113"/>
                  <a:gd name="connsiteY2" fmla="*/ 3325234 h 3529067"/>
                  <a:gd name="connsiteX3" fmla="*/ 521384 w 1402113"/>
                  <a:gd name="connsiteY3" fmla="*/ 3529067 h 3529067"/>
                  <a:gd name="connsiteX0" fmla="*/ 621118 w 1501847"/>
                  <a:gd name="connsiteY0" fmla="*/ 3529067 h 3529067"/>
                  <a:gd name="connsiteX1" fmla="*/ 0 w 1501847"/>
                  <a:gd name="connsiteY1" fmla="*/ 1279359 h 3529067"/>
                  <a:gd name="connsiteX2" fmla="*/ 99734 w 1501847"/>
                  <a:gd name="connsiteY2" fmla="*/ 0 h 3529067"/>
                  <a:gd name="connsiteX3" fmla="*/ 1501847 w 1501847"/>
                  <a:gd name="connsiteY3" fmla="*/ 3325234 h 3529067"/>
                  <a:gd name="connsiteX4" fmla="*/ 621118 w 1501847"/>
                  <a:gd name="connsiteY4" fmla="*/ 3529067 h 3529067"/>
                  <a:gd name="connsiteX0" fmla="*/ 684155 w 1564884"/>
                  <a:gd name="connsiteY0" fmla="*/ 3529067 h 3529067"/>
                  <a:gd name="connsiteX1" fmla="*/ 63037 w 1564884"/>
                  <a:gd name="connsiteY1" fmla="*/ 1279359 h 3529067"/>
                  <a:gd name="connsiteX2" fmla="*/ 2819 w 1564884"/>
                  <a:gd name="connsiteY2" fmla="*/ 499627 h 3529067"/>
                  <a:gd name="connsiteX3" fmla="*/ 162771 w 1564884"/>
                  <a:gd name="connsiteY3" fmla="*/ 0 h 3529067"/>
                  <a:gd name="connsiteX4" fmla="*/ 1564884 w 1564884"/>
                  <a:gd name="connsiteY4" fmla="*/ 3325234 h 3529067"/>
                  <a:gd name="connsiteX5" fmla="*/ 684155 w 1564884"/>
                  <a:gd name="connsiteY5" fmla="*/ 3529067 h 3529067"/>
                  <a:gd name="connsiteX0" fmla="*/ 684155 w 1564884"/>
                  <a:gd name="connsiteY0" fmla="*/ 3529067 h 3529067"/>
                  <a:gd name="connsiteX1" fmla="*/ 63037 w 1564884"/>
                  <a:gd name="connsiteY1" fmla="*/ 1279359 h 3529067"/>
                  <a:gd name="connsiteX2" fmla="*/ 2819 w 1564884"/>
                  <a:gd name="connsiteY2" fmla="*/ 499627 h 3529067"/>
                  <a:gd name="connsiteX3" fmla="*/ 20250 w 1564884"/>
                  <a:gd name="connsiteY3" fmla="*/ 210915 h 3529067"/>
                  <a:gd name="connsiteX4" fmla="*/ 162771 w 1564884"/>
                  <a:gd name="connsiteY4" fmla="*/ 0 h 3529067"/>
                  <a:gd name="connsiteX5" fmla="*/ 1564884 w 1564884"/>
                  <a:gd name="connsiteY5" fmla="*/ 3325234 h 3529067"/>
                  <a:gd name="connsiteX6" fmla="*/ 684155 w 1564884"/>
                  <a:gd name="connsiteY6" fmla="*/ 3529067 h 3529067"/>
                  <a:gd name="connsiteX0" fmla="*/ 684155 w 1564884"/>
                  <a:gd name="connsiteY0" fmla="*/ 3529067 h 3529067"/>
                  <a:gd name="connsiteX1" fmla="*/ 63037 w 1564884"/>
                  <a:gd name="connsiteY1" fmla="*/ 1279359 h 3529067"/>
                  <a:gd name="connsiteX2" fmla="*/ 2819 w 1564884"/>
                  <a:gd name="connsiteY2" fmla="*/ 499627 h 3529067"/>
                  <a:gd name="connsiteX3" fmla="*/ 28457 w 1564884"/>
                  <a:gd name="connsiteY3" fmla="*/ 217675 h 3529067"/>
                  <a:gd name="connsiteX4" fmla="*/ 162771 w 1564884"/>
                  <a:gd name="connsiteY4" fmla="*/ 0 h 3529067"/>
                  <a:gd name="connsiteX5" fmla="*/ 1564884 w 1564884"/>
                  <a:gd name="connsiteY5" fmla="*/ 3325234 h 3529067"/>
                  <a:gd name="connsiteX6" fmla="*/ 684155 w 1564884"/>
                  <a:gd name="connsiteY6" fmla="*/ 3529067 h 3529067"/>
                  <a:gd name="connsiteX0" fmla="*/ 698390 w 1579119"/>
                  <a:gd name="connsiteY0" fmla="*/ 3529067 h 3529067"/>
                  <a:gd name="connsiteX1" fmla="*/ 77272 w 1579119"/>
                  <a:gd name="connsiteY1" fmla="*/ 1279359 h 3529067"/>
                  <a:gd name="connsiteX2" fmla="*/ 2517 w 1579119"/>
                  <a:gd name="connsiteY2" fmla="*/ 818272 h 3529067"/>
                  <a:gd name="connsiteX3" fmla="*/ 17054 w 1579119"/>
                  <a:gd name="connsiteY3" fmla="*/ 499627 h 3529067"/>
                  <a:gd name="connsiteX4" fmla="*/ 42692 w 1579119"/>
                  <a:gd name="connsiteY4" fmla="*/ 217675 h 3529067"/>
                  <a:gd name="connsiteX5" fmla="*/ 177006 w 1579119"/>
                  <a:gd name="connsiteY5" fmla="*/ 0 h 3529067"/>
                  <a:gd name="connsiteX6" fmla="*/ 1579119 w 1579119"/>
                  <a:gd name="connsiteY6" fmla="*/ 3325234 h 3529067"/>
                  <a:gd name="connsiteX7" fmla="*/ 698390 w 1579119"/>
                  <a:gd name="connsiteY7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77272 w 1579119"/>
                  <a:gd name="connsiteY2" fmla="*/ 1279359 h 3529067"/>
                  <a:gd name="connsiteX3" fmla="*/ 2517 w 1579119"/>
                  <a:gd name="connsiteY3" fmla="*/ 818272 h 3529067"/>
                  <a:gd name="connsiteX4" fmla="*/ 17054 w 1579119"/>
                  <a:gd name="connsiteY4" fmla="*/ 499627 h 3529067"/>
                  <a:gd name="connsiteX5" fmla="*/ 42692 w 1579119"/>
                  <a:gd name="connsiteY5" fmla="*/ 217675 h 3529067"/>
                  <a:gd name="connsiteX6" fmla="*/ 177006 w 1579119"/>
                  <a:gd name="connsiteY6" fmla="*/ 0 h 3529067"/>
                  <a:gd name="connsiteX7" fmla="*/ 1579119 w 1579119"/>
                  <a:gd name="connsiteY7" fmla="*/ 3325234 h 3529067"/>
                  <a:gd name="connsiteX8" fmla="*/ 698390 w 1579119"/>
                  <a:gd name="connsiteY8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360471 w 1579119"/>
                  <a:gd name="connsiteY2" fmla="*/ 2490750 h 3529067"/>
                  <a:gd name="connsiteX3" fmla="*/ 77272 w 1579119"/>
                  <a:gd name="connsiteY3" fmla="*/ 1279359 h 3529067"/>
                  <a:gd name="connsiteX4" fmla="*/ 2517 w 1579119"/>
                  <a:gd name="connsiteY4" fmla="*/ 818272 h 3529067"/>
                  <a:gd name="connsiteX5" fmla="*/ 17054 w 1579119"/>
                  <a:gd name="connsiteY5" fmla="*/ 499627 h 3529067"/>
                  <a:gd name="connsiteX6" fmla="*/ 42692 w 1579119"/>
                  <a:gd name="connsiteY6" fmla="*/ 217675 h 3529067"/>
                  <a:gd name="connsiteX7" fmla="*/ 177006 w 1579119"/>
                  <a:gd name="connsiteY7" fmla="*/ 0 h 3529067"/>
                  <a:gd name="connsiteX8" fmla="*/ 1579119 w 1579119"/>
                  <a:gd name="connsiteY8" fmla="*/ 3325234 h 3529067"/>
                  <a:gd name="connsiteX9" fmla="*/ 698390 w 1579119"/>
                  <a:gd name="connsiteY9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360471 w 1579119"/>
                  <a:gd name="connsiteY2" fmla="*/ 2490750 h 3529067"/>
                  <a:gd name="connsiteX3" fmla="*/ 77272 w 1579119"/>
                  <a:gd name="connsiteY3" fmla="*/ 1279359 h 3529067"/>
                  <a:gd name="connsiteX4" fmla="*/ 2517 w 1579119"/>
                  <a:gd name="connsiteY4" fmla="*/ 818272 h 3529067"/>
                  <a:gd name="connsiteX5" fmla="*/ 17054 w 1579119"/>
                  <a:gd name="connsiteY5" fmla="*/ 499627 h 3529067"/>
                  <a:gd name="connsiteX6" fmla="*/ 42692 w 1579119"/>
                  <a:gd name="connsiteY6" fmla="*/ 217675 h 3529067"/>
                  <a:gd name="connsiteX7" fmla="*/ 177006 w 1579119"/>
                  <a:gd name="connsiteY7" fmla="*/ 0 h 3529067"/>
                  <a:gd name="connsiteX8" fmla="*/ 1579119 w 1579119"/>
                  <a:gd name="connsiteY8" fmla="*/ 3325234 h 3529067"/>
                  <a:gd name="connsiteX9" fmla="*/ 698390 w 1579119"/>
                  <a:gd name="connsiteY9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360471 w 1579119"/>
                  <a:gd name="connsiteY2" fmla="*/ 2490750 h 3529067"/>
                  <a:gd name="connsiteX3" fmla="*/ 77272 w 1579119"/>
                  <a:gd name="connsiteY3" fmla="*/ 1279359 h 3529067"/>
                  <a:gd name="connsiteX4" fmla="*/ 2517 w 1579119"/>
                  <a:gd name="connsiteY4" fmla="*/ 818272 h 3529067"/>
                  <a:gd name="connsiteX5" fmla="*/ 17054 w 1579119"/>
                  <a:gd name="connsiteY5" fmla="*/ 499627 h 3529067"/>
                  <a:gd name="connsiteX6" fmla="*/ 42692 w 1579119"/>
                  <a:gd name="connsiteY6" fmla="*/ 217675 h 3529067"/>
                  <a:gd name="connsiteX7" fmla="*/ 177006 w 1579119"/>
                  <a:gd name="connsiteY7" fmla="*/ 0 h 3529067"/>
                  <a:gd name="connsiteX8" fmla="*/ 1579119 w 1579119"/>
                  <a:gd name="connsiteY8" fmla="*/ 3325234 h 3529067"/>
                  <a:gd name="connsiteX9" fmla="*/ 698390 w 1579119"/>
                  <a:gd name="connsiteY9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360471 w 1579119"/>
                  <a:gd name="connsiteY2" fmla="*/ 2490750 h 3529067"/>
                  <a:gd name="connsiteX3" fmla="*/ 77272 w 1579119"/>
                  <a:gd name="connsiteY3" fmla="*/ 1279359 h 3529067"/>
                  <a:gd name="connsiteX4" fmla="*/ 2517 w 1579119"/>
                  <a:gd name="connsiteY4" fmla="*/ 818272 h 3529067"/>
                  <a:gd name="connsiteX5" fmla="*/ 17054 w 1579119"/>
                  <a:gd name="connsiteY5" fmla="*/ 499627 h 3529067"/>
                  <a:gd name="connsiteX6" fmla="*/ 42692 w 1579119"/>
                  <a:gd name="connsiteY6" fmla="*/ 217675 h 3529067"/>
                  <a:gd name="connsiteX7" fmla="*/ 177006 w 1579119"/>
                  <a:gd name="connsiteY7" fmla="*/ 0 h 3529067"/>
                  <a:gd name="connsiteX8" fmla="*/ 1579119 w 1579119"/>
                  <a:gd name="connsiteY8" fmla="*/ 3325234 h 3529067"/>
                  <a:gd name="connsiteX9" fmla="*/ 698390 w 1579119"/>
                  <a:gd name="connsiteY9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360471 w 1579119"/>
                  <a:gd name="connsiteY2" fmla="*/ 2490750 h 3529067"/>
                  <a:gd name="connsiteX3" fmla="*/ 77272 w 1579119"/>
                  <a:gd name="connsiteY3" fmla="*/ 1279359 h 3529067"/>
                  <a:gd name="connsiteX4" fmla="*/ 2517 w 1579119"/>
                  <a:gd name="connsiteY4" fmla="*/ 818272 h 3529067"/>
                  <a:gd name="connsiteX5" fmla="*/ 17054 w 1579119"/>
                  <a:gd name="connsiteY5" fmla="*/ 499627 h 3529067"/>
                  <a:gd name="connsiteX6" fmla="*/ 42692 w 1579119"/>
                  <a:gd name="connsiteY6" fmla="*/ 217675 h 3529067"/>
                  <a:gd name="connsiteX7" fmla="*/ 177006 w 1579119"/>
                  <a:gd name="connsiteY7" fmla="*/ 0 h 3529067"/>
                  <a:gd name="connsiteX8" fmla="*/ 1579119 w 1579119"/>
                  <a:gd name="connsiteY8" fmla="*/ 3325234 h 3529067"/>
                  <a:gd name="connsiteX9" fmla="*/ 698390 w 1579119"/>
                  <a:gd name="connsiteY9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346482 w 1579119"/>
                  <a:gd name="connsiteY2" fmla="*/ 2424121 h 3529067"/>
                  <a:gd name="connsiteX3" fmla="*/ 77272 w 1579119"/>
                  <a:gd name="connsiteY3" fmla="*/ 1279359 h 3529067"/>
                  <a:gd name="connsiteX4" fmla="*/ 2517 w 1579119"/>
                  <a:gd name="connsiteY4" fmla="*/ 818272 h 3529067"/>
                  <a:gd name="connsiteX5" fmla="*/ 17054 w 1579119"/>
                  <a:gd name="connsiteY5" fmla="*/ 499627 h 3529067"/>
                  <a:gd name="connsiteX6" fmla="*/ 42692 w 1579119"/>
                  <a:gd name="connsiteY6" fmla="*/ 217675 h 3529067"/>
                  <a:gd name="connsiteX7" fmla="*/ 177006 w 1579119"/>
                  <a:gd name="connsiteY7" fmla="*/ 0 h 3529067"/>
                  <a:gd name="connsiteX8" fmla="*/ 1579119 w 1579119"/>
                  <a:gd name="connsiteY8" fmla="*/ 3325234 h 3529067"/>
                  <a:gd name="connsiteX9" fmla="*/ 698390 w 1579119"/>
                  <a:gd name="connsiteY9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346482 w 1579119"/>
                  <a:gd name="connsiteY2" fmla="*/ 2424121 h 3529067"/>
                  <a:gd name="connsiteX3" fmla="*/ 77272 w 1579119"/>
                  <a:gd name="connsiteY3" fmla="*/ 1279359 h 3529067"/>
                  <a:gd name="connsiteX4" fmla="*/ 2517 w 1579119"/>
                  <a:gd name="connsiteY4" fmla="*/ 818272 h 3529067"/>
                  <a:gd name="connsiteX5" fmla="*/ 17054 w 1579119"/>
                  <a:gd name="connsiteY5" fmla="*/ 499627 h 3529067"/>
                  <a:gd name="connsiteX6" fmla="*/ 42692 w 1579119"/>
                  <a:gd name="connsiteY6" fmla="*/ 217675 h 3529067"/>
                  <a:gd name="connsiteX7" fmla="*/ 177006 w 1579119"/>
                  <a:gd name="connsiteY7" fmla="*/ 0 h 3529067"/>
                  <a:gd name="connsiteX8" fmla="*/ 1579119 w 1579119"/>
                  <a:gd name="connsiteY8" fmla="*/ 3325234 h 3529067"/>
                  <a:gd name="connsiteX9" fmla="*/ 698390 w 1579119"/>
                  <a:gd name="connsiteY9" fmla="*/ 3529067 h 3529067"/>
                  <a:gd name="connsiteX0" fmla="*/ 678108 w 1579119"/>
                  <a:gd name="connsiteY0" fmla="*/ 3553687 h 3553687"/>
                  <a:gd name="connsiteX1" fmla="*/ 571336 w 1579119"/>
                  <a:gd name="connsiteY1" fmla="*/ 3187948 h 3553687"/>
                  <a:gd name="connsiteX2" fmla="*/ 346482 w 1579119"/>
                  <a:gd name="connsiteY2" fmla="*/ 2424121 h 3553687"/>
                  <a:gd name="connsiteX3" fmla="*/ 77272 w 1579119"/>
                  <a:gd name="connsiteY3" fmla="*/ 1279359 h 3553687"/>
                  <a:gd name="connsiteX4" fmla="*/ 2517 w 1579119"/>
                  <a:gd name="connsiteY4" fmla="*/ 818272 h 3553687"/>
                  <a:gd name="connsiteX5" fmla="*/ 17054 w 1579119"/>
                  <a:gd name="connsiteY5" fmla="*/ 499627 h 3553687"/>
                  <a:gd name="connsiteX6" fmla="*/ 42692 w 1579119"/>
                  <a:gd name="connsiteY6" fmla="*/ 217675 h 3553687"/>
                  <a:gd name="connsiteX7" fmla="*/ 177006 w 1579119"/>
                  <a:gd name="connsiteY7" fmla="*/ 0 h 3553687"/>
                  <a:gd name="connsiteX8" fmla="*/ 1579119 w 1579119"/>
                  <a:gd name="connsiteY8" fmla="*/ 3325234 h 3553687"/>
                  <a:gd name="connsiteX9" fmla="*/ 678108 w 1579119"/>
                  <a:gd name="connsiteY9" fmla="*/ 3553687 h 3553687"/>
                  <a:gd name="connsiteX0" fmla="*/ 678108 w 1579119"/>
                  <a:gd name="connsiteY0" fmla="*/ 3553687 h 3553687"/>
                  <a:gd name="connsiteX1" fmla="*/ 571336 w 1579119"/>
                  <a:gd name="connsiteY1" fmla="*/ 3187948 h 3553687"/>
                  <a:gd name="connsiteX2" fmla="*/ 346482 w 1579119"/>
                  <a:gd name="connsiteY2" fmla="*/ 2424121 h 3553687"/>
                  <a:gd name="connsiteX3" fmla="*/ 77272 w 1579119"/>
                  <a:gd name="connsiteY3" fmla="*/ 1279359 h 3553687"/>
                  <a:gd name="connsiteX4" fmla="*/ 2517 w 1579119"/>
                  <a:gd name="connsiteY4" fmla="*/ 818272 h 3553687"/>
                  <a:gd name="connsiteX5" fmla="*/ 17054 w 1579119"/>
                  <a:gd name="connsiteY5" fmla="*/ 499627 h 3553687"/>
                  <a:gd name="connsiteX6" fmla="*/ 42692 w 1579119"/>
                  <a:gd name="connsiteY6" fmla="*/ 217675 h 3553687"/>
                  <a:gd name="connsiteX7" fmla="*/ 177006 w 1579119"/>
                  <a:gd name="connsiteY7" fmla="*/ 0 h 3553687"/>
                  <a:gd name="connsiteX8" fmla="*/ 1579119 w 1579119"/>
                  <a:gd name="connsiteY8" fmla="*/ 3325234 h 3553687"/>
                  <a:gd name="connsiteX9" fmla="*/ 678108 w 1579119"/>
                  <a:gd name="connsiteY9" fmla="*/ 3553687 h 3553687"/>
                  <a:gd name="connsiteX0" fmla="*/ 678108 w 1579119"/>
                  <a:gd name="connsiteY0" fmla="*/ 3553687 h 3553687"/>
                  <a:gd name="connsiteX1" fmla="*/ 571336 w 1579119"/>
                  <a:gd name="connsiteY1" fmla="*/ 3187948 h 3553687"/>
                  <a:gd name="connsiteX2" fmla="*/ 346482 w 1579119"/>
                  <a:gd name="connsiteY2" fmla="*/ 2424121 h 3553687"/>
                  <a:gd name="connsiteX3" fmla="*/ 77272 w 1579119"/>
                  <a:gd name="connsiteY3" fmla="*/ 1279359 h 3553687"/>
                  <a:gd name="connsiteX4" fmla="*/ 2517 w 1579119"/>
                  <a:gd name="connsiteY4" fmla="*/ 818272 h 3553687"/>
                  <a:gd name="connsiteX5" fmla="*/ 17054 w 1579119"/>
                  <a:gd name="connsiteY5" fmla="*/ 499627 h 3553687"/>
                  <a:gd name="connsiteX6" fmla="*/ 42692 w 1579119"/>
                  <a:gd name="connsiteY6" fmla="*/ 217675 h 3553687"/>
                  <a:gd name="connsiteX7" fmla="*/ 177006 w 1579119"/>
                  <a:gd name="connsiteY7" fmla="*/ 0 h 3553687"/>
                  <a:gd name="connsiteX8" fmla="*/ 1579119 w 1579119"/>
                  <a:gd name="connsiteY8" fmla="*/ 3325234 h 3553687"/>
                  <a:gd name="connsiteX9" fmla="*/ 678108 w 1579119"/>
                  <a:gd name="connsiteY9" fmla="*/ 3553687 h 3553687"/>
                  <a:gd name="connsiteX0" fmla="*/ 678108 w 1579119"/>
                  <a:gd name="connsiteY0" fmla="*/ 3553687 h 3553687"/>
                  <a:gd name="connsiteX1" fmla="*/ 571336 w 1579119"/>
                  <a:gd name="connsiteY1" fmla="*/ 3187948 h 3553687"/>
                  <a:gd name="connsiteX2" fmla="*/ 346482 w 1579119"/>
                  <a:gd name="connsiteY2" fmla="*/ 2424121 h 3553687"/>
                  <a:gd name="connsiteX3" fmla="*/ 77272 w 1579119"/>
                  <a:gd name="connsiteY3" fmla="*/ 1279359 h 3553687"/>
                  <a:gd name="connsiteX4" fmla="*/ 2517 w 1579119"/>
                  <a:gd name="connsiteY4" fmla="*/ 818272 h 3553687"/>
                  <a:gd name="connsiteX5" fmla="*/ 17054 w 1579119"/>
                  <a:gd name="connsiteY5" fmla="*/ 499627 h 3553687"/>
                  <a:gd name="connsiteX6" fmla="*/ 42692 w 1579119"/>
                  <a:gd name="connsiteY6" fmla="*/ 217675 h 3553687"/>
                  <a:gd name="connsiteX7" fmla="*/ 177006 w 1579119"/>
                  <a:gd name="connsiteY7" fmla="*/ 0 h 3553687"/>
                  <a:gd name="connsiteX8" fmla="*/ 1579119 w 1579119"/>
                  <a:gd name="connsiteY8" fmla="*/ 3325234 h 3553687"/>
                  <a:gd name="connsiteX9" fmla="*/ 678108 w 1579119"/>
                  <a:gd name="connsiteY9" fmla="*/ 3553687 h 3553687"/>
                  <a:gd name="connsiteX0" fmla="*/ 684202 w 1585213"/>
                  <a:gd name="connsiteY0" fmla="*/ 3553687 h 3553687"/>
                  <a:gd name="connsiteX1" fmla="*/ 577430 w 1585213"/>
                  <a:gd name="connsiteY1" fmla="*/ 3187948 h 3553687"/>
                  <a:gd name="connsiteX2" fmla="*/ 352576 w 1585213"/>
                  <a:gd name="connsiteY2" fmla="*/ 2424121 h 3553687"/>
                  <a:gd name="connsiteX3" fmla="*/ 66954 w 1585213"/>
                  <a:gd name="connsiteY3" fmla="*/ 1265838 h 3553687"/>
                  <a:gd name="connsiteX4" fmla="*/ 8611 w 1585213"/>
                  <a:gd name="connsiteY4" fmla="*/ 818272 h 3553687"/>
                  <a:gd name="connsiteX5" fmla="*/ 23148 w 1585213"/>
                  <a:gd name="connsiteY5" fmla="*/ 499627 h 3553687"/>
                  <a:gd name="connsiteX6" fmla="*/ 48786 w 1585213"/>
                  <a:gd name="connsiteY6" fmla="*/ 217675 h 3553687"/>
                  <a:gd name="connsiteX7" fmla="*/ 183100 w 1585213"/>
                  <a:gd name="connsiteY7" fmla="*/ 0 h 3553687"/>
                  <a:gd name="connsiteX8" fmla="*/ 1585213 w 1585213"/>
                  <a:gd name="connsiteY8" fmla="*/ 3325234 h 3553687"/>
                  <a:gd name="connsiteX9" fmla="*/ 684202 w 1585213"/>
                  <a:gd name="connsiteY9" fmla="*/ 3553687 h 3553687"/>
                  <a:gd name="connsiteX0" fmla="*/ 678109 w 1579120"/>
                  <a:gd name="connsiteY0" fmla="*/ 3553687 h 3553687"/>
                  <a:gd name="connsiteX1" fmla="*/ 571337 w 1579120"/>
                  <a:gd name="connsiteY1" fmla="*/ 3187948 h 3553687"/>
                  <a:gd name="connsiteX2" fmla="*/ 346483 w 1579120"/>
                  <a:gd name="connsiteY2" fmla="*/ 2424121 h 3553687"/>
                  <a:gd name="connsiteX3" fmla="*/ 60861 w 1579120"/>
                  <a:gd name="connsiteY3" fmla="*/ 1265838 h 3553687"/>
                  <a:gd name="connsiteX4" fmla="*/ 2518 w 1579120"/>
                  <a:gd name="connsiteY4" fmla="*/ 818272 h 3553687"/>
                  <a:gd name="connsiteX5" fmla="*/ 17055 w 1579120"/>
                  <a:gd name="connsiteY5" fmla="*/ 499627 h 3553687"/>
                  <a:gd name="connsiteX6" fmla="*/ 42693 w 1579120"/>
                  <a:gd name="connsiteY6" fmla="*/ 217675 h 3553687"/>
                  <a:gd name="connsiteX7" fmla="*/ 177007 w 1579120"/>
                  <a:gd name="connsiteY7" fmla="*/ 0 h 3553687"/>
                  <a:gd name="connsiteX8" fmla="*/ 1579120 w 1579120"/>
                  <a:gd name="connsiteY8" fmla="*/ 3325234 h 3553687"/>
                  <a:gd name="connsiteX9" fmla="*/ 678109 w 1579120"/>
                  <a:gd name="connsiteY9" fmla="*/ 3553687 h 3553687"/>
                  <a:gd name="connsiteX0" fmla="*/ 678109 w 1579120"/>
                  <a:gd name="connsiteY0" fmla="*/ 3553687 h 3553687"/>
                  <a:gd name="connsiteX1" fmla="*/ 571337 w 1579120"/>
                  <a:gd name="connsiteY1" fmla="*/ 3187948 h 3553687"/>
                  <a:gd name="connsiteX2" fmla="*/ 346483 w 1579120"/>
                  <a:gd name="connsiteY2" fmla="*/ 2424121 h 3553687"/>
                  <a:gd name="connsiteX3" fmla="*/ 60861 w 1579120"/>
                  <a:gd name="connsiteY3" fmla="*/ 1265838 h 3553687"/>
                  <a:gd name="connsiteX4" fmla="*/ 2518 w 1579120"/>
                  <a:gd name="connsiteY4" fmla="*/ 818272 h 3553687"/>
                  <a:gd name="connsiteX5" fmla="*/ 17055 w 1579120"/>
                  <a:gd name="connsiteY5" fmla="*/ 499627 h 3553687"/>
                  <a:gd name="connsiteX6" fmla="*/ 42693 w 1579120"/>
                  <a:gd name="connsiteY6" fmla="*/ 217675 h 3553687"/>
                  <a:gd name="connsiteX7" fmla="*/ 177007 w 1579120"/>
                  <a:gd name="connsiteY7" fmla="*/ 0 h 3553687"/>
                  <a:gd name="connsiteX8" fmla="*/ 1579120 w 1579120"/>
                  <a:gd name="connsiteY8" fmla="*/ 3325234 h 3553687"/>
                  <a:gd name="connsiteX9" fmla="*/ 678109 w 1579120"/>
                  <a:gd name="connsiteY9" fmla="*/ 3553687 h 3553687"/>
                  <a:gd name="connsiteX0" fmla="*/ 678109 w 1579120"/>
                  <a:gd name="connsiteY0" fmla="*/ 3553687 h 3553687"/>
                  <a:gd name="connsiteX1" fmla="*/ 571337 w 1579120"/>
                  <a:gd name="connsiteY1" fmla="*/ 3187948 h 3553687"/>
                  <a:gd name="connsiteX2" fmla="*/ 346483 w 1579120"/>
                  <a:gd name="connsiteY2" fmla="*/ 2424121 h 3553687"/>
                  <a:gd name="connsiteX3" fmla="*/ 60861 w 1579120"/>
                  <a:gd name="connsiteY3" fmla="*/ 1265838 h 3553687"/>
                  <a:gd name="connsiteX4" fmla="*/ 2518 w 1579120"/>
                  <a:gd name="connsiteY4" fmla="*/ 818272 h 3553687"/>
                  <a:gd name="connsiteX5" fmla="*/ 17055 w 1579120"/>
                  <a:gd name="connsiteY5" fmla="*/ 499627 h 3553687"/>
                  <a:gd name="connsiteX6" fmla="*/ 42693 w 1579120"/>
                  <a:gd name="connsiteY6" fmla="*/ 217675 h 3553687"/>
                  <a:gd name="connsiteX7" fmla="*/ 177007 w 1579120"/>
                  <a:gd name="connsiteY7" fmla="*/ 0 h 3553687"/>
                  <a:gd name="connsiteX8" fmla="*/ 1579120 w 1579120"/>
                  <a:gd name="connsiteY8" fmla="*/ 3325234 h 3553687"/>
                  <a:gd name="connsiteX9" fmla="*/ 678109 w 1579120"/>
                  <a:gd name="connsiteY9" fmla="*/ 3553687 h 3553687"/>
                  <a:gd name="connsiteX0" fmla="*/ 678109 w 1579120"/>
                  <a:gd name="connsiteY0" fmla="*/ 3553687 h 3553687"/>
                  <a:gd name="connsiteX1" fmla="*/ 571337 w 1579120"/>
                  <a:gd name="connsiteY1" fmla="*/ 3187948 h 3553687"/>
                  <a:gd name="connsiteX2" fmla="*/ 346483 w 1579120"/>
                  <a:gd name="connsiteY2" fmla="*/ 2424121 h 3553687"/>
                  <a:gd name="connsiteX3" fmla="*/ 60861 w 1579120"/>
                  <a:gd name="connsiteY3" fmla="*/ 1265838 h 3553687"/>
                  <a:gd name="connsiteX4" fmla="*/ 2518 w 1579120"/>
                  <a:gd name="connsiteY4" fmla="*/ 818272 h 3553687"/>
                  <a:gd name="connsiteX5" fmla="*/ 17055 w 1579120"/>
                  <a:gd name="connsiteY5" fmla="*/ 499627 h 3553687"/>
                  <a:gd name="connsiteX6" fmla="*/ 42693 w 1579120"/>
                  <a:gd name="connsiteY6" fmla="*/ 217675 h 3553687"/>
                  <a:gd name="connsiteX7" fmla="*/ 177007 w 1579120"/>
                  <a:gd name="connsiteY7" fmla="*/ 0 h 3553687"/>
                  <a:gd name="connsiteX8" fmla="*/ 1579120 w 1579120"/>
                  <a:gd name="connsiteY8" fmla="*/ 3325234 h 3553687"/>
                  <a:gd name="connsiteX9" fmla="*/ 678109 w 1579120"/>
                  <a:gd name="connsiteY9" fmla="*/ 3553687 h 3553687"/>
                  <a:gd name="connsiteX0" fmla="*/ 678109 w 1579120"/>
                  <a:gd name="connsiteY0" fmla="*/ 3553687 h 3553687"/>
                  <a:gd name="connsiteX1" fmla="*/ 571337 w 1579120"/>
                  <a:gd name="connsiteY1" fmla="*/ 3187948 h 3553687"/>
                  <a:gd name="connsiteX2" fmla="*/ 346483 w 1579120"/>
                  <a:gd name="connsiteY2" fmla="*/ 2424121 h 3553687"/>
                  <a:gd name="connsiteX3" fmla="*/ 60861 w 1579120"/>
                  <a:gd name="connsiteY3" fmla="*/ 1265838 h 3553687"/>
                  <a:gd name="connsiteX4" fmla="*/ 2518 w 1579120"/>
                  <a:gd name="connsiteY4" fmla="*/ 818272 h 3553687"/>
                  <a:gd name="connsiteX5" fmla="*/ 17055 w 1579120"/>
                  <a:gd name="connsiteY5" fmla="*/ 499627 h 3553687"/>
                  <a:gd name="connsiteX6" fmla="*/ 42693 w 1579120"/>
                  <a:gd name="connsiteY6" fmla="*/ 217675 h 3553687"/>
                  <a:gd name="connsiteX7" fmla="*/ 177007 w 1579120"/>
                  <a:gd name="connsiteY7" fmla="*/ 0 h 3553687"/>
                  <a:gd name="connsiteX8" fmla="*/ 1579120 w 1579120"/>
                  <a:gd name="connsiteY8" fmla="*/ 3325234 h 3553687"/>
                  <a:gd name="connsiteX9" fmla="*/ 678109 w 1579120"/>
                  <a:gd name="connsiteY9" fmla="*/ 3553687 h 3553687"/>
                  <a:gd name="connsiteX0" fmla="*/ 678109 w 1579120"/>
                  <a:gd name="connsiteY0" fmla="*/ 3553687 h 3553687"/>
                  <a:gd name="connsiteX1" fmla="*/ 571337 w 1579120"/>
                  <a:gd name="connsiteY1" fmla="*/ 3187948 h 3553687"/>
                  <a:gd name="connsiteX2" fmla="*/ 346483 w 1579120"/>
                  <a:gd name="connsiteY2" fmla="*/ 2424121 h 3553687"/>
                  <a:gd name="connsiteX3" fmla="*/ 60861 w 1579120"/>
                  <a:gd name="connsiteY3" fmla="*/ 1265838 h 3553687"/>
                  <a:gd name="connsiteX4" fmla="*/ 2518 w 1579120"/>
                  <a:gd name="connsiteY4" fmla="*/ 818272 h 3553687"/>
                  <a:gd name="connsiteX5" fmla="*/ 17055 w 1579120"/>
                  <a:gd name="connsiteY5" fmla="*/ 499627 h 3553687"/>
                  <a:gd name="connsiteX6" fmla="*/ 42693 w 1579120"/>
                  <a:gd name="connsiteY6" fmla="*/ 217675 h 3553687"/>
                  <a:gd name="connsiteX7" fmla="*/ 177007 w 1579120"/>
                  <a:gd name="connsiteY7" fmla="*/ 0 h 3553687"/>
                  <a:gd name="connsiteX8" fmla="*/ 1579120 w 1579120"/>
                  <a:gd name="connsiteY8" fmla="*/ 3325234 h 3553687"/>
                  <a:gd name="connsiteX9" fmla="*/ 678109 w 1579120"/>
                  <a:gd name="connsiteY9" fmla="*/ 3553687 h 3553687"/>
                  <a:gd name="connsiteX0" fmla="*/ 678109 w 1579120"/>
                  <a:gd name="connsiteY0" fmla="*/ 3553687 h 3553687"/>
                  <a:gd name="connsiteX1" fmla="*/ 571337 w 1579120"/>
                  <a:gd name="connsiteY1" fmla="*/ 3187948 h 3553687"/>
                  <a:gd name="connsiteX2" fmla="*/ 346483 w 1579120"/>
                  <a:gd name="connsiteY2" fmla="*/ 2424121 h 3553687"/>
                  <a:gd name="connsiteX3" fmla="*/ 60861 w 1579120"/>
                  <a:gd name="connsiteY3" fmla="*/ 1265838 h 3553687"/>
                  <a:gd name="connsiteX4" fmla="*/ 2518 w 1579120"/>
                  <a:gd name="connsiteY4" fmla="*/ 818272 h 3553687"/>
                  <a:gd name="connsiteX5" fmla="*/ 17055 w 1579120"/>
                  <a:gd name="connsiteY5" fmla="*/ 499627 h 3553687"/>
                  <a:gd name="connsiteX6" fmla="*/ 42693 w 1579120"/>
                  <a:gd name="connsiteY6" fmla="*/ 217675 h 3553687"/>
                  <a:gd name="connsiteX7" fmla="*/ 177007 w 1579120"/>
                  <a:gd name="connsiteY7" fmla="*/ 0 h 3553687"/>
                  <a:gd name="connsiteX8" fmla="*/ 1579120 w 1579120"/>
                  <a:gd name="connsiteY8" fmla="*/ 3325234 h 3553687"/>
                  <a:gd name="connsiteX9" fmla="*/ 678109 w 1579120"/>
                  <a:gd name="connsiteY9" fmla="*/ 3553687 h 3553687"/>
                  <a:gd name="connsiteX0" fmla="*/ 681921 w 1582932"/>
                  <a:gd name="connsiteY0" fmla="*/ 3553687 h 3553687"/>
                  <a:gd name="connsiteX1" fmla="*/ 575149 w 1582932"/>
                  <a:gd name="connsiteY1" fmla="*/ 3187948 h 3553687"/>
                  <a:gd name="connsiteX2" fmla="*/ 350295 w 1582932"/>
                  <a:gd name="connsiteY2" fmla="*/ 2424121 h 3553687"/>
                  <a:gd name="connsiteX3" fmla="*/ 64673 w 1582932"/>
                  <a:gd name="connsiteY3" fmla="*/ 1265838 h 3553687"/>
                  <a:gd name="connsiteX4" fmla="*/ 6330 w 1582932"/>
                  <a:gd name="connsiteY4" fmla="*/ 818272 h 3553687"/>
                  <a:gd name="connsiteX5" fmla="*/ 20867 w 1582932"/>
                  <a:gd name="connsiteY5" fmla="*/ 499627 h 3553687"/>
                  <a:gd name="connsiteX6" fmla="*/ 46505 w 1582932"/>
                  <a:gd name="connsiteY6" fmla="*/ 217675 h 3553687"/>
                  <a:gd name="connsiteX7" fmla="*/ 180819 w 1582932"/>
                  <a:gd name="connsiteY7" fmla="*/ 0 h 3553687"/>
                  <a:gd name="connsiteX8" fmla="*/ 1582932 w 1582932"/>
                  <a:gd name="connsiteY8" fmla="*/ 3325234 h 3553687"/>
                  <a:gd name="connsiteX9" fmla="*/ 681921 w 1582932"/>
                  <a:gd name="connsiteY9" fmla="*/ 3553687 h 3553687"/>
                  <a:gd name="connsiteX0" fmla="*/ 675591 w 1576602"/>
                  <a:gd name="connsiteY0" fmla="*/ 3553687 h 3553687"/>
                  <a:gd name="connsiteX1" fmla="*/ 568819 w 1576602"/>
                  <a:gd name="connsiteY1" fmla="*/ 3187948 h 3553687"/>
                  <a:gd name="connsiteX2" fmla="*/ 343965 w 1576602"/>
                  <a:gd name="connsiteY2" fmla="*/ 2424121 h 3553687"/>
                  <a:gd name="connsiteX3" fmla="*/ 58343 w 1576602"/>
                  <a:gd name="connsiteY3" fmla="*/ 1265838 h 3553687"/>
                  <a:gd name="connsiteX4" fmla="*/ 0 w 1576602"/>
                  <a:gd name="connsiteY4" fmla="*/ 818272 h 3553687"/>
                  <a:gd name="connsiteX5" fmla="*/ 14537 w 1576602"/>
                  <a:gd name="connsiteY5" fmla="*/ 499627 h 3553687"/>
                  <a:gd name="connsiteX6" fmla="*/ 40175 w 1576602"/>
                  <a:gd name="connsiteY6" fmla="*/ 217675 h 3553687"/>
                  <a:gd name="connsiteX7" fmla="*/ 174489 w 1576602"/>
                  <a:gd name="connsiteY7" fmla="*/ 0 h 3553687"/>
                  <a:gd name="connsiteX8" fmla="*/ 1576602 w 1576602"/>
                  <a:gd name="connsiteY8" fmla="*/ 3325234 h 3553687"/>
                  <a:gd name="connsiteX9" fmla="*/ 675591 w 1576602"/>
                  <a:gd name="connsiteY9" fmla="*/ 3553687 h 3553687"/>
                  <a:gd name="connsiteX0" fmla="*/ 675591 w 1576602"/>
                  <a:gd name="connsiteY0" fmla="*/ 3553687 h 3553687"/>
                  <a:gd name="connsiteX1" fmla="*/ 568819 w 1576602"/>
                  <a:gd name="connsiteY1" fmla="*/ 3187948 h 3553687"/>
                  <a:gd name="connsiteX2" fmla="*/ 343965 w 1576602"/>
                  <a:gd name="connsiteY2" fmla="*/ 2424121 h 3553687"/>
                  <a:gd name="connsiteX3" fmla="*/ 58343 w 1576602"/>
                  <a:gd name="connsiteY3" fmla="*/ 1265838 h 3553687"/>
                  <a:gd name="connsiteX4" fmla="*/ 0 w 1576602"/>
                  <a:gd name="connsiteY4" fmla="*/ 818272 h 3553687"/>
                  <a:gd name="connsiteX5" fmla="*/ 14537 w 1576602"/>
                  <a:gd name="connsiteY5" fmla="*/ 499627 h 3553687"/>
                  <a:gd name="connsiteX6" fmla="*/ 40175 w 1576602"/>
                  <a:gd name="connsiteY6" fmla="*/ 217675 h 3553687"/>
                  <a:gd name="connsiteX7" fmla="*/ 174489 w 1576602"/>
                  <a:gd name="connsiteY7" fmla="*/ 0 h 3553687"/>
                  <a:gd name="connsiteX8" fmla="*/ 1576602 w 1576602"/>
                  <a:gd name="connsiteY8" fmla="*/ 3325234 h 3553687"/>
                  <a:gd name="connsiteX9" fmla="*/ 675591 w 1576602"/>
                  <a:gd name="connsiteY9" fmla="*/ 3553687 h 3553687"/>
                  <a:gd name="connsiteX0" fmla="*/ 675591 w 1576602"/>
                  <a:gd name="connsiteY0" fmla="*/ 3553687 h 3553687"/>
                  <a:gd name="connsiteX1" fmla="*/ 568819 w 1576602"/>
                  <a:gd name="connsiteY1" fmla="*/ 3187948 h 3553687"/>
                  <a:gd name="connsiteX2" fmla="*/ 343965 w 1576602"/>
                  <a:gd name="connsiteY2" fmla="*/ 2424121 h 3553687"/>
                  <a:gd name="connsiteX3" fmla="*/ 58343 w 1576602"/>
                  <a:gd name="connsiteY3" fmla="*/ 1265838 h 3553687"/>
                  <a:gd name="connsiteX4" fmla="*/ 0 w 1576602"/>
                  <a:gd name="connsiteY4" fmla="*/ 818272 h 3553687"/>
                  <a:gd name="connsiteX5" fmla="*/ 14537 w 1576602"/>
                  <a:gd name="connsiteY5" fmla="*/ 499627 h 3553687"/>
                  <a:gd name="connsiteX6" fmla="*/ 40175 w 1576602"/>
                  <a:gd name="connsiteY6" fmla="*/ 217675 h 3553687"/>
                  <a:gd name="connsiteX7" fmla="*/ 174489 w 1576602"/>
                  <a:gd name="connsiteY7" fmla="*/ 0 h 3553687"/>
                  <a:gd name="connsiteX8" fmla="*/ 1576602 w 1576602"/>
                  <a:gd name="connsiteY8" fmla="*/ 3325234 h 3553687"/>
                  <a:gd name="connsiteX9" fmla="*/ 675591 w 1576602"/>
                  <a:gd name="connsiteY9" fmla="*/ 3553687 h 3553687"/>
                  <a:gd name="connsiteX0" fmla="*/ 673721 w 1574732"/>
                  <a:gd name="connsiteY0" fmla="*/ 3553687 h 3553687"/>
                  <a:gd name="connsiteX1" fmla="*/ 566949 w 1574732"/>
                  <a:gd name="connsiteY1" fmla="*/ 3187948 h 3553687"/>
                  <a:gd name="connsiteX2" fmla="*/ 342095 w 1574732"/>
                  <a:gd name="connsiteY2" fmla="*/ 2424121 h 3553687"/>
                  <a:gd name="connsiteX3" fmla="*/ 56473 w 1574732"/>
                  <a:gd name="connsiteY3" fmla="*/ 1265838 h 3553687"/>
                  <a:gd name="connsiteX4" fmla="*/ 554 w 1574732"/>
                  <a:gd name="connsiteY4" fmla="*/ 765164 h 3553687"/>
                  <a:gd name="connsiteX5" fmla="*/ 12667 w 1574732"/>
                  <a:gd name="connsiteY5" fmla="*/ 499627 h 3553687"/>
                  <a:gd name="connsiteX6" fmla="*/ 38305 w 1574732"/>
                  <a:gd name="connsiteY6" fmla="*/ 217675 h 3553687"/>
                  <a:gd name="connsiteX7" fmla="*/ 172619 w 1574732"/>
                  <a:gd name="connsiteY7" fmla="*/ 0 h 3553687"/>
                  <a:gd name="connsiteX8" fmla="*/ 1574732 w 1574732"/>
                  <a:gd name="connsiteY8" fmla="*/ 3325234 h 3553687"/>
                  <a:gd name="connsiteX9" fmla="*/ 673721 w 1574732"/>
                  <a:gd name="connsiteY9" fmla="*/ 3553687 h 3553687"/>
                  <a:gd name="connsiteX0" fmla="*/ 694352 w 1574732"/>
                  <a:gd name="connsiteY0" fmla="*/ 3611773 h 3611773"/>
                  <a:gd name="connsiteX1" fmla="*/ 566949 w 1574732"/>
                  <a:gd name="connsiteY1" fmla="*/ 3187948 h 3611773"/>
                  <a:gd name="connsiteX2" fmla="*/ 342095 w 1574732"/>
                  <a:gd name="connsiteY2" fmla="*/ 2424121 h 3611773"/>
                  <a:gd name="connsiteX3" fmla="*/ 56473 w 1574732"/>
                  <a:gd name="connsiteY3" fmla="*/ 1265838 h 3611773"/>
                  <a:gd name="connsiteX4" fmla="*/ 554 w 1574732"/>
                  <a:gd name="connsiteY4" fmla="*/ 765164 h 3611773"/>
                  <a:gd name="connsiteX5" fmla="*/ 12667 w 1574732"/>
                  <a:gd name="connsiteY5" fmla="*/ 499627 h 3611773"/>
                  <a:gd name="connsiteX6" fmla="*/ 38305 w 1574732"/>
                  <a:gd name="connsiteY6" fmla="*/ 217675 h 3611773"/>
                  <a:gd name="connsiteX7" fmla="*/ 172619 w 1574732"/>
                  <a:gd name="connsiteY7" fmla="*/ 0 h 3611773"/>
                  <a:gd name="connsiteX8" fmla="*/ 1574732 w 1574732"/>
                  <a:gd name="connsiteY8" fmla="*/ 3325234 h 3611773"/>
                  <a:gd name="connsiteX9" fmla="*/ 694352 w 1574732"/>
                  <a:gd name="connsiteY9" fmla="*/ 3611773 h 3611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74732" h="3611773">
                    <a:moveTo>
                      <a:pt x="694352" y="3611773"/>
                    </a:moveTo>
                    <a:cubicBezTo>
                      <a:pt x="351144" y="2569754"/>
                      <a:pt x="670469" y="3562899"/>
                      <a:pt x="566949" y="3187948"/>
                    </a:cubicBezTo>
                    <a:cubicBezTo>
                      <a:pt x="513606" y="3019643"/>
                      <a:pt x="424439" y="2742219"/>
                      <a:pt x="342095" y="2424121"/>
                    </a:cubicBezTo>
                    <a:cubicBezTo>
                      <a:pt x="251543" y="2099263"/>
                      <a:pt x="272997" y="2282250"/>
                      <a:pt x="56473" y="1265838"/>
                    </a:cubicBezTo>
                    <a:cubicBezTo>
                      <a:pt x="-15667" y="902961"/>
                      <a:pt x="80031" y="1379379"/>
                      <a:pt x="554" y="765164"/>
                    </a:cubicBezTo>
                    <a:cubicBezTo>
                      <a:pt x="8417" y="429538"/>
                      <a:pt x="-12013" y="830582"/>
                      <a:pt x="12667" y="499627"/>
                    </a:cubicBezTo>
                    <a:cubicBezTo>
                      <a:pt x="63599" y="36469"/>
                      <a:pt x="12499" y="549998"/>
                      <a:pt x="38305" y="217675"/>
                    </a:cubicBezTo>
                    <a:cubicBezTo>
                      <a:pt x="169518" y="23466"/>
                      <a:pt x="127848" y="72558"/>
                      <a:pt x="172619" y="0"/>
                    </a:cubicBezTo>
                    <a:lnTo>
                      <a:pt x="1574732" y="3325234"/>
                    </a:lnTo>
                    <a:lnTo>
                      <a:pt x="694352" y="3611773"/>
                    </a:lnTo>
                    <a:close/>
                  </a:path>
                </a:pathLst>
              </a:custGeom>
              <a:solidFill>
                <a:srgbClr val="E0E0FD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Snip and Round Single Corner Rectangle 28"/>
              <p:cNvSpPr/>
              <p:nvPr/>
            </p:nvSpPr>
            <p:spPr>
              <a:xfrm>
                <a:off x="1814343" y="1173956"/>
                <a:ext cx="776457" cy="557502"/>
              </a:xfrm>
              <a:custGeom>
                <a:avLst/>
                <a:gdLst>
                  <a:gd name="connsiteX0" fmla="*/ 88902 w 990602"/>
                  <a:gd name="connsiteY0" fmla="*/ 0 h 533400"/>
                  <a:gd name="connsiteX1" fmla="*/ 901700 w 990602"/>
                  <a:gd name="connsiteY1" fmla="*/ 0 h 533400"/>
                  <a:gd name="connsiteX2" fmla="*/ 990602 w 990602"/>
                  <a:gd name="connsiteY2" fmla="*/ 88902 h 533400"/>
                  <a:gd name="connsiteX3" fmla="*/ 990602 w 990602"/>
                  <a:gd name="connsiteY3" fmla="*/ 533400 h 533400"/>
                  <a:gd name="connsiteX4" fmla="*/ 0 w 990602"/>
                  <a:gd name="connsiteY4" fmla="*/ 533400 h 533400"/>
                  <a:gd name="connsiteX5" fmla="*/ 0 w 990602"/>
                  <a:gd name="connsiteY5" fmla="*/ 88902 h 533400"/>
                  <a:gd name="connsiteX6" fmla="*/ 88902 w 990602"/>
                  <a:gd name="connsiteY6" fmla="*/ 0 h 533400"/>
                  <a:gd name="connsiteX0" fmla="*/ 131432 w 990602"/>
                  <a:gd name="connsiteY0" fmla="*/ 0 h 607828"/>
                  <a:gd name="connsiteX1" fmla="*/ 901700 w 990602"/>
                  <a:gd name="connsiteY1" fmla="*/ 74428 h 607828"/>
                  <a:gd name="connsiteX2" fmla="*/ 990602 w 990602"/>
                  <a:gd name="connsiteY2" fmla="*/ 163330 h 607828"/>
                  <a:gd name="connsiteX3" fmla="*/ 990602 w 990602"/>
                  <a:gd name="connsiteY3" fmla="*/ 607828 h 607828"/>
                  <a:gd name="connsiteX4" fmla="*/ 0 w 990602"/>
                  <a:gd name="connsiteY4" fmla="*/ 607828 h 607828"/>
                  <a:gd name="connsiteX5" fmla="*/ 0 w 990602"/>
                  <a:gd name="connsiteY5" fmla="*/ 163330 h 607828"/>
                  <a:gd name="connsiteX6" fmla="*/ 131432 w 990602"/>
                  <a:gd name="connsiteY6" fmla="*/ 0 h 607828"/>
                  <a:gd name="connsiteX0" fmla="*/ 131432 w 990602"/>
                  <a:gd name="connsiteY0" fmla="*/ 0 h 607828"/>
                  <a:gd name="connsiteX1" fmla="*/ 901700 w 990602"/>
                  <a:gd name="connsiteY1" fmla="*/ 74428 h 607828"/>
                  <a:gd name="connsiteX2" fmla="*/ 990602 w 990602"/>
                  <a:gd name="connsiteY2" fmla="*/ 163330 h 607828"/>
                  <a:gd name="connsiteX3" fmla="*/ 990602 w 990602"/>
                  <a:gd name="connsiteY3" fmla="*/ 607828 h 607828"/>
                  <a:gd name="connsiteX4" fmla="*/ 0 w 990602"/>
                  <a:gd name="connsiteY4" fmla="*/ 607828 h 607828"/>
                  <a:gd name="connsiteX5" fmla="*/ 21265 w 990602"/>
                  <a:gd name="connsiteY5" fmla="*/ 88902 h 607828"/>
                  <a:gd name="connsiteX6" fmla="*/ 131432 w 990602"/>
                  <a:gd name="connsiteY6" fmla="*/ 0 h 607828"/>
                  <a:gd name="connsiteX0" fmla="*/ 110167 w 969337"/>
                  <a:gd name="connsiteY0" fmla="*/ 0 h 607828"/>
                  <a:gd name="connsiteX1" fmla="*/ 880435 w 969337"/>
                  <a:gd name="connsiteY1" fmla="*/ 74428 h 607828"/>
                  <a:gd name="connsiteX2" fmla="*/ 969337 w 969337"/>
                  <a:gd name="connsiteY2" fmla="*/ 163330 h 607828"/>
                  <a:gd name="connsiteX3" fmla="*/ 969337 w 969337"/>
                  <a:gd name="connsiteY3" fmla="*/ 607828 h 607828"/>
                  <a:gd name="connsiteX4" fmla="*/ 42530 w 969337"/>
                  <a:gd name="connsiteY4" fmla="*/ 214423 h 607828"/>
                  <a:gd name="connsiteX5" fmla="*/ 0 w 969337"/>
                  <a:gd name="connsiteY5" fmla="*/ 88902 h 607828"/>
                  <a:gd name="connsiteX6" fmla="*/ 110167 w 969337"/>
                  <a:gd name="connsiteY6" fmla="*/ 0 h 607828"/>
                  <a:gd name="connsiteX0" fmla="*/ 110167 w 969337"/>
                  <a:gd name="connsiteY0" fmla="*/ 0 h 533400"/>
                  <a:gd name="connsiteX1" fmla="*/ 880435 w 969337"/>
                  <a:gd name="connsiteY1" fmla="*/ 74428 h 533400"/>
                  <a:gd name="connsiteX2" fmla="*/ 969337 w 969337"/>
                  <a:gd name="connsiteY2" fmla="*/ 163330 h 533400"/>
                  <a:gd name="connsiteX3" fmla="*/ 809849 w 969337"/>
                  <a:gd name="connsiteY3" fmla="*/ 533400 h 533400"/>
                  <a:gd name="connsiteX4" fmla="*/ 42530 w 969337"/>
                  <a:gd name="connsiteY4" fmla="*/ 214423 h 533400"/>
                  <a:gd name="connsiteX5" fmla="*/ 0 w 969337"/>
                  <a:gd name="connsiteY5" fmla="*/ 88902 h 533400"/>
                  <a:gd name="connsiteX6" fmla="*/ 110167 w 969337"/>
                  <a:gd name="connsiteY6" fmla="*/ 0 h 533400"/>
                  <a:gd name="connsiteX0" fmla="*/ 112549 w 971719"/>
                  <a:gd name="connsiteY0" fmla="*/ 179 h 533579"/>
                  <a:gd name="connsiteX1" fmla="*/ 882817 w 971719"/>
                  <a:gd name="connsiteY1" fmla="*/ 74607 h 533579"/>
                  <a:gd name="connsiteX2" fmla="*/ 971719 w 971719"/>
                  <a:gd name="connsiteY2" fmla="*/ 163509 h 533579"/>
                  <a:gd name="connsiteX3" fmla="*/ 812231 w 971719"/>
                  <a:gd name="connsiteY3" fmla="*/ 533579 h 533579"/>
                  <a:gd name="connsiteX4" fmla="*/ 44912 w 971719"/>
                  <a:gd name="connsiteY4" fmla="*/ 214602 h 533579"/>
                  <a:gd name="connsiteX5" fmla="*/ 0 w 971719"/>
                  <a:gd name="connsiteY5" fmla="*/ 43837 h 533579"/>
                  <a:gd name="connsiteX6" fmla="*/ 112549 w 971719"/>
                  <a:gd name="connsiteY6" fmla="*/ 179 h 533579"/>
                  <a:gd name="connsiteX0" fmla="*/ 112549 w 971719"/>
                  <a:gd name="connsiteY0" fmla="*/ 179 h 533579"/>
                  <a:gd name="connsiteX1" fmla="*/ 882817 w 971719"/>
                  <a:gd name="connsiteY1" fmla="*/ 74607 h 533579"/>
                  <a:gd name="connsiteX2" fmla="*/ 971719 w 971719"/>
                  <a:gd name="connsiteY2" fmla="*/ 163509 h 533579"/>
                  <a:gd name="connsiteX3" fmla="*/ 812231 w 971719"/>
                  <a:gd name="connsiteY3" fmla="*/ 533579 h 533579"/>
                  <a:gd name="connsiteX4" fmla="*/ 109206 w 971719"/>
                  <a:gd name="connsiteY4" fmla="*/ 131259 h 533579"/>
                  <a:gd name="connsiteX5" fmla="*/ 0 w 971719"/>
                  <a:gd name="connsiteY5" fmla="*/ 43837 h 533579"/>
                  <a:gd name="connsiteX6" fmla="*/ 112549 w 971719"/>
                  <a:gd name="connsiteY6" fmla="*/ 179 h 533579"/>
                  <a:gd name="connsiteX0" fmla="*/ 112549 w 971719"/>
                  <a:gd name="connsiteY0" fmla="*/ 179 h 552629"/>
                  <a:gd name="connsiteX1" fmla="*/ 882817 w 971719"/>
                  <a:gd name="connsiteY1" fmla="*/ 74607 h 552629"/>
                  <a:gd name="connsiteX2" fmla="*/ 971719 w 971719"/>
                  <a:gd name="connsiteY2" fmla="*/ 163509 h 552629"/>
                  <a:gd name="connsiteX3" fmla="*/ 766987 w 971719"/>
                  <a:gd name="connsiteY3" fmla="*/ 552629 h 552629"/>
                  <a:gd name="connsiteX4" fmla="*/ 109206 w 971719"/>
                  <a:gd name="connsiteY4" fmla="*/ 131259 h 552629"/>
                  <a:gd name="connsiteX5" fmla="*/ 0 w 971719"/>
                  <a:gd name="connsiteY5" fmla="*/ 43837 h 552629"/>
                  <a:gd name="connsiteX6" fmla="*/ 112549 w 971719"/>
                  <a:gd name="connsiteY6" fmla="*/ 179 h 552629"/>
                  <a:gd name="connsiteX0" fmla="*/ 112549 w 882817"/>
                  <a:gd name="connsiteY0" fmla="*/ 179 h 552629"/>
                  <a:gd name="connsiteX1" fmla="*/ 882817 w 882817"/>
                  <a:gd name="connsiteY1" fmla="*/ 74607 h 552629"/>
                  <a:gd name="connsiteX2" fmla="*/ 776457 w 882817"/>
                  <a:gd name="connsiteY2" fmla="*/ 475453 h 552629"/>
                  <a:gd name="connsiteX3" fmla="*/ 766987 w 882817"/>
                  <a:gd name="connsiteY3" fmla="*/ 552629 h 552629"/>
                  <a:gd name="connsiteX4" fmla="*/ 109206 w 882817"/>
                  <a:gd name="connsiteY4" fmla="*/ 131259 h 552629"/>
                  <a:gd name="connsiteX5" fmla="*/ 0 w 882817"/>
                  <a:gd name="connsiteY5" fmla="*/ 43837 h 552629"/>
                  <a:gd name="connsiteX6" fmla="*/ 112549 w 882817"/>
                  <a:gd name="connsiteY6" fmla="*/ 179 h 552629"/>
                  <a:gd name="connsiteX0" fmla="*/ 112549 w 776457"/>
                  <a:gd name="connsiteY0" fmla="*/ 179 h 552629"/>
                  <a:gd name="connsiteX1" fmla="*/ 447048 w 776457"/>
                  <a:gd name="connsiteY1" fmla="*/ 138900 h 552629"/>
                  <a:gd name="connsiteX2" fmla="*/ 776457 w 776457"/>
                  <a:gd name="connsiteY2" fmla="*/ 475453 h 552629"/>
                  <a:gd name="connsiteX3" fmla="*/ 766987 w 776457"/>
                  <a:gd name="connsiteY3" fmla="*/ 552629 h 552629"/>
                  <a:gd name="connsiteX4" fmla="*/ 109206 w 776457"/>
                  <a:gd name="connsiteY4" fmla="*/ 131259 h 552629"/>
                  <a:gd name="connsiteX5" fmla="*/ 0 w 776457"/>
                  <a:gd name="connsiteY5" fmla="*/ 43837 h 552629"/>
                  <a:gd name="connsiteX6" fmla="*/ 112549 w 776457"/>
                  <a:gd name="connsiteY6" fmla="*/ 179 h 552629"/>
                  <a:gd name="connsiteX0" fmla="*/ 112549 w 776457"/>
                  <a:gd name="connsiteY0" fmla="*/ 179 h 552629"/>
                  <a:gd name="connsiteX1" fmla="*/ 447048 w 776457"/>
                  <a:gd name="connsiteY1" fmla="*/ 138900 h 552629"/>
                  <a:gd name="connsiteX2" fmla="*/ 557382 w 776457"/>
                  <a:gd name="connsiteY2" fmla="*/ 298446 h 552629"/>
                  <a:gd name="connsiteX3" fmla="*/ 776457 w 776457"/>
                  <a:gd name="connsiteY3" fmla="*/ 475453 h 552629"/>
                  <a:gd name="connsiteX4" fmla="*/ 766987 w 776457"/>
                  <a:gd name="connsiteY4" fmla="*/ 552629 h 552629"/>
                  <a:gd name="connsiteX5" fmla="*/ 109206 w 776457"/>
                  <a:gd name="connsiteY5" fmla="*/ 131259 h 552629"/>
                  <a:gd name="connsiteX6" fmla="*/ 0 w 776457"/>
                  <a:gd name="connsiteY6" fmla="*/ 43837 h 552629"/>
                  <a:gd name="connsiteX7" fmla="*/ 112549 w 776457"/>
                  <a:gd name="connsiteY7" fmla="*/ 179 h 552629"/>
                  <a:gd name="connsiteX0" fmla="*/ 112549 w 776457"/>
                  <a:gd name="connsiteY0" fmla="*/ 179 h 552629"/>
                  <a:gd name="connsiteX1" fmla="*/ 447048 w 776457"/>
                  <a:gd name="connsiteY1" fmla="*/ 138900 h 552629"/>
                  <a:gd name="connsiteX2" fmla="*/ 557382 w 776457"/>
                  <a:gd name="connsiteY2" fmla="*/ 298446 h 552629"/>
                  <a:gd name="connsiteX3" fmla="*/ 776457 w 776457"/>
                  <a:gd name="connsiteY3" fmla="*/ 475453 h 552629"/>
                  <a:gd name="connsiteX4" fmla="*/ 766987 w 776457"/>
                  <a:gd name="connsiteY4" fmla="*/ 552629 h 552629"/>
                  <a:gd name="connsiteX5" fmla="*/ 109206 w 776457"/>
                  <a:gd name="connsiteY5" fmla="*/ 131259 h 552629"/>
                  <a:gd name="connsiteX6" fmla="*/ 0 w 776457"/>
                  <a:gd name="connsiteY6" fmla="*/ 43837 h 552629"/>
                  <a:gd name="connsiteX7" fmla="*/ 112549 w 776457"/>
                  <a:gd name="connsiteY7" fmla="*/ 179 h 552629"/>
                  <a:gd name="connsiteX0" fmla="*/ 112549 w 776457"/>
                  <a:gd name="connsiteY0" fmla="*/ 179 h 552629"/>
                  <a:gd name="connsiteX1" fmla="*/ 447048 w 776457"/>
                  <a:gd name="connsiteY1" fmla="*/ 138900 h 552629"/>
                  <a:gd name="connsiteX2" fmla="*/ 557382 w 776457"/>
                  <a:gd name="connsiteY2" fmla="*/ 298446 h 552629"/>
                  <a:gd name="connsiteX3" fmla="*/ 776457 w 776457"/>
                  <a:gd name="connsiteY3" fmla="*/ 475453 h 552629"/>
                  <a:gd name="connsiteX4" fmla="*/ 766987 w 776457"/>
                  <a:gd name="connsiteY4" fmla="*/ 552629 h 552629"/>
                  <a:gd name="connsiteX5" fmla="*/ 109206 w 776457"/>
                  <a:gd name="connsiteY5" fmla="*/ 131259 h 552629"/>
                  <a:gd name="connsiteX6" fmla="*/ 0 w 776457"/>
                  <a:gd name="connsiteY6" fmla="*/ 43837 h 552629"/>
                  <a:gd name="connsiteX7" fmla="*/ 112549 w 776457"/>
                  <a:gd name="connsiteY7" fmla="*/ 179 h 552629"/>
                  <a:gd name="connsiteX0" fmla="*/ 107786 w 776457"/>
                  <a:gd name="connsiteY0" fmla="*/ 0 h 578644"/>
                  <a:gd name="connsiteX1" fmla="*/ 447048 w 776457"/>
                  <a:gd name="connsiteY1" fmla="*/ 164915 h 578644"/>
                  <a:gd name="connsiteX2" fmla="*/ 557382 w 776457"/>
                  <a:gd name="connsiteY2" fmla="*/ 324461 h 578644"/>
                  <a:gd name="connsiteX3" fmla="*/ 776457 w 776457"/>
                  <a:gd name="connsiteY3" fmla="*/ 501468 h 578644"/>
                  <a:gd name="connsiteX4" fmla="*/ 766987 w 776457"/>
                  <a:gd name="connsiteY4" fmla="*/ 578644 h 578644"/>
                  <a:gd name="connsiteX5" fmla="*/ 109206 w 776457"/>
                  <a:gd name="connsiteY5" fmla="*/ 157274 h 578644"/>
                  <a:gd name="connsiteX6" fmla="*/ 0 w 776457"/>
                  <a:gd name="connsiteY6" fmla="*/ 69852 h 578644"/>
                  <a:gd name="connsiteX7" fmla="*/ 107786 w 776457"/>
                  <a:gd name="connsiteY7" fmla="*/ 0 h 578644"/>
                  <a:gd name="connsiteX0" fmla="*/ 107786 w 776457"/>
                  <a:gd name="connsiteY0" fmla="*/ 0 h 578644"/>
                  <a:gd name="connsiteX1" fmla="*/ 447048 w 776457"/>
                  <a:gd name="connsiteY1" fmla="*/ 164915 h 578644"/>
                  <a:gd name="connsiteX2" fmla="*/ 557382 w 776457"/>
                  <a:gd name="connsiteY2" fmla="*/ 324461 h 578644"/>
                  <a:gd name="connsiteX3" fmla="*/ 776457 w 776457"/>
                  <a:gd name="connsiteY3" fmla="*/ 501468 h 578644"/>
                  <a:gd name="connsiteX4" fmla="*/ 766987 w 776457"/>
                  <a:gd name="connsiteY4" fmla="*/ 578644 h 578644"/>
                  <a:gd name="connsiteX5" fmla="*/ 109206 w 776457"/>
                  <a:gd name="connsiteY5" fmla="*/ 157274 h 578644"/>
                  <a:gd name="connsiteX6" fmla="*/ 0 w 776457"/>
                  <a:gd name="connsiteY6" fmla="*/ 69852 h 578644"/>
                  <a:gd name="connsiteX7" fmla="*/ 107786 w 776457"/>
                  <a:gd name="connsiteY7" fmla="*/ 0 h 578644"/>
                  <a:gd name="connsiteX0" fmla="*/ 107786 w 776457"/>
                  <a:gd name="connsiteY0" fmla="*/ 0 h 578644"/>
                  <a:gd name="connsiteX1" fmla="*/ 447048 w 776457"/>
                  <a:gd name="connsiteY1" fmla="*/ 164915 h 578644"/>
                  <a:gd name="connsiteX2" fmla="*/ 557382 w 776457"/>
                  <a:gd name="connsiteY2" fmla="*/ 324461 h 578644"/>
                  <a:gd name="connsiteX3" fmla="*/ 776457 w 776457"/>
                  <a:gd name="connsiteY3" fmla="*/ 501468 h 578644"/>
                  <a:gd name="connsiteX4" fmla="*/ 766987 w 776457"/>
                  <a:gd name="connsiteY4" fmla="*/ 578644 h 578644"/>
                  <a:gd name="connsiteX5" fmla="*/ 109206 w 776457"/>
                  <a:gd name="connsiteY5" fmla="*/ 157274 h 578644"/>
                  <a:gd name="connsiteX6" fmla="*/ 0 w 776457"/>
                  <a:gd name="connsiteY6" fmla="*/ 69852 h 578644"/>
                  <a:gd name="connsiteX7" fmla="*/ 107786 w 776457"/>
                  <a:gd name="connsiteY7" fmla="*/ 0 h 578644"/>
                  <a:gd name="connsiteX0" fmla="*/ 107786 w 776457"/>
                  <a:gd name="connsiteY0" fmla="*/ 0 h 557502"/>
                  <a:gd name="connsiteX1" fmla="*/ 447048 w 776457"/>
                  <a:gd name="connsiteY1" fmla="*/ 164915 h 557502"/>
                  <a:gd name="connsiteX2" fmla="*/ 557382 w 776457"/>
                  <a:gd name="connsiteY2" fmla="*/ 324461 h 557502"/>
                  <a:gd name="connsiteX3" fmla="*/ 776457 w 776457"/>
                  <a:gd name="connsiteY3" fmla="*/ 501468 h 557502"/>
                  <a:gd name="connsiteX4" fmla="*/ 751130 w 776457"/>
                  <a:gd name="connsiteY4" fmla="*/ 557502 h 557502"/>
                  <a:gd name="connsiteX5" fmla="*/ 109206 w 776457"/>
                  <a:gd name="connsiteY5" fmla="*/ 157274 h 557502"/>
                  <a:gd name="connsiteX6" fmla="*/ 0 w 776457"/>
                  <a:gd name="connsiteY6" fmla="*/ 69852 h 557502"/>
                  <a:gd name="connsiteX7" fmla="*/ 107786 w 776457"/>
                  <a:gd name="connsiteY7" fmla="*/ 0 h 557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76457" h="557502">
                    <a:moveTo>
                      <a:pt x="107786" y="0"/>
                    </a:moveTo>
                    <a:lnTo>
                      <a:pt x="447048" y="164915"/>
                    </a:lnTo>
                    <a:cubicBezTo>
                      <a:pt x="476682" y="240322"/>
                      <a:pt x="508698" y="277629"/>
                      <a:pt x="557382" y="324461"/>
                    </a:cubicBezTo>
                    <a:cubicBezTo>
                      <a:pt x="625645" y="395369"/>
                      <a:pt x="703432" y="442466"/>
                      <a:pt x="776457" y="501468"/>
                    </a:cubicBezTo>
                    <a:lnTo>
                      <a:pt x="751130" y="557502"/>
                    </a:lnTo>
                    <a:lnTo>
                      <a:pt x="109206" y="157274"/>
                    </a:lnTo>
                    <a:lnTo>
                      <a:pt x="0" y="69852"/>
                    </a:lnTo>
                    <a:cubicBezTo>
                      <a:pt x="69056" y="37422"/>
                      <a:pt x="68212" y="28575"/>
                      <a:pt x="107786" y="0"/>
                    </a:cubicBezTo>
                    <a:close/>
                  </a:path>
                </a:pathLst>
              </a:custGeom>
              <a:solidFill>
                <a:srgbClr val="455075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2268480" y="366458"/>
              <a:ext cx="1449787" cy="1824912"/>
              <a:chOff x="4676692" y="1239056"/>
              <a:chExt cx="1449787" cy="1824912"/>
            </a:xfrm>
          </p:grpSpPr>
          <p:sp>
            <p:nvSpPr>
              <p:cNvPr id="20" name="Round Same Side Corner Rectangle 30"/>
              <p:cNvSpPr/>
              <p:nvPr/>
            </p:nvSpPr>
            <p:spPr>
              <a:xfrm>
                <a:off x="4676692" y="1239056"/>
                <a:ext cx="1449787" cy="1824912"/>
              </a:xfrm>
              <a:custGeom>
                <a:avLst/>
                <a:gdLst>
                  <a:gd name="connsiteX0" fmla="*/ 203204 w 1219200"/>
                  <a:gd name="connsiteY0" fmla="*/ 0 h 1726921"/>
                  <a:gd name="connsiteX1" fmla="*/ 1015996 w 1219200"/>
                  <a:gd name="connsiteY1" fmla="*/ 0 h 1726921"/>
                  <a:gd name="connsiteX2" fmla="*/ 1219200 w 1219200"/>
                  <a:gd name="connsiteY2" fmla="*/ 203204 h 1726921"/>
                  <a:gd name="connsiteX3" fmla="*/ 1219200 w 1219200"/>
                  <a:gd name="connsiteY3" fmla="*/ 1726921 h 1726921"/>
                  <a:gd name="connsiteX4" fmla="*/ 1219200 w 1219200"/>
                  <a:gd name="connsiteY4" fmla="*/ 1726921 h 1726921"/>
                  <a:gd name="connsiteX5" fmla="*/ 0 w 1219200"/>
                  <a:gd name="connsiteY5" fmla="*/ 1726921 h 1726921"/>
                  <a:gd name="connsiteX6" fmla="*/ 0 w 1219200"/>
                  <a:gd name="connsiteY6" fmla="*/ 1726921 h 1726921"/>
                  <a:gd name="connsiteX7" fmla="*/ 0 w 1219200"/>
                  <a:gd name="connsiteY7" fmla="*/ 203204 h 1726921"/>
                  <a:gd name="connsiteX8" fmla="*/ 203204 w 1219200"/>
                  <a:gd name="connsiteY8" fmla="*/ 0 h 1726921"/>
                  <a:gd name="connsiteX0" fmla="*/ 791601 w 1219200"/>
                  <a:gd name="connsiteY0" fmla="*/ 0 h 1734872"/>
                  <a:gd name="connsiteX1" fmla="*/ 1015996 w 1219200"/>
                  <a:gd name="connsiteY1" fmla="*/ 7951 h 1734872"/>
                  <a:gd name="connsiteX2" fmla="*/ 1219200 w 1219200"/>
                  <a:gd name="connsiteY2" fmla="*/ 211155 h 1734872"/>
                  <a:gd name="connsiteX3" fmla="*/ 1219200 w 1219200"/>
                  <a:gd name="connsiteY3" fmla="*/ 1734872 h 1734872"/>
                  <a:gd name="connsiteX4" fmla="*/ 1219200 w 1219200"/>
                  <a:gd name="connsiteY4" fmla="*/ 1734872 h 1734872"/>
                  <a:gd name="connsiteX5" fmla="*/ 0 w 1219200"/>
                  <a:gd name="connsiteY5" fmla="*/ 1734872 h 1734872"/>
                  <a:gd name="connsiteX6" fmla="*/ 0 w 1219200"/>
                  <a:gd name="connsiteY6" fmla="*/ 1734872 h 1734872"/>
                  <a:gd name="connsiteX7" fmla="*/ 0 w 1219200"/>
                  <a:gd name="connsiteY7" fmla="*/ 211155 h 1734872"/>
                  <a:gd name="connsiteX8" fmla="*/ 791601 w 1219200"/>
                  <a:gd name="connsiteY8" fmla="*/ 0 h 1734872"/>
                  <a:gd name="connsiteX0" fmla="*/ 791601 w 1219200"/>
                  <a:gd name="connsiteY0" fmla="*/ 1439 h 1736311"/>
                  <a:gd name="connsiteX1" fmla="*/ 1015996 w 1219200"/>
                  <a:gd name="connsiteY1" fmla="*/ 9390 h 1736311"/>
                  <a:gd name="connsiteX2" fmla="*/ 1219200 w 1219200"/>
                  <a:gd name="connsiteY2" fmla="*/ 212594 h 1736311"/>
                  <a:gd name="connsiteX3" fmla="*/ 1219200 w 1219200"/>
                  <a:gd name="connsiteY3" fmla="*/ 1736311 h 1736311"/>
                  <a:gd name="connsiteX4" fmla="*/ 1219200 w 1219200"/>
                  <a:gd name="connsiteY4" fmla="*/ 1736311 h 1736311"/>
                  <a:gd name="connsiteX5" fmla="*/ 0 w 1219200"/>
                  <a:gd name="connsiteY5" fmla="*/ 1736311 h 1736311"/>
                  <a:gd name="connsiteX6" fmla="*/ 0 w 1219200"/>
                  <a:gd name="connsiteY6" fmla="*/ 1736311 h 1736311"/>
                  <a:gd name="connsiteX7" fmla="*/ 882595 w 1219200"/>
                  <a:gd name="connsiteY7" fmla="*/ 93325 h 1736311"/>
                  <a:gd name="connsiteX8" fmla="*/ 791601 w 1219200"/>
                  <a:gd name="connsiteY8" fmla="*/ 1439 h 1736311"/>
                  <a:gd name="connsiteX0" fmla="*/ 791601 w 1402080"/>
                  <a:gd name="connsiteY0" fmla="*/ 1439 h 1736311"/>
                  <a:gd name="connsiteX1" fmla="*/ 1015996 w 1402080"/>
                  <a:gd name="connsiteY1" fmla="*/ 9390 h 1736311"/>
                  <a:gd name="connsiteX2" fmla="*/ 1402080 w 1402080"/>
                  <a:gd name="connsiteY2" fmla="*/ 506792 h 1736311"/>
                  <a:gd name="connsiteX3" fmla="*/ 1219200 w 1402080"/>
                  <a:gd name="connsiteY3" fmla="*/ 1736311 h 1736311"/>
                  <a:gd name="connsiteX4" fmla="*/ 1219200 w 1402080"/>
                  <a:gd name="connsiteY4" fmla="*/ 1736311 h 1736311"/>
                  <a:gd name="connsiteX5" fmla="*/ 0 w 1402080"/>
                  <a:gd name="connsiteY5" fmla="*/ 1736311 h 1736311"/>
                  <a:gd name="connsiteX6" fmla="*/ 0 w 1402080"/>
                  <a:gd name="connsiteY6" fmla="*/ 1736311 h 1736311"/>
                  <a:gd name="connsiteX7" fmla="*/ 882595 w 1402080"/>
                  <a:gd name="connsiteY7" fmla="*/ 93325 h 1736311"/>
                  <a:gd name="connsiteX8" fmla="*/ 791601 w 1402080"/>
                  <a:gd name="connsiteY8" fmla="*/ 1439 h 1736311"/>
                  <a:gd name="connsiteX0" fmla="*/ 791601 w 1402080"/>
                  <a:gd name="connsiteY0" fmla="*/ 1439 h 1736311"/>
                  <a:gd name="connsiteX1" fmla="*/ 1222730 w 1402080"/>
                  <a:gd name="connsiteY1" fmla="*/ 88904 h 1736311"/>
                  <a:gd name="connsiteX2" fmla="*/ 1402080 w 1402080"/>
                  <a:gd name="connsiteY2" fmla="*/ 506792 h 1736311"/>
                  <a:gd name="connsiteX3" fmla="*/ 1219200 w 1402080"/>
                  <a:gd name="connsiteY3" fmla="*/ 1736311 h 1736311"/>
                  <a:gd name="connsiteX4" fmla="*/ 1219200 w 1402080"/>
                  <a:gd name="connsiteY4" fmla="*/ 1736311 h 1736311"/>
                  <a:gd name="connsiteX5" fmla="*/ 0 w 1402080"/>
                  <a:gd name="connsiteY5" fmla="*/ 1736311 h 1736311"/>
                  <a:gd name="connsiteX6" fmla="*/ 0 w 1402080"/>
                  <a:gd name="connsiteY6" fmla="*/ 1736311 h 1736311"/>
                  <a:gd name="connsiteX7" fmla="*/ 882595 w 1402080"/>
                  <a:gd name="connsiteY7" fmla="*/ 93325 h 1736311"/>
                  <a:gd name="connsiteX8" fmla="*/ 791601 w 1402080"/>
                  <a:gd name="connsiteY8" fmla="*/ 1439 h 1736311"/>
                  <a:gd name="connsiteX0" fmla="*/ 1117605 w 1402080"/>
                  <a:gd name="connsiteY0" fmla="*/ 23 h 1750797"/>
                  <a:gd name="connsiteX1" fmla="*/ 1222730 w 1402080"/>
                  <a:gd name="connsiteY1" fmla="*/ 103390 h 1750797"/>
                  <a:gd name="connsiteX2" fmla="*/ 1402080 w 1402080"/>
                  <a:gd name="connsiteY2" fmla="*/ 521278 h 1750797"/>
                  <a:gd name="connsiteX3" fmla="*/ 1219200 w 1402080"/>
                  <a:gd name="connsiteY3" fmla="*/ 1750797 h 1750797"/>
                  <a:gd name="connsiteX4" fmla="*/ 1219200 w 1402080"/>
                  <a:gd name="connsiteY4" fmla="*/ 1750797 h 1750797"/>
                  <a:gd name="connsiteX5" fmla="*/ 0 w 1402080"/>
                  <a:gd name="connsiteY5" fmla="*/ 1750797 h 1750797"/>
                  <a:gd name="connsiteX6" fmla="*/ 0 w 1402080"/>
                  <a:gd name="connsiteY6" fmla="*/ 1750797 h 1750797"/>
                  <a:gd name="connsiteX7" fmla="*/ 882595 w 1402080"/>
                  <a:gd name="connsiteY7" fmla="*/ 107811 h 1750797"/>
                  <a:gd name="connsiteX8" fmla="*/ 1117605 w 1402080"/>
                  <a:gd name="connsiteY8" fmla="*/ 23 h 1750797"/>
                  <a:gd name="connsiteX0" fmla="*/ 1117605 w 1414178"/>
                  <a:gd name="connsiteY0" fmla="*/ 23 h 1750797"/>
                  <a:gd name="connsiteX1" fmla="*/ 1341999 w 1414178"/>
                  <a:gd name="connsiteY1" fmla="*/ 206757 h 1750797"/>
                  <a:gd name="connsiteX2" fmla="*/ 1402080 w 1414178"/>
                  <a:gd name="connsiteY2" fmla="*/ 521278 h 1750797"/>
                  <a:gd name="connsiteX3" fmla="*/ 1219200 w 1414178"/>
                  <a:gd name="connsiteY3" fmla="*/ 1750797 h 1750797"/>
                  <a:gd name="connsiteX4" fmla="*/ 1219200 w 1414178"/>
                  <a:gd name="connsiteY4" fmla="*/ 1750797 h 1750797"/>
                  <a:gd name="connsiteX5" fmla="*/ 0 w 1414178"/>
                  <a:gd name="connsiteY5" fmla="*/ 1750797 h 1750797"/>
                  <a:gd name="connsiteX6" fmla="*/ 0 w 1414178"/>
                  <a:gd name="connsiteY6" fmla="*/ 1750797 h 1750797"/>
                  <a:gd name="connsiteX7" fmla="*/ 882595 w 1414178"/>
                  <a:gd name="connsiteY7" fmla="*/ 107811 h 1750797"/>
                  <a:gd name="connsiteX8" fmla="*/ 1117605 w 1414178"/>
                  <a:gd name="connsiteY8" fmla="*/ 23 h 1750797"/>
                  <a:gd name="connsiteX0" fmla="*/ 1117605 w 1414178"/>
                  <a:gd name="connsiteY0" fmla="*/ 23 h 1750797"/>
                  <a:gd name="connsiteX1" fmla="*/ 1341999 w 1414178"/>
                  <a:gd name="connsiteY1" fmla="*/ 206757 h 1750797"/>
                  <a:gd name="connsiteX2" fmla="*/ 1402080 w 1414178"/>
                  <a:gd name="connsiteY2" fmla="*/ 521278 h 1750797"/>
                  <a:gd name="connsiteX3" fmla="*/ 1219200 w 1414178"/>
                  <a:gd name="connsiteY3" fmla="*/ 1750797 h 1750797"/>
                  <a:gd name="connsiteX4" fmla="*/ 1219200 w 1414178"/>
                  <a:gd name="connsiteY4" fmla="*/ 1750797 h 1750797"/>
                  <a:gd name="connsiteX5" fmla="*/ 0 w 1414178"/>
                  <a:gd name="connsiteY5" fmla="*/ 1750797 h 1750797"/>
                  <a:gd name="connsiteX6" fmla="*/ 0 w 1414178"/>
                  <a:gd name="connsiteY6" fmla="*/ 1750797 h 1750797"/>
                  <a:gd name="connsiteX7" fmla="*/ 882595 w 1414178"/>
                  <a:gd name="connsiteY7" fmla="*/ 107811 h 1750797"/>
                  <a:gd name="connsiteX8" fmla="*/ 1117605 w 1414178"/>
                  <a:gd name="connsiteY8" fmla="*/ 23 h 1750797"/>
                  <a:gd name="connsiteX0" fmla="*/ 1165312 w 1461885"/>
                  <a:gd name="connsiteY0" fmla="*/ 23 h 1750797"/>
                  <a:gd name="connsiteX1" fmla="*/ 1389706 w 1461885"/>
                  <a:gd name="connsiteY1" fmla="*/ 206757 h 1750797"/>
                  <a:gd name="connsiteX2" fmla="*/ 1449787 w 1461885"/>
                  <a:gd name="connsiteY2" fmla="*/ 521278 h 1750797"/>
                  <a:gd name="connsiteX3" fmla="*/ 1266907 w 1461885"/>
                  <a:gd name="connsiteY3" fmla="*/ 1750797 h 1750797"/>
                  <a:gd name="connsiteX4" fmla="*/ 1266907 w 1461885"/>
                  <a:gd name="connsiteY4" fmla="*/ 1750797 h 1750797"/>
                  <a:gd name="connsiteX5" fmla="*/ 47707 w 1461885"/>
                  <a:gd name="connsiteY5" fmla="*/ 1750797 h 1750797"/>
                  <a:gd name="connsiteX6" fmla="*/ 0 w 1461885"/>
                  <a:gd name="connsiteY6" fmla="*/ 1687186 h 1750797"/>
                  <a:gd name="connsiteX7" fmla="*/ 930302 w 1461885"/>
                  <a:gd name="connsiteY7" fmla="*/ 107811 h 1750797"/>
                  <a:gd name="connsiteX8" fmla="*/ 1165312 w 1461885"/>
                  <a:gd name="connsiteY8" fmla="*/ 23 h 1750797"/>
                  <a:gd name="connsiteX0" fmla="*/ 1165312 w 1461885"/>
                  <a:gd name="connsiteY0" fmla="*/ 23 h 1822359"/>
                  <a:gd name="connsiteX1" fmla="*/ 1389706 w 1461885"/>
                  <a:gd name="connsiteY1" fmla="*/ 206757 h 1822359"/>
                  <a:gd name="connsiteX2" fmla="*/ 1449787 w 1461885"/>
                  <a:gd name="connsiteY2" fmla="*/ 521278 h 1822359"/>
                  <a:gd name="connsiteX3" fmla="*/ 1266907 w 1461885"/>
                  <a:gd name="connsiteY3" fmla="*/ 1750797 h 1822359"/>
                  <a:gd name="connsiteX4" fmla="*/ 1266907 w 1461885"/>
                  <a:gd name="connsiteY4" fmla="*/ 1750797 h 1822359"/>
                  <a:gd name="connsiteX5" fmla="*/ 349856 w 1461885"/>
                  <a:gd name="connsiteY5" fmla="*/ 1822359 h 1822359"/>
                  <a:gd name="connsiteX6" fmla="*/ 0 w 1461885"/>
                  <a:gd name="connsiteY6" fmla="*/ 1687186 h 1822359"/>
                  <a:gd name="connsiteX7" fmla="*/ 930302 w 1461885"/>
                  <a:gd name="connsiteY7" fmla="*/ 107811 h 1822359"/>
                  <a:gd name="connsiteX8" fmla="*/ 1165312 w 1461885"/>
                  <a:gd name="connsiteY8" fmla="*/ 23 h 1822359"/>
                  <a:gd name="connsiteX0" fmla="*/ 1165312 w 1461885"/>
                  <a:gd name="connsiteY0" fmla="*/ 23 h 1822359"/>
                  <a:gd name="connsiteX1" fmla="*/ 1389706 w 1461885"/>
                  <a:gd name="connsiteY1" fmla="*/ 206757 h 1822359"/>
                  <a:gd name="connsiteX2" fmla="*/ 1449787 w 1461885"/>
                  <a:gd name="connsiteY2" fmla="*/ 521278 h 1822359"/>
                  <a:gd name="connsiteX3" fmla="*/ 1266907 w 1461885"/>
                  <a:gd name="connsiteY3" fmla="*/ 1750797 h 1822359"/>
                  <a:gd name="connsiteX4" fmla="*/ 1012465 w 1461885"/>
                  <a:gd name="connsiteY4" fmla="*/ 1480453 h 1822359"/>
                  <a:gd name="connsiteX5" fmla="*/ 349856 w 1461885"/>
                  <a:gd name="connsiteY5" fmla="*/ 1822359 h 1822359"/>
                  <a:gd name="connsiteX6" fmla="*/ 0 w 1461885"/>
                  <a:gd name="connsiteY6" fmla="*/ 1687186 h 1822359"/>
                  <a:gd name="connsiteX7" fmla="*/ 930302 w 1461885"/>
                  <a:gd name="connsiteY7" fmla="*/ 107811 h 1822359"/>
                  <a:gd name="connsiteX8" fmla="*/ 1165312 w 1461885"/>
                  <a:gd name="connsiteY8" fmla="*/ 23 h 1822359"/>
                  <a:gd name="connsiteX0" fmla="*/ 1165312 w 1461885"/>
                  <a:gd name="connsiteY0" fmla="*/ 23 h 1822359"/>
                  <a:gd name="connsiteX1" fmla="*/ 1389706 w 1461885"/>
                  <a:gd name="connsiteY1" fmla="*/ 206757 h 1822359"/>
                  <a:gd name="connsiteX2" fmla="*/ 1449787 w 1461885"/>
                  <a:gd name="connsiteY2" fmla="*/ 521278 h 1822359"/>
                  <a:gd name="connsiteX3" fmla="*/ 1171492 w 1461885"/>
                  <a:gd name="connsiteY3" fmla="*/ 566052 h 1822359"/>
                  <a:gd name="connsiteX4" fmla="*/ 1012465 w 1461885"/>
                  <a:gd name="connsiteY4" fmla="*/ 1480453 h 1822359"/>
                  <a:gd name="connsiteX5" fmla="*/ 349856 w 1461885"/>
                  <a:gd name="connsiteY5" fmla="*/ 1822359 h 1822359"/>
                  <a:gd name="connsiteX6" fmla="*/ 0 w 1461885"/>
                  <a:gd name="connsiteY6" fmla="*/ 1687186 h 1822359"/>
                  <a:gd name="connsiteX7" fmla="*/ 930302 w 1461885"/>
                  <a:gd name="connsiteY7" fmla="*/ 107811 h 1822359"/>
                  <a:gd name="connsiteX8" fmla="*/ 1165312 w 1461885"/>
                  <a:gd name="connsiteY8" fmla="*/ 23 h 1822359"/>
                  <a:gd name="connsiteX0" fmla="*/ 1165312 w 1461885"/>
                  <a:gd name="connsiteY0" fmla="*/ 23 h 1822359"/>
                  <a:gd name="connsiteX1" fmla="*/ 1389706 w 1461885"/>
                  <a:gd name="connsiteY1" fmla="*/ 206757 h 1822359"/>
                  <a:gd name="connsiteX2" fmla="*/ 1449787 w 1461885"/>
                  <a:gd name="connsiteY2" fmla="*/ 521278 h 1822359"/>
                  <a:gd name="connsiteX3" fmla="*/ 1171492 w 1461885"/>
                  <a:gd name="connsiteY3" fmla="*/ 566052 h 1822359"/>
                  <a:gd name="connsiteX4" fmla="*/ 805731 w 1461885"/>
                  <a:gd name="connsiteY4" fmla="*/ 1146499 h 1822359"/>
                  <a:gd name="connsiteX5" fmla="*/ 349856 w 1461885"/>
                  <a:gd name="connsiteY5" fmla="*/ 1822359 h 1822359"/>
                  <a:gd name="connsiteX6" fmla="*/ 0 w 1461885"/>
                  <a:gd name="connsiteY6" fmla="*/ 1687186 h 1822359"/>
                  <a:gd name="connsiteX7" fmla="*/ 930302 w 1461885"/>
                  <a:gd name="connsiteY7" fmla="*/ 107811 h 1822359"/>
                  <a:gd name="connsiteX8" fmla="*/ 1165312 w 1461885"/>
                  <a:gd name="connsiteY8" fmla="*/ 23 h 1822359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805731 w 1461885"/>
                  <a:gd name="connsiteY4" fmla="*/ 1146499 h 1842965"/>
                  <a:gd name="connsiteX5" fmla="*/ 342129 w 1461885"/>
                  <a:gd name="connsiteY5" fmla="*/ 1842965 h 1842965"/>
                  <a:gd name="connsiteX6" fmla="*/ 0 w 1461885"/>
                  <a:gd name="connsiteY6" fmla="*/ 1687186 h 1842965"/>
                  <a:gd name="connsiteX7" fmla="*/ 930302 w 1461885"/>
                  <a:gd name="connsiteY7" fmla="*/ 107811 h 1842965"/>
                  <a:gd name="connsiteX8" fmla="*/ 1165312 w 1461885"/>
                  <a:gd name="connsiteY8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805731 w 1461885"/>
                  <a:gd name="connsiteY4" fmla="*/ 1146499 h 1842965"/>
                  <a:gd name="connsiteX5" fmla="*/ 523797 w 1461885"/>
                  <a:gd name="connsiteY5" fmla="*/ 1529925 h 1842965"/>
                  <a:gd name="connsiteX6" fmla="*/ 342129 w 1461885"/>
                  <a:gd name="connsiteY6" fmla="*/ 1842965 h 1842965"/>
                  <a:gd name="connsiteX7" fmla="*/ 0 w 1461885"/>
                  <a:gd name="connsiteY7" fmla="*/ 1687186 h 1842965"/>
                  <a:gd name="connsiteX8" fmla="*/ 930302 w 1461885"/>
                  <a:gd name="connsiteY8" fmla="*/ 107811 h 1842965"/>
                  <a:gd name="connsiteX9" fmla="*/ 1165312 w 1461885"/>
                  <a:gd name="connsiteY9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805731 w 1461885"/>
                  <a:gd name="connsiteY4" fmla="*/ 1146499 h 1842965"/>
                  <a:gd name="connsiteX5" fmla="*/ 523797 w 1461885"/>
                  <a:gd name="connsiteY5" fmla="*/ 1529925 h 1842965"/>
                  <a:gd name="connsiteX6" fmla="*/ 342129 w 1461885"/>
                  <a:gd name="connsiteY6" fmla="*/ 1842965 h 1842965"/>
                  <a:gd name="connsiteX7" fmla="*/ 0 w 1461885"/>
                  <a:gd name="connsiteY7" fmla="*/ 1687186 h 1842965"/>
                  <a:gd name="connsiteX8" fmla="*/ 930302 w 1461885"/>
                  <a:gd name="connsiteY8" fmla="*/ 107811 h 1842965"/>
                  <a:gd name="connsiteX9" fmla="*/ 1165312 w 1461885"/>
                  <a:gd name="connsiteY9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805731 w 1461885"/>
                  <a:gd name="connsiteY4" fmla="*/ 1146499 h 1842965"/>
                  <a:gd name="connsiteX5" fmla="*/ 523797 w 1461885"/>
                  <a:gd name="connsiteY5" fmla="*/ 1529925 h 1842965"/>
                  <a:gd name="connsiteX6" fmla="*/ 342129 w 1461885"/>
                  <a:gd name="connsiteY6" fmla="*/ 1842965 h 1842965"/>
                  <a:gd name="connsiteX7" fmla="*/ 0 w 1461885"/>
                  <a:gd name="connsiteY7" fmla="*/ 1687186 h 1842965"/>
                  <a:gd name="connsiteX8" fmla="*/ 930302 w 1461885"/>
                  <a:gd name="connsiteY8" fmla="*/ 107811 h 1842965"/>
                  <a:gd name="connsiteX9" fmla="*/ 1165312 w 1461885"/>
                  <a:gd name="connsiteY9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805731 w 1461885"/>
                  <a:gd name="connsiteY4" fmla="*/ 1146499 h 1842965"/>
                  <a:gd name="connsiteX5" fmla="*/ 523797 w 1461885"/>
                  <a:gd name="connsiteY5" fmla="*/ 1529925 h 1842965"/>
                  <a:gd name="connsiteX6" fmla="*/ 342129 w 1461885"/>
                  <a:gd name="connsiteY6" fmla="*/ 1842965 h 1842965"/>
                  <a:gd name="connsiteX7" fmla="*/ 0 w 1461885"/>
                  <a:gd name="connsiteY7" fmla="*/ 1687186 h 1842965"/>
                  <a:gd name="connsiteX8" fmla="*/ 930302 w 1461885"/>
                  <a:gd name="connsiteY8" fmla="*/ 107811 h 1842965"/>
                  <a:gd name="connsiteX9" fmla="*/ 1165312 w 1461885"/>
                  <a:gd name="connsiteY9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805731 w 1461885"/>
                  <a:gd name="connsiteY4" fmla="*/ 1146499 h 1842965"/>
                  <a:gd name="connsiteX5" fmla="*/ 523797 w 1461885"/>
                  <a:gd name="connsiteY5" fmla="*/ 1529925 h 1842965"/>
                  <a:gd name="connsiteX6" fmla="*/ 342129 w 1461885"/>
                  <a:gd name="connsiteY6" fmla="*/ 1842965 h 1842965"/>
                  <a:gd name="connsiteX7" fmla="*/ 0 w 1461885"/>
                  <a:gd name="connsiteY7" fmla="*/ 1687186 h 1842965"/>
                  <a:gd name="connsiteX8" fmla="*/ 930302 w 1461885"/>
                  <a:gd name="connsiteY8" fmla="*/ 107811 h 1842965"/>
                  <a:gd name="connsiteX9" fmla="*/ 1165312 w 1461885"/>
                  <a:gd name="connsiteY9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1103346 w 1461885"/>
                  <a:gd name="connsiteY4" fmla="*/ 728859 h 1842965"/>
                  <a:gd name="connsiteX5" fmla="*/ 805731 w 1461885"/>
                  <a:gd name="connsiteY5" fmla="*/ 1146499 h 1842965"/>
                  <a:gd name="connsiteX6" fmla="*/ 523797 w 1461885"/>
                  <a:gd name="connsiteY6" fmla="*/ 1529925 h 1842965"/>
                  <a:gd name="connsiteX7" fmla="*/ 342129 w 1461885"/>
                  <a:gd name="connsiteY7" fmla="*/ 1842965 h 1842965"/>
                  <a:gd name="connsiteX8" fmla="*/ 0 w 1461885"/>
                  <a:gd name="connsiteY8" fmla="*/ 1687186 h 1842965"/>
                  <a:gd name="connsiteX9" fmla="*/ 930302 w 1461885"/>
                  <a:gd name="connsiteY9" fmla="*/ 107811 h 1842965"/>
                  <a:gd name="connsiteX10" fmla="*/ 1165312 w 1461885"/>
                  <a:gd name="connsiteY10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1103346 w 1461885"/>
                  <a:gd name="connsiteY4" fmla="*/ 728859 h 1842965"/>
                  <a:gd name="connsiteX5" fmla="*/ 805731 w 1461885"/>
                  <a:gd name="connsiteY5" fmla="*/ 1146499 h 1842965"/>
                  <a:gd name="connsiteX6" fmla="*/ 523797 w 1461885"/>
                  <a:gd name="connsiteY6" fmla="*/ 1529925 h 1842965"/>
                  <a:gd name="connsiteX7" fmla="*/ 342129 w 1461885"/>
                  <a:gd name="connsiteY7" fmla="*/ 1842965 h 1842965"/>
                  <a:gd name="connsiteX8" fmla="*/ 0 w 1461885"/>
                  <a:gd name="connsiteY8" fmla="*/ 1687186 h 1842965"/>
                  <a:gd name="connsiteX9" fmla="*/ 930302 w 1461885"/>
                  <a:gd name="connsiteY9" fmla="*/ 107811 h 1842965"/>
                  <a:gd name="connsiteX10" fmla="*/ 1165312 w 1461885"/>
                  <a:gd name="connsiteY10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1103346 w 1461885"/>
                  <a:gd name="connsiteY4" fmla="*/ 728859 h 1842965"/>
                  <a:gd name="connsiteX5" fmla="*/ 805731 w 1461885"/>
                  <a:gd name="connsiteY5" fmla="*/ 1146499 h 1842965"/>
                  <a:gd name="connsiteX6" fmla="*/ 523797 w 1461885"/>
                  <a:gd name="connsiteY6" fmla="*/ 1529925 h 1842965"/>
                  <a:gd name="connsiteX7" fmla="*/ 342129 w 1461885"/>
                  <a:gd name="connsiteY7" fmla="*/ 1842965 h 1842965"/>
                  <a:gd name="connsiteX8" fmla="*/ 0 w 1461885"/>
                  <a:gd name="connsiteY8" fmla="*/ 1687186 h 1842965"/>
                  <a:gd name="connsiteX9" fmla="*/ 930302 w 1461885"/>
                  <a:gd name="connsiteY9" fmla="*/ 107811 h 1842965"/>
                  <a:gd name="connsiteX10" fmla="*/ 1165312 w 1461885"/>
                  <a:gd name="connsiteY10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6644 w 1461885"/>
                  <a:gd name="connsiteY3" fmla="*/ 568628 h 1842965"/>
                  <a:gd name="connsiteX4" fmla="*/ 1103346 w 1461885"/>
                  <a:gd name="connsiteY4" fmla="*/ 728859 h 1842965"/>
                  <a:gd name="connsiteX5" fmla="*/ 805731 w 1461885"/>
                  <a:gd name="connsiteY5" fmla="*/ 1146499 h 1842965"/>
                  <a:gd name="connsiteX6" fmla="*/ 523797 w 1461885"/>
                  <a:gd name="connsiteY6" fmla="*/ 1529925 h 1842965"/>
                  <a:gd name="connsiteX7" fmla="*/ 342129 w 1461885"/>
                  <a:gd name="connsiteY7" fmla="*/ 1842965 h 1842965"/>
                  <a:gd name="connsiteX8" fmla="*/ 0 w 1461885"/>
                  <a:gd name="connsiteY8" fmla="*/ 1687186 h 1842965"/>
                  <a:gd name="connsiteX9" fmla="*/ 930302 w 1461885"/>
                  <a:gd name="connsiteY9" fmla="*/ 107811 h 1842965"/>
                  <a:gd name="connsiteX10" fmla="*/ 1165312 w 1461885"/>
                  <a:gd name="connsiteY10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6644 w 1461885"/>
                  <a:gd name="connsiteY3" fmla="*/ 568628 h 1842965"/>
                  <a:gd name="connsiteX4" fmla="*/ 1103346 w 1461885"/>
                  <a:gd name="connsiteY4" fmla="*/ 728859 h 1842965"/>
                  <a:gd name="connsiteX5" fmla="*/ 805731 w 1461885"/>
                  <a:gd name="connsiteY5" fmla="*/ 1146499 h 1842965"/>
                  <a:gd name="connsiteX6" fmla="*/ 523797 w 1461885"/>
                  <a:gd name="connsiteY6" fmla="*/ 1529925 h 1842965"/>
                  <a:gd name="connsiteX7" fmla="*/ 342129 w 1461885"/>
                  <a:gd name="connsiteY7" fmla="*/ 1842965 h 1842965"/>
                  <a:gd name="connsiteX8" fmla="*/ 0 w 1461885"/>
                  <a:gd name="connsiteY8" fmla="*/ 1687186 h 1842965"/>
                  <a:gd name="connsiteX9" fmla="*/ 930302 w 1461885"/>
                  <a:gd name="connsiteY9" fmla="*/ 107811 h 1842965"/>
                  <a:gd name="connsiteX10" fmla="*/ 1165312 w 1461885"/>
                  <a:gd name="connsiteY10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6644 w 1461885"/>
                  <a:gd name="connsiteY3" fmla="*/ 568628 h 1842965"/>
                  <a:gd name="connsiteX4" fmla="*/ 1103346 w 1461885"/>
                  <a:gd name="connsiteY4" fmla="*/ 728859 h 1842965"/>
                  <a:gd name="connsiteX5" fmla="*/ 805731 w 1461885"/>
                  <a:gd name="connsiteY5" fmla="*/ 1146499 h 1842965"/>
                  <a:gd name="connsiteX6" fmla="*/ 523797 w 1461885"/>
                  <a:gd name="connsiteY6" fmla="*/ 1529925 h 1842965"/>
                  <a:gd name="connsiteX7" fmla="*/ 342129 w 1461885"/>
                  <a:gd name="connsiteY7" fmla="*/ 1842965 h 1842965"/>
                  <a:gd name="connsiteX8" fmla="*/ 0 w 1461885"/>
                  <a:gd name="connsiteY8" fmla="*/ 1687186 h 1842965"/>
                  <a:gd name="connsiteX9" fmla="*/ 930302 w 1461885"/>
                  <a:gd name="connsiteY9" fmla="*/ 107811 h 1842965"/>
                  <a:gd name="connsiteX10" fmla="*/ 1165312 w 1461885"/>
                  <a:gd name="connsiteY10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286226 w 1461885"/>
                  <a:gd name="connsiteY3" fmla="*/ 522797 h 1842965"/>
                  <a:gd name="connsiteX4" fmla="*/ 1176644 w 1461885"/>
                  <a:gd name="connsiteY4" fmla="*/ 568628 h 1842965"/>
                  <a:gd name="connsiteX5" fmla="*/ 1103346 w 1461885"/>
                  <a:gd name="connsiteY5" fmla="*/ 728859 h 1842965"/>
                  <a:gd name="connsiteX6" fmla="*/ 805731 w 1461885"/>
                  <a:gd name="connsiteY6" fmla="*/ 1146499 h 1842965"/>
                  <a:gd name="connsiteX7" fmla="*/ 523797 w 1461885"/>
                  <a:gd name="connsiteY7" fmla="*/ 1529925 h 1842965"/>
                  <a:gd name="connsiteX8" fmla="*/ 342129 w 1461885"/>
                  <a:gd name="connsiteY8" fmla="*/ 1842965 h 1842965"/>
                  <a:gd name="connsiteX9" fmla="*/ 0 w 1461885"/>
                  <a:gd name="connsiteY9" fmla="*/ 1687186 h 1842965"/>
                  <a:gd name="connsiteX10" fmla="*/ 930302 w 1461885"/>
                  <a:gd name="connsiteY10" fmla="*/ 107811 h 1842965"/>
                  <a:gd name="connsiteX11" fmla="*/ 1165312 w 1461885"/>
                  <a:gd name="connsiteY11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286226 w 1461885"/>
                  <a:gd name="connsiteY3" fmla="*/ 522797 h 1842965"/>
                  <a:gd name="connsiteX4" fmla="*/ 1176644 w 1461885"/>
                  <a:gd name="connsiteY4" fmla="*/ 568628 h 1842965"/>
                  <a:gd name="connsiteX5" fmla="*/ 1103346 w 1461885"/>
                  <a:gd name="connsiteY5" fmla="*/ 728859 h 1842965"/>
                  <a:gd name="connsiteX6" fmla="*/ 805731 w 1461885"/>
                  <a:gd name="connsiteY6" fmla="*/ 1146499 h 1842965"/>
                  <a:gd name="connsiteX7" fmla="*/ 523797 w 1461885"/>
                  <a:gd name="connsiteY7" fmla="*/ 1529925 h 1842965"/>
                  <a:gd name="connsiteX8" fmla="*/ 342129 w 1461885"/>
                  <a:gd name="connsiteY8" fmla="*/ 1842965 h 1842965"/>
                  <a:gd name="connsiteX9" fmla="*/ 0 w 1461885"/>
                  <a:gd name="connsiteY9" fmla="*/ 1687186 h 1842965"/>
                  <a:gd name="connsiteX10" fmla="*/ 930302 w 1461885"/>
                  <a:gd name="connsiteY10" fmla="*/ 107811 h 1842965"/>
                  <a:gd name="connsiteX11" fmla="*/ 1165312 w 1461885"/>
                  <a:gd name="connsiteY11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286226 w 1461885"/>
                  <a:gd name="connsiteY3" fmla="*/ 522797 h 1842965"/>
                  <a:gd name="connsiteX4" fmla="*/ 1176644 w 1461885"/>
                  <a:gd name="connsiteY4" fmla="*/ 568628 h 1842965"/>
                  <a:gd name="connsiteX5" fmla="*/ 1103346 w 1461885"/>
                  <a:gd name="connsiteY5" fmla="*/ 728859 h 1842965"/>
                  <a:gd name="connsiteX6" fmla="*/ 805731 w 1461885"/>
                  <a:gd name="connsiteY6" fmla="*/ 1146499 h 1842965"/>
                  <a:gd name="connsiteX7" fmla="*/ 523797 w 1461885"/>
                  <a:gd name="connsiteY7" fmla="*/ 1529925 h 1842965"/>
                  <a:gd name="connsiteX8" fmla="*/ 342129 w 1461885"/>
                  <a:gd name="connsiteY8" fmla="*/ 1842965 h 1842965"/>
                  <a:gd name="connsiteX9" fmla="*/ 0 w 1461885"/>
                  <a:gd name="connsiteY9" fmla="*/ 1687186 h 1842965"/>
                  <a:gd name="connsiteX10" fmla="*/ 930302 w 1461885"/>
                  <a:gd name="connsiteY10" fmla="*/ 107811 h 1842965"/>
                  <a:gd name="connsiteX11" fmla="*/ 1165312 w 1461885"/>
                  <a:gd name="connsiteY11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286226 w 1461885"/>
                  <a:gd name="connsiteY3" fmla="*/ 522797 h 1842965"/>
                  <a:gd name="connsiteX4" fmla="*/ 1176644 w 1461885"/>
                  <a:gd name="connsiteY4" fmla="*/ 568628 h 1842965"/>
                  <a:gd name="connsiteX5" fmla="*/ 1103346 w 1461885"/>
                  <a:gd name="connsiteY5" fmla="*/ 728859 h 1842965"/>
                  <a:gd name="connsiteX6" fmla="*/ 805731 w 1461885"/>
                  <a:gd name="connsiteY6" fmla="*/ 1146499 h 1842965"/>
                  <a:gd name="connsiteX7" fmla="*/ 523797 w 1461885"/>
                  <a:gd name="connsiteY7" fmla="*/ 1529925 h 1842965"/>
                  <a:gd name="connsiteX8" fmla="*/ 342129 w 1461885"/>
                  <a:gd name="connsiteY8" fmla="*/ 1842965 h 1842965"/>
                  <a:gd name="connsiteX9" fmla="*/ 0 w 1461885"/>
                  <a:gd name="connsiteY9" fmla="*/ 1687186 h 1842965"/>
                  <a:gd name="connsiteX10" fmla="*/ 930302 w 1461885"/>
                  <a:gd name="connsiteY10" fmla="*/ 107811 h 1842965"/>
                  <a:gd name="connsiteX11" fmla="*/ 1165312 w 1461885"/>
                  <a:gd name="connsiteY11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9006 h 1842965"/>
                  <a:gd name="connsiteX3" fmla="*/ 1286226 w 1461885"/>
                  <a:gd name="connsiteY3" fmla="*/ 522797 h 1842965"/>
                  <a:gd name="connsiteX4" fmla="*/ 1176644 w 1461885"/>
                  <a:gd name="connsiteY4" fmla="*/ 568628 h 1842965"/>
                  <a:gd name="connsiteX5" fmla="*/ 1103346 w 1461885"/>
                  <a:gd name="connsiteY5" fmla="*/ 728859 h 1842965"/>
                  <a:gd name="connsiteX6" fmla="*/ 805731 w 1461885"/>
                  <a:gd name="connsiteY6" fmla="*/ 1146499 h 1842965"/>
                  <a:gd name="connsiteX7" fmla="*/ 523797 w 1461885"/>
                  <a:gd name="connsiteY7" fmla="*/ 1529925 h 1842965"/>
                  <a:gd name="connsiteX8" fmla="*/ 342129 w 1461885"/>
                  <a:gd name="connsiteY8" fmla="*/ 1842965 h 1842965"/>
                  <a:gd name="connsiteX9" fmla="*/ 0 w 1461885"/>
                  <a:gd name="connsiteY9" fmla="*/ 1687186 h 1842965"/>
                  <a:gd name="connsiteX10" fmla="*/ 930302 w 1461885"/>
                  <a:gd name="connsiteY10" fmla="*/ 107811 h 1842965"/>
                  <a:gd name="connsiteX11" fmla="*/ 1165312 w 1461885"/>
                  <a:gd name="connsiteY11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9006 h 1842965"/>
                  <a:gd name="connsiteX3" fmla="*/ 1286226 w 1461885"/>
                  <a:gd name="connsiteY3" fmla="*/ 522797 h 1842965"/>
                  <a:gd name="connsiteX4" fmla="*/ 1176644 w 1461885"/>
                  <a:gd name="connsiteY4" fmla="*/ 568628 h 1842965"/>
                  <a:gd name="connsiteX5" fmla="*/ 1103346 w 1461885"/>
                  <a:gd name="connsiteY5" fmla="*/ 728859 h 1842965"/>
                  <a:gd name="connsiteX6" fmla="*/ 805731 w 1461885"/>
                  <a:gd name="connsiteY6" fmla="*/ 1146499 h 1842965"/>
                  <a:gd name="connsiteX7" fmla="*/ 523797 w 1461885"/>
                  <a:gd name="connsiteY7" fmla="*/ 1529925 h 1842965"/>
                  <a:gd name="connsiteX8" fmla="*/ 342129 w 1461885"/>
                  <a:gd name="connsiteY8" fmla="*/ 1842965 h 1842965"/>
                  <a:gd name="connsiteX9" fmla="*/ 0 w 1461885"/>
                  <a:gd name="connsiteY9" fmla="*/ 1687186 h 1842965"/>
                  <a:gd name="connsiteX10" fmla="*/ 930302 w 1461885"/>
                  <a:gd name="connsiteY10" fmla="*/ 107811 h 1842965"/>
                  <a:gd name="connsiteX11" fmla="*/ 1165312 w 1461885"/>
                  <a:gd name="connsiteY11" fmla="*/ 23 h 1842965"/>
                  <a:gd name="connsiteX0" fmla="*/ 1165312 w 1449787"/>
                  <a:gd name="connsiteY0" fmla="*/ 23 h 1842965"/>
                  <a:gd name="connsiteX1" fmla="*/ 1389706 w 1449787"/>
                  <a:gd name="connsiteY1" fmla="*/ 206757 h 1842965"/>
                  <a:gd name="connsiteX2" fmla="*/ 1449787 w 1449787"/>
                  <a:gd name="connsiteY2" fmla="*/ 529006 h 1842965"/>
                  <a:gd name="connsiteX3" fmla="*/ 1286226 w 1449787"/>
                  <a:gd name="connsiteY3" fmla="*/ 522797 h 1842965"/>
                  <a:gd name="connsiteX4" fmla="*/ 1176644 w 1449787"/>
                  <a:gd name="connsiteY4" fmla="*/ 568628 h 1842965"/>
                  <a:gd name="connsiteX5" fmla="*/ 1103346 w 1449787"/>
                  <a:gd name="connsiteY5" fmla="*/ 728859 h 1842965"/>
                  <a:gd name="connsiteX6" fmla="*/ 805731 w 1449787"/>
                  <a:gd name="connsiteY6" fmla="*/ 1146499 h 1842965"/>
                  <a:gd name="connsiteX7" fmla="*/ 523797 w 1449787"/>
                  <a:gd name="connsiteY7" fmla="*/ 1529925 h 1842965"/>
                  <a:gd name="connsiteX8" fmla="*/ 342129 w 1449787"/>
                  <a:gd name="connsiteY8" fmla="*/ 1842965 h 1842965"/>
                  <a:gd name="connsiteX9" fmla="*/ 0 w 1449787"/>
                  <a:gd name="connsiteY9" fmla="*/ 1687186 h 1842965"/>
                  <a:gd name="connsiteX10" fmla="*/ 930302 w 1449787"/>
                  <a:gd name="connsiteY10" fmla="*/ 107811 h 1842965"/>
                  <a:gd name="connsiteX11" fmla="*/ 1165312 w 1449787"/>
                  <a:gd name="connsiteY11" fmla="*/ 23 h 1842965"/>
                  <a:gd name="connsiteX0" fmla="*/ 1165312 w 1449787"/>
                  <a:gd name="connsiteY0" fmla="*/ 23 h 1842965"/>
                  <a:gd name="connsiteX1" fmla="*/ 1389706 w 1449787"/>
                  <a:gd name="connsiteY1" fmla="*/ 206757 h 1842965"/>
                  <a:gd name="connsiteX2" fmla="*/ 1449787 w 1449787"/>
                  <a:gd name="connsiteY2" fmla="*/ 529006 h 1842965"/>
                  <a:gd name="connsiteX3" fmla="*/ 1286226 w 1449787"/>
                  <a:gd name="connsiteY3" fmla="*/ 522797 h 1842965"/>
                  <a:gd name="connsiteX4" fmla="*/ 1176644 w 1449787"/>
                  <a:gd name="connsiteY4" fmla="*/ 568628 h 1842965"/>
                  <a:gd name="connsiteX5" fmla="*/ 1103346 w 1449787"/>
                  <a:gd name="connsiteY5" fmla="*/ 728859 h 1842965"/>
                  <a:gd name="connsiteX6" fmla="*/ 805731 w 1449787"/>
                  <a:gd name="connsiteY6" fmla="*/ 1146499 h 1842965"/>
                  <a:gd name="connsiteX7" fmla="*/ 523797 w 1449787"/>
                  <a:gd name="connsiteY7" fmla="*/ 1529925 h 1842965"/>
                  <a:gd name="connsiteX8" fmla="*/ 342129 w 1449787"/>
                  <a:gd name="connsiteY8" fmla="*/ 1842965 h 1842965"/>
                  <a:gd name="connsiteX9" fmla="*/ 0 w 1449787"/>
                  <a:gd name="connsiteY9" fmla="*/ 1687186 h 1842965"/>
                  <a:gd name="connsiteX10" fmla="*/ 930302 w 1449787"/>
                  <a:gd name="connsiteY10" fmla="*/ 107811 h 1842965"/>
                  <a:gd name="connsiteX11" fmla="*/ 1165312 w 1449787"/>
                  <a:gd name="connsiteY11" fmla="*/ 23 h 1842965"/>
                  <a:gd name="connsiteX0" fmla="*/ 1165312 w 1449787"/>
                  <a:gd name="connsiteY0" fmla="*/ 0 h 1842942"/>
                  <a:gd name="connsiteX1" fmla="*/ 1389706 w 1449787"/>
                  <a:gd name="connsiteY1" fmla="*/ 206734 h 1842942"/>
                  <a:gd name="connsiteX2" fmla="*/ 1449787 w 1449787"/>
                  <a:gd name="connsiteY2" fmla="*/ 528983 h 1842942"/>
                  <a:gd name="connsiteX3" fmla="*/ 1286226 w 1449787"/>
                  <a:gd name="connsiteY3" fmla="*/ 522774 h 1842942"/>
                  <a:gd name="connsiteX4" fmla="*/ 1176644 w 1449787"/>
                  <a:gd name="connsiteY4" fmla="*/ 568605 h 1842942"/>
                  <a:gd name="connsiteX5" fmla="*/ 1103346 w 1449787"/>
                  <a:gd name="connsiteY5" fmla="*/ 728836 h 1842942"/>
                  <a:gd name="connsiteX6" fmla="*/ 805731 w 1449787"/>
                  <a:gd name="connsiteY6" fmla="*/ 1146476 h 1842942"/>
                  <a:gd name="connsiteX7" fmla="*/ 523797 w 1449787"/>
                  <a:gd name="connsiteY7" fmla="*/ 1529902 h 1842942"/>
                  <a:gd name="connsiteX8" fmla="*/ 342129 w 1449787"/>
                  <a:gd name="connsiteY8" fmla="*/ 1842942 h 1842942"/>
                  <a:gd name="connsiteX9" fmla="*/ 0 w 1449787"/>
                  <a:gd name="connsiteY9" fmla="*/ 1687163 h 1842942"/>
                  <a:gd name="connsiteX10" fmla="*/ 930302 w 1449787"/>
                  <a:gd name="connsiteY10" fmla="*/ 107788 h 1842942"/>
                  <a:gd name="connsiteX11" fmla="*/ 1165312 w 1449787"/>
                  <a:gd name="connsiteY11" fmla="*/ 0 h 1842942"/>
                  <a:gd name="connsiteX0" fmla="*/ 1165312 w 1449787"/>
                  <a:gd name="connsiteY0" fmla="*/ 0 h 1842942"/>
                  <a:gd name="connsiteX1" fmla="*/ 1389706 w 1449787"/>
                  <a:gd name="connsiteY1" fmla="*/ 206734 h 1842942"/>
                  <a:gd name="connsiteX2" fmla="*/ 1449787 w 1449787"/>
                  <a:gd name="connsiteY2" fmla="*/ 528983 h 1842942"/>
                  <a:gd name="connsiteX3" fmla="*/ 1286226 w 1449787"/>
                  <a:gd name="connsiteY3" fmla="*/ 522774 h 1842942"/>
                  <a:gd name="connsiteX4" fmla="*/ 1176644 w 1449787"/>
                  <a:gd name="connsiteY4" fmla="*/ 568605 h 1842942"/>
                  <a:gd name="connsiteX5" fmla="*/ 1103346 w 1449787"/>
                  <a:gd name="connsiteY5" fmla="*/ 728836 h 1842942"/>
                  <a:gd name="connsiteX6" fmla="*/ 805731 w 1449787"/>
                  <a:gd name="connsiteY6" fmla="*/ 1146476 h 1842942"/>
                  <a:gd name="connsiteX7" fmla="*/ 523797 w 1449787"/>
                  <a:gd name="connsiteY7" fmla="*/ 1529902 h 1842942"/>
                  <a:gd name="connsiteX8" fmla="*/ 342129 w 1449787"/>
                  <a:gd name="connsiteY8" fmla="*/ 1842942 h 1842942"/>
                  <a:gd name="connsiteX9" fmla="*/ 0 w 1449787"/>
                  <a:gd name="connsiteY9" fmla="*/ 1687163 h 1842942"/>
                  <a:gd name="connsiteX10" fmla="*/ 930302 w 1449787"/>
                  <a:gd name="connsiteY10" fmla="*/ 107788 h 1842942"/>
                  <a:gd name="connsiteX11" fmla="*/ 1165312 w 1449787"/>
                  <a:gd name="connsiteY11" fmla="*/ 0 h 1842942"/>
                  <a:gd name="connsiteX0" fmla="*/ 1167887 w 1449787"/>
                  <a:gd name="connsiteY0" fmla="*/ 0 h 1824912"/>
                  <a:gd name="connsiteX1" fmla="*/ 1389706 w 1449787"/>
                  <a:gd name="connsiteY1" fmla="*/ 188704 h 1824912"/>
                  <a:gd name="connsiteX2" fmla="*/ 1449787 w 1449787"/>
                  <a:gd name="connsiteY2" fmla="*/ 510953 h 1824912"/>
                  <a:gd name="connsiteX3" fmla="*/ 1286226 w 1449787"/>
                  <a:gd name="connsiteY3" fmla="*/ 504744 h 1824912"/>
                  <a:gd name="connsiteX4" fmla="*/ 1176644 w 1449787"/>
                  <a:gd name="connsiteY4" fmla="*/ 550575 h 1824912"/>
                  <a:gd name="connsiteX5" fmla="*/ 1103346 w 1449787"/>
                  <a:gd name="connsiteY5" fmla="*/ 710806 h 1824912"/>
                  <a:gd name="connsiteX6" fmla="*/ 805731 w 1449787"/>
                  <a:gd name="connsiteY6" fmla="*/ 1128446 h 1824912"/>
                  <a:gd name="connsiteX7" fmla="*/ 523797 w 1449787"/>
                  <a:gd name="connsiteY7" fmla="*/ 1511872 h 1824912"/>
                  <a:gd name="connsiteX8" fmla="*/ 342129 w 1449787"/>
                  <a:gd name="connsiteY8" fmla="*/ 1824912 h 1824912"/>
                  <a:gd name="connsiteX9" fmla="*/ 0 w 1449787"/>
                  <a:gd name="connsiteY9" fmla="*/ 1669133 h 1824912"/>
                  <a:gd name="connsiteX10" fmla="*/ 930302 w 1449787"/>
                  <a:gd name="connsiteY10" fmla="*/ 89758 h 1824912"/>
                  <a:gd name="connsiteX11" fmla="*/ 1167887 w 1449787"/>
                  <a:gd name="connsiteY11" fmla="*/ 0 h 1824912"/>
                  <a:gd name="connsiteX0" fmla="*/ 1167887 w 1449787"/>
                  <a:gd name="connsiteY0" fmla="*/ 0 h 1824912"/>
                  <a:gd name="connsiteX1" fmla="*/ 1389706 w 1449787"/>
                  <a:gd name="connsiteY1" fmla="*/ 188704 h 1824912"/>
                  <a:gd name="connsiteX2" fmla="*/ 1449787 w 1449787"/>
                  <a:gd name="connsiteY2" fmla="*/ 510953 h 1824912"/>
                  <a:gd name="connsiteX3" fmla="*/ 1286226 w 1449787"/>
                  <a:gd name="connsiteY3" fmla="*/ 504744 h 1824912"/>
                  <a:gd name="connsiteX4" fmla="*/ 1176644 w 1449787"/>
                  <a:gd name="connsiteY4" fmla="*/ 550575 h 1824912"/>
                  <a:gd name="connsiteX5" fmla="*/ 1103346 w 1449787"/>
                  <a:gd name="connsiteY5" fmla="*/ 710806 h 1824912"/>
                  <a:gd name="connsiteX6" fmla="*/ 805731 w 1449787"/>
                  <a:gd name="connsiteY6" fmla="*/ 1128446 h 1824912"/>
                  <a:gd name="connsiteX7" fmla="*/ 523797 w 1449787"/>
                  <a:gd name="connsiteY7" fmla="*/ 1511872 h 1824912"/>
                  <a:gd name="connsiteX8" fmla="*/ 342129 w 1449787"/>
                  <a:gd name="connsiteY8" fmla="*/ 1824912 h 1824912"/>
                  <a:gd name="connsiteX9" fmla="*/ 0 w 1449787"/>
                  <a:gd name="connsiteY9" fmla="*/ 1669133 h 1824912"/>
                  <a:gd name="connsiteX10" fmla="*/ 930302 w 1449787"/>
                  <a:gd name="connsiteY10" fmla="*/ 89758 h 1824912"/>
                  <a:gd name="connsiteX11" fmla="*/ 1167887 w 1449787"/>
                  <a:gd name="connsiteY11" fmla="*/ 0 h 1824912"/>
                  <a:gd name="connsiteX0" fmla="*/ 1167887 w 1449787"/>
                  <a:gd name="connsiteY0" fmla="*/ 0 h 1824912"/>
                  <a:gd name="connsiteX1" fmla="*/ 1389706 w 1449787"/>
                  <a:gd name="connsiteY1" fmla="*/ 188704 h 1824912"/>
                  <a:gd name="connsiteX2" fmla="*/ 1449787 w 1449787"/>
                  <a:gd name="connsiteY2" fmla="*/ 510953 h 1824912"/>
                  <a:gd name="connsiteX3" fmla="*/ 1286226 w 1449787"/>
                  <a:gd name="connsiteY3" fmla="*/ 504744 h 1824912"/>
                  <a:gd name="connsiteX4" fmla="*/ 1176644 w 1449787"/>
                  <a:gd name="connsiteY4" fmla="*/ 550575 h 1824912"/>
                  <a:gd name="connsiteX5" fmla="*/ 1103346 w 1449787"/>
                  <a:gd name="connsiteY5" fmla="*/ 710806 h 1824912"/>
                  <a:gd name="connsiteX6" fmla="*/ 805731 w 1449787"/>
                  <a:gd name="connsiteY6" fmla="*/ 1128446 h 1824912"/>
                  <a:gd name="connsiteX7" fmla="*/ 523797 w 1449787"/>
                  <a:gd name="connsiteY7" fmla="*/ 1511872 h 1824912"/>
                  <a:gd name="connsiteX8" fmla="*/ 342129 w 1449787"/>
                  <a:gd name="connsiteY8" fmla="*/ 1824912 h 1824912"/>
                  <a:gd name="connsiteX9" fmla="*/ 0 w 1449787"/>
                  <a:gd name="connsiteY9" fmla="*/ 1669133 h 1824912"/>
                  <a:gd name="connsiteX10" fmla="*/ 930302 w 1449787"/>
                  <a:gd name="connsiteY10" fmla="*/ 89758 h 1824912"/>
                  <a:gd name="connsiteX11" fmla="*/ 1167887 w 1449787"/>
                  <a:gd name="connsiteY11" fmla="*/ 0 h 1824912"/>
                  <a:gd name="connsiteX0" fmla="*/ 1167887 w 1449787"/>
                  <a:gd name="connsiteY0" fmla="*/ 0 h 1824912"/>
                  <a:gd name="connsiteX1" fmla="*/ 1389706 w 1449787"/>
                  <a:gd name="connsiteY1" fmla="*/ 188704 h 1824912"/>
                  <a:gd name="connsiteX2" fmla="*/ 1449787 w 1449787"/>
                  <a:gd name="connsiteY2" fmla="*/ 510953 h 1824912"/>
                  <a:gd name="connsiteX3" fmla="*/ 1286226 w 1449787"/>
                  <a:gd name="connsiteY3" fmla="*/ 504744 h 1824912"/>
                  <a:gd name="connsiteX4" fmla="*/ 1176644 w 1449787"/>
                  <a:gd name="connsiteY4" fmla="*/ 550575 h 1824912"/>
                  <a:gd name="connsiteX5" fmla="*/ 1103346 w 1449787"/>
                  <a:gd name="connsiteY5" fmla="*/ 710806 h 1824912"/>
                  <a:gd name="connsiteX6" fmla="*/ 805731 w 1449787"/>
                  <a:gd name="connsiteY6" fmla="*/ 1128446 h 1824912"/>
                  <a:gd name="connsiteX7" fmla="*/ 523797 w 1449787"/>
                  <a:gd name="connsiteY7" fmla="*/ 1511872 h 1824912"/>
                  <a:gd name="connsiteX8" fmla="*/ 342129 w 1449787"/>
                  <a:gd name="connsiteY8" fmla="*/ 1824912 h 1824912"/>
                  <a:gd name="connsiteX9" fmla="*/ 0 w 1449787"/>
                  <a:gd name="connsiteY9" fmla="*/ 1669133 h 1824912"/>
                  <a:gd name="connsiteX10" fmla="*/ 930302 w 1449787"/>
                  <a:gd name="connsiteY10" fmla="*/ 89758 h 1824912"/>
                  <a:gd name="connsiteX11" fmla="*/ 1167887 w 1449787"/>
                  <a:gd name="connsiteY11" fmla="*/ 0 h 1824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49787" h="1824912">
                    <a:moveTo>
                      <a:pt x="1167887" y="0"/>
                    </a:moveTo>
                    <a:cubicBezTo>
                      <a:pt x="1245635" y="15455"/>
                      <a:pt x="1261898" y="29678"/>
                      <a:pt x="1389706" y="188704"/>
                    </a:cubicBezTo>
                    <a:cubicBezTo>
                      <a:pt x="1442690" y="379311"/>
                      <a:pt x="1449787" y="398727"/>
                      <a:pt x="1449787" y="510953"/>
                    </a:cubicBezTo>
                    <a:cubicBezTo>
                      <a:pt x="1393550" y="505449"/>
                      <a:pt x="1337312" y="494793"/>
                      <a:pt x="1286226" y="504744"/>
                    </a:cubicBezTo>
                    <a:cubicBezTo>
                      <a:pt x="1236820" y="504566"/>
                      <a:pt x="1213171" y="512116"/>
                      <a:pt x="1176644" y="550575"/>
                    </a:cubicBezTo>
                    <a:cubicBezTo>
                      <a:pt x="1147236" y="642269"/>
                      <a:pt x="1164306" y="614065"/>
                      <a:pt x="1103346" y="710806"/>
                    </a:cubicBezTo>
                    <a:cubicBezTo>
                      <a:pt x="990871" y="923457"/>
                      <a:pt x="899747" y="992789"/>
                      <a:pt x="805731" y="1128446"/>
                    </a:cubicBezTo>
                    <a:cubicBezTo>
                      <a:pt x="714329" y="1262265"/>
                      <a:pt x="612623" y="1378053"/>
                      <a:pt x="523797" y="1511872"/>
                    </a:cubicBezTo>
                    <a:cubicBezTo>
                      <a:pt x="455514" y="1608491"/>
                      <a:pt x="402685" y="1720565"/>
                      <a:pt x="342129" y="1824912"/>
                    </a:cubicBezTo>
                    <a:lnTo>
                      <a:pt x="0" y="1669133"/>
                    </a:lnTo>
                    <a:lnTo>
                      <a:pt x="930302" y="89758"/>
                    </a:lnTo>
                    <a:cubicBezTo>
                      <a:pt x="1074546" y="-7013"/>
                      <a:pt x="1047934" y="15455"/>
                      <a:pt x="1167887" y="0"/>
                    </a:cubicBezTo>
                    <a:close/>
                  </a:path>
                </a:pathLst>
              </a:custGeom>
              <a:solidFill>
                <a:srgbClr val="9D453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724461" y="1452707"/>
                <a:ext cx="142939" cy="14749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5330115" y="2077765"/>
                <a:ext cx="142939" cy="14749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4962461" y="2595707"/>
                <a:ext cx="142939" cy="14749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 rot="17911224">
              <a:off x="529561" y="3121110"/>
              <a:ext cx="24674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8" name="Rounded Rectangle 25"/>
            <p:cNvSpPr/>
            <p:nvPr/>
          </p:nvSpPr>
          <p:spPr>
            <a:xfrm rot="2011862">
              <a:off x="1130693" y="2015208"/>
              <a:ext cx="893351" cy="3535284"/>
            </a:xfrm>
            <a:custGeom>
              <a:avLst/>
              <a:gdLst>
                <a:gd name="connsiteX0" fmla="*/ 0 w 304802"/>
                <a:gd name="connsiteY0" fmla="*/ 50801 h 2743200"/>
                <a:gd name="connsiteX1" fmla="*/ 50801 w 304802"/>
                <a:gd name="connsiteY1" fmla="*/ 0 h 2743200"/>
                <a:gd name="connsiteX2" fmla="*/ 254001 w 304802"/>
                <a:gd name="connsiteY2" fmla="*/ 0 h 2743200"/>
                <a:gd name="connsiteX3" fmla="*/ 304802 w 304802"/>
                <a:gd name="connsiteY3" fmla="*/ 50801 h 2743200"/>
                <a:gd name="connsiteX4" fmla="*/ 304802 w 304802"/>
                <a:gd name="connsiteY4" fmla="*/ 2692399 h 2743200"/>
                <a:gd name="connsiteX5" fmla="*/ 254001 w 304802"/>
                <a:gd name="connsiteY5" fmla="*/ 2743200 h 2743200"/>
                <a:gd name="connsiteX6" fmla="*/ 50801 w 304802"/>
                <a:gd name="connsiteY6" fmla="*/ 2743200 h 2743200"/>
                <a:gd name="connsiteX7" fmla="*/ 0 w 304802"/>
                <a:gd name="connsiteY7" fmla="*/ 2692399 h 2743200"/>
                <a:gd name="connsiteX8" fmla="*/ 0 w 304802"/>
                <a:gd name="connsiteY8" fmla="*/ 50801 h 2743200"/>
                <a:gd name="connsiteX0" fmla="*/ 0 w 587571"/>
                <a:gd name="connsiteY0" fmla="*/ 5137 h 2816279"/>
                <a:gd name="connsiteX1" fmla="*/ 333570 w 587571"/>
                <a:gd name="connsiteY1" fmla="*/ 73079 h 2816279"/>
                <a:gd name="connsiteX2" fmla="*/ 536770 w 587571"/>
                <a:gd name="connsiteY2" fmla="*/ 73079 h 2816279"/>
                <a:gd name="connsiteX3" fmla="*/ 587571 w 587571"/>
                <a:gd name="connsiteY3" fmla="*/ 123880 h 2816279"/>
                <a:gd name="connsiteX4" fmla="*/ 587571 w 587571"/>
                <a:gd name="connsiteY4" fmla="*/ 2765478 h 2816279"/>
                <a:gd name="connsiteX5" fmla="*/ 536770 w 587571"/>
                <a:gd name="connsiteY5" fmla="*/ 2816279 h 2816279"/>
                <a:gd name="connsiteX6" fmla="*/ 333570 w 587571"/>
                <a:gd name="connsiteY6" fmla="*/ 2816279 h 2816279"/>
                <a:gd name="connsiteX7" fmla="*/ 282769 w 587571"/>
                <a:gd name="connsiteY7" fmla="*/ 2765478 h 2816279"/>
                <a:gd name="connsiteX8" fmla="*/ 0 w 587571"/>
                <a:gd name="connsiteY8" fmla="*/ 5137 h 2816279"/>
                <a:gd name="connsiteX0" fmla="*/ 0 w 587571"/>
                <a:gd name="connsiteY0" fmla="*/ 5137 h 3153055"/>
                <a:gd name="connsiteX1" fmla="*/ 333570 w 587571"/>
                <a:gd name="connsiteY1" fmla="*/ 73079 h 3153055"/>
                <a:gd name="connsiteX2" fmla="*/ 536770 w 587571"/>
                <a:gd name="connsiteY2" fmla="*/ 73079 h 3153055"/>
                <a:gd name="connsiteX3" fmla="*/ 587571 w 587571"/>
                <a:gd name="connsiteY3" fmla="*/ 123880 h 3153055"/>
                <a:gd name="connsiteX4" fmla="*/ 587571 w 587571"/>
                <a:gd name="connsiteY4" fmla="*/ 2765478 h 3153055"/>
                <a:gd name="connsiteX5" fmla="*/ 536770 w 587571"/>
                <a:gd name="connsiteY5" fmla="*/ 2816279 h 3153055"/>
                <a:gd name="connsiteX6" fmla="*/ 333570 w 587571"/>
                <a:gd name="connsiteY6" fmla="*/ 2816279 h 3153055"/>
                <a:gd name="connsiteX7" fmla="*/ 181433 w 587571"/>
                <a:gd name="connsiteY7" fmla="*/ 3151510 h 3153055"/>
                <a:gd name="connsiteX8" fmla="*/ 0 w 587571"/>
                <a:gd name="connsiteY8" fmla="*/ 5137 h 3153055"/>
                <a:gd name="connsiteX0" fmla="*/ 0 w 587571"/>
                <a:gd name="connsiteY0" fmla="*/ 5137 h 3393991"/>
                <a:gd name="connsiteX1" fmla="*/ 333570 w 587571"/>
                <a:gd name="connsiteY1" fmla="*/ 73079 h 3393991"/>
                <a:gd name="connsiteX2" fmla="*/ 536770 w 587571"/>
                <a:gd name="connsiteY2" fmla="*/ 73079 h 3393991"/>
                <a:gd name="connsiteX3" fmla="*/ 587571 w 587571"/>
                <a:gd name="connsiteY3" fmla="*/ 123880 h 3393991"/>
                <a:gd name="connsiteX4" fmla="*/ 587571 w 587571"/>
                <a:gd name="connsiteY4" fmla="*/ 2765478 h 3393991"/>
                <a:gd name="connsiteX5" fmla="*/ 536770 w 587571"/>
                <a:gd name="connsiteY5" fmla="*/ 2816279 h 3393991"/>
                <a:gd name="connsiteX6" fmla="*/ 231701 w 587571"/>
                <a:gd name="connsiteY6" fmla="*/ 3393991 h 3393991"/>
                <a:gd name="connsiteX7" fmla="*/ 181433 w 587571"/>
                <a:gd name="connsiteY7" fmla="*/ 3151510 h 3393991"/>
                <a:gd name="connsiteX8" fmla="*/ 0 w 587571"/>
                <a:gd name="connsiteY8" fmla="*/ 5137 h 3393991"/>
                <a:gd name="connsiteX0" fmla="*/ 0 w 587571"/>
                <a:gd name="connsiteY0" fmla="*/ 5137 h 3154094"/>
                <a:gd name="connsiteX1" fmla="*/ 333570 w 587571"/>
                <a:gd name="connsiteY1" fmla="*/ 73079 h 3154094"/>
                <a:gd name="connsiteX2" fmla="*/ 536770 w 587571"/>
                <a:gd name="connsiteY2" fmla="*/ 73079 h 3154094"/>
                <a:gd name="connsiteX3" fmla="*/ 587571 w 587571"/>
                <a:gd name="connsiteY3" fmla="*/ 123880 h 3154094"/>
                <a:gd name="connsiteX4" fmla="*/ 587571 w 587571"/>
                <a:gd name="connsiteY4" fmla="*/ 2765478 h 3154094"/>
                <a:gd name="connsiteX5" fmla="*/ 536770 w 587571"/>
                <a:gd name="connsiteY5" fmla="*/ 2816279 h 3154094"/>
                <a:gd name="connsiteX6" fmla="*/ 448152 w 587571"/>
                <a:gd name="connsiteY6" fmla="*/ 2969943 h 3154094"/>
                <a:gd name="connsiteX7" fmla="*/ 181433 w 587571"/>
                <a:gd name="connsiteY7" fmla="*/ 3151510 h 3154094"/>
                <a:gd name="connsiteX8" fmla="*/ 0 w 587571"/>
                <a:gd name="connsiteY8" fmla="*/ 5137 h 3154094"/>
                <a:gd name="connsiteX0" fmla="*/ 0 w 587571"/>
                <a:gd name="connsiteY0" fmla="*/ 5137 h 3154094"/>
                <a:gd name="connsiteX1" fmla="*/ 333570 w 587571"/>
                <a:gd name="connsiteY1" fmla="*/ 73079 h 3154094"/>
                <a:gd name="connsiteX2" fmla="*/ 536770 w 587571"/>
                <a:gd name="connsiteY2" fmla="*/ 73079 h 3154094"/>
                <a:gd name="connsiteX3" fmla="*/ 587571 w 587571"/>
                <a:gd name="connsiteY3" fmla="*/ 123880 h 3154094"/>
                <a:gd name="connsiteX4" fmla="*/ 495087 w 587571"/>
                <a:gd name="connsiteY4" fmla="*/ 2086962 h 3154094"/>
                <a:gd name="connsiteX5" fmla="*/ 536770 w 587571"/>
                <a:gd name="connsiteY5" fmla="*/ 2816279 h 3154094"/>
                <a:gd name="connsiteX6" fmla="*/ 448152 w 587571"/>
                <a:gd name="connsiteY6" fmla="*/ 2969943 h 3154094"/>
                <a:gd name="connsiteX7" fmla="*/ 181433 w 587571"/>
                <a:gd name="connsiteY7" fmla="*/ 3151510 h 3154094"/>
                <a:gd name="connsiteX8" fmla="*/ 0 w 587571"/>
                <a:gd name="connsiteY8" fmla="*/ 5137 h 3154094"/>
                <a:gd name="connsiteX0" fmla="*/ 0 w 574440"/>
                <a:gd name="connsiteY0" fmla="*/ 5137 h 3154094"/>
                <a:gd name="connsiteX1" fmla="*/ 333570 w 574440"/>
                <a:gd name="connsiteY1" fmla="*/ 73079 h 3154094"/>
                <a:gd name="connsiteX2" fmla="*/ 536770 w 574440"/>
                <a:gd name="connsiteY2" fmla="*/ 73079 h 3154094"/>
                <a:gd name="connsiteX3" fmla="*/ 574440 w 574440"/>
                <a:gd name="connsiteY3" fmla="*/ 604523 h 3154094"/>
                <a:gd name="connsiteX4" fmla="*/ 495087 w 574440"/>
                <a:gd name="connsiteY4" fmla="*/ 2086962 h 3154094"/>
                <a:gd name="connsiteX5" fmla="*/ 536770 w 574440"/>
                <a:gd name="connsiteY5" fmla="*/ 2816279 h 3154094"/>
                <a:gd name="connsiteX6" fmla="*/ 448152 w 574440"/>
                <a:gd name="connsiteY6" fmla="*/ 2969943 h 3154094"/>
                <a:gd name="connsiteX7" fmla="*/ 181433 w 574440"/>
                <a:gd name="connsiteY7" fmla="*/ 3151510 h 3154094"/>
                <a:gd name="connsiteX8" fmla="*/ 0 w 574440"/>
                <a:gd name="connsiteY8" fmla="*/ 5137 h 3154094"/>
                <a:gd name="connsiteX0" fmla="*/ 0 w 771266"/>
                <a:gd name="connsiteY0" fmla="*/ 5137 h 3154094"/>
                <a:gd name="connsiteX1" fmla="*/ 333570 w 771266"/>
                <a:gd name="connsiteY1" fmla="*/ 73079 h 3154094"/>
                <a:gd name="connsiteX2" fmla="*/ 768819 w 771266"/>
                <a:gd name="connsiteY2" fmla="*/ 404006 h 3154094"/>
                <a:gd name="connsiteX3" fmla="*/ 574440 w 771266"/>
                <a:gd name="connsiteY3" fmla="*/ 604523 h 3154094"/>
                <a:gd name="connsiteX4" fmla="*/ 495087 w 771266"/>
                <a:gd name="connsiteY4" fmla="*/ 2086962 h 3154094"/>
                <a:gd name="connsiteX5" fmla="*/ 536770 w 771266"/>
                <a:gd name="connsiteY5" fmla="*/ 2816279 h 3154094"/>
                <a:gd name="connsiteX6" fmla="*/ 448152 w 771266"/>
                <a:gd name="connsiteY6" fmla="*/ 2969943 h 3154094"/>
                <a:gd name="connsiteX7" fmla="*/ 181433 w 771266"/>
                <a:gd name="connsiteY7" fmla="*/ 3151510 h 3154094"/>
                <a:gd name="connsiteX8" fmla="*/ 0 w 771266"/>
                <a:gd name="connsiteY8" fmla="*/ 5137 h 3154094"/>
                <a:gd name="connsiteX0" fmla="*/ 0 w 790932"/>
                <a:gd name="connsiteY0" fmla="*/ 31052 h 3180009"/>
                <a:gd name="connsiteX1" fmla="*/ 790932 w 790932"/>
                <a:gd name="connsiteY1" fmla="*/ 0 h 3180009"/>
                <a:gd name="connsiteX2" fmla="*/ 768819 w 790932"/>
                <a:gd name="connsiteY2" fmla="*/ 429921 h 3180009"/>
                <a:gd name="connsiteX3" fmla="*/ 574440 w 790932"/>
                <a:gd name="connsiteY3" fmla="*/ 630438 h 3180009"/>
                <a:gd name="connsiteX4" fmla="*/ 495087 w 790932"/>
                <a:gd name="connsiteY4" fmla="*/ 2112877 h 3180009"/>
                <a:gd name="connsiteX5" fmla="*/ 536770 w 790932"/>
                <a:gd name="connsiteY5" fmla="*/ 2842194 h 3180009"/>
                <a:gd name="connsiteX6" fmla="*/ 448152 w 790932"/>
                <a:gd name="connsiteY6" fmla="*/ 2995858 h 3180009"/>
                <a:gd name="connsiteX7" fmla="*/ 181433 w 790932"/>
                <a:gd name="connsiteY7" fmla="*/ 3177425 h 3180009"/>
                <a:gd name="connsiteX8" fmla="*/ 0 w 790932"/>
                <a:gd name="connsiteY8" fmla="*/ 31052 h 3180009"/>
                <a:gd name="connsiteX0" fmla="*/ 0 w 882234"/>
                <a:gd name="connsiteY0" fmla="*/ 10231 h 3200726"/>
                <a:gd name="connsiteX1" fmla="*/ 882234 w 882234"/>
                <a:gd name="connsiteY1" fmla="*/ 20717 h 3200726"/>
                <a:gd name="connsiteX2" fmla="*/ 860121 w 882234"/>
                <a:gd name="connsiteY2" fmla="*/ 450638 h 3200726"/>
                <a:gd name="connsiteX3" fmla="*/ 665742 w 882234"/>
                <a:gd name="connsiteY3" fmla="*/ 651155 h 3200726"/>
                <a:gd name="connsiteX4" fmla="*/ 586389 w 882234"/>
                <a:gd name="connsiteY4" fmla="*/ 2133594 h 3200726"/>
                <a:gd name="connsiteX5" fmla="*/ 628072 w 882234"/>
                <a:gd name="connsiteY5" fmla="*/ 2862911 h 3200726"/>
                <a:gd name="connsiteX6" fmla="*/ 539454 w 882234"/>
                <a:gd name="connsiteY6" fmla="*/ 3016575 h 3200726"/>
                <a:gd name="connsiteX7" fmla="*/ 272735 w 882234"/>
                <a:gd name="connsiteY7" fmla="*/ 3198142 h 3200726"/>
                <a:gd name="connsiteX8" fmla="*/ 0 w 882234"/>
                <a:gd name="connsiteY8" fmla="*/ 10231 h 3200726"/>
                <a:gd name="connsiteX0" fmla="*/ 0 w 905940"/>
                <a:gd name="connsiteY0" fmla="*/ 30734 h 3221229"/>
                <a:gd name="connsiteX1" fmla="*/ 905940 w 905940"/>
                <a:gd name="connsiteY1" fmla="*/ 0 h 3221229"/>
                <a:gd name="connsiteX2" fmla="*/ 860121 w 905940"/>
                <a:gd name="connsiteY2" fmla="*/ 471141 h 3221229"/>
                <a:gd name="connsiteX3" fmla="*/ 665742 w 905940"/>
                <a:gd name="connsiteY3" fmla="*/ 671658 h 3221229"/>
                <a:gd name="connsiteX4" fmla="*/ 586389 w 905940"/>
                <a:gd name="connsiteY4" fmla="*/ 2154097 h 3221229"/>
                <a:gd name="connsiteX5" fmla="*/ 628072 w 905940"/>
                <a:gd name="connsiteY5" fmla="*/ 2883414 h 3221229"/>
                <a:gd name="connsiteX6" fmla="*/ 539454 w 905940"/>
                <a:gd name="connsiteY6" fmla="*/ 3037078 h 3221229"/>
                <a:gd name="connsiteX7" fmla="*/ 272735 w 905940"/>
                <a:gd name="connsiteY7" fmla="*/ 3218645 h 3221229"/>
                <a:gd name="connsiteX8" fmla="*/ 0 w 905940"/>
                <a:gd name="connsiteY8" fmla="*/ 30734 h 3221229"/>
                <a:gd name="connsiteX0" fmla="*/ 0 w 905940"/>
                <a:gd name="connsiteY0" fmla="*/ 30734 h 3221229"/>
                <a:gd name="connsiteX1" fmla="*/ 905940 w 905940"/>
                <a:gd name="connsiteY1" fmla="*/ 0 h 3221229"/>
                <a:gd name="connsiteX2" fmla="*/ 860121 w 905940"/>
                <a:gd name="connsiteY2" fmla="*/ 471141 h 3221229"/>
                <a:gd name="connsiteX3" fmla="*/ 691268 w 905940"/>
                <a:gd name="connsiteY3" fmla="*/ 1037399 h 3221229"/>
                <a:gd name="connsiteX4" fmla="*/ 586389 w 905940"/>
                <a:gd name="connsiteY4" fmla="*/ 2154097 h 3221229"/>
                <a:gd name="connsiteX5" fmla="*/ 628072 w 905940"/>
                <a:gd name="connsiteY5" fmla="*/ 2883414 h 3221229"/>
                <a:gd name="connsiteX6" fmla="*/ 539454 w 905940"/>
                <a:gd name="connsiteY6" fmla="*/ 3037078 h 3221229"/>
                <a:gd name="connsiteX7" fmla="*/ 272735 w 905940"/>
                <a:gd name="connsiteY7" fmla="*/ 3218645 h 3221229"/>
                <a:gd name="connsiteX8" fmla="*/ 0 w 905940"/>
                <a:gd name="connsiteY8" fmla="*/ 30734 h 3221229"/>
                <a:gd name="connsiteX0" fmla="*/ 0 w 867603"/>
                <a:gd name="connsiteY0" fmla="*/ 30841 h 3221336"/>
                <a:gd name="connsiteX1" fmla="*/ 867603 w 867603"/>
                <a:gd name="connsiteY1" fmla="*/ 0 h 3221336"/>
                <a:gd name="connsiteX2" fmla="*/ 860121 w 867603"/>
                <a:gd name="connsiteY2" fmla="*/ 471248 h 3221336"/>
                <a:gd name="connsiteX3" fmla="*/ 691268 w 867603"/>
                <a:gd name="connsiteY3" fmla="*/ 1037506 h 3221336"/>
                <a:gd name="connsiteX4" fmla="*/ 586389 w 867603"/>
                <a:gd name="connsiteY4" fmla="*/ 2154204 h 3221336"/>
                <a:gd name="connsiteX5" fmla="*/ 628072 w 867603"/>
                <a:gd name="connsiteY5" fmla="*/ 2883521 h 3221336"/>
                <a:gd name="connsiteX6" fmla="*/ 539454 w 867603"/>
                <a:gd name="connsiteY6" fmla="*/ 3037185 h 3221336"/>
                <a:gd name="connsiteX7" fmla="*/ 272735 w 867603"/>
                <a:gd name="connsiteY7" fmla="*/ 3218752 h 3221336"/>
                <a:gd name="connsiteX8" fmla="*/ 0 w 867603"/>
                <a:gd name="connsiteY8" fmla="*/ 30841 h 3221336"/>
                <a:gd name="connsiteX0" fmla="*/ 0 w 867603"/>
                <a:gd name="connsiteY0" fmla="*/ 30841 h 3221336"/>
                <a:gd name="connsiteX1" fmla="*/ 867603 w 867603"/>
                <a:gd name="connsiteY1" fmla="*/ 0 h 3221336"/>
                <a:gd name="connsiteX2" fmla="*/ 860121 w 867603"/>
                <a:gd name="connsiteY2" fmla="*/ 471248 h 3221336"/>
                <a:gd name="connsiteX3" fmla="*/ 691268 w 867603"/>
                <a:gd name="connsiteY3" fmla="*/ 1037506 h 3221336"/>
                <a:gd name="connsiteX4" fmla="*/ 586389 w 867603"/>
                <a:gd name="connsiteY4" fmla="*/ 2154204 h 3221336"/>
                <a:gd name="connsiteX5" fmla="*/ 628072 w 867603"/>
                <a:gd name="connsiteY5" fmla="*/ 2883521 h 3221336"/>
                <a:gd name="connsiteX6" fmla="*/ 539454 w 867603"/>
                <a:gd name="connsiteY6" fmla="*/ 3037185 h 3221336"/>
                <a:gd name="connsiteX7" fmla="*/ 272735 w 867603"/>
                <a:gd name="connsiteY7" fmla="*/ 3218752 h 3221336"/>
                <a:gd name="connsiteX8" fmla="*/ 0 w 867603"/>
                <a:gd name="connsiteY8" fmla="*/ 30841 h 3221336"/>
                <a:gd name="connsiteX0" fmla="*/ 0 w 867603"/>
                <a:gd name="connsiteY0" fmla="*/ 30841 h 3221336"/>
                <a:gd name="connsiteX1" fmla="*/ 867603 w 867603"/>
                <a:gd name="connsiteY1" fmla="*/ 0 h 3221336"/>
                <a:gd name="connsiteX2" fmla="*/ 792205 w 867603"/>
                <a:gd name="connsiteY2" fmla="*/ 503497 h 3221336"/>
                <a:gd name="connsiteX3" fmla="*/ 691268 w 867603"/>
                <a:gd name="connsiteY3" fmla="*/ 1037506 h 3221336"/>
                <a:gd name="connsiteX4" fmla="*/ 586389 w 867603"/>
                <a:gd name="connsiteY4" fmla="*/ 2154204 h 3221336"/>
                <a:gd name="connsiteX5" fmla="*/ 628072 w 867603"/>
                <a:gd name="connsiteY5" fmla="*/ 2883521 h 3221336"/>
                <a:gd name="connsiteX6" fmla="*/ 539454 w 867603"/>
                <a:gd name="connsiteY6" fmla="*/ 3037185 h 3221336"/>
                <a:gd name="connsiteX7" fmla="*/ 272735 w 867603"/>
                <a:gd name="connsiteY7" fmla="*/ 3218752 h 3221336"/>
                <a:gd name="connsiteX8" fmla="*/ 0 w 867603"/>
                <a:gd name="connsiteY8" fmla="*/ 30841 h 3221336"/>
                <a:gd name="connsiteX0" fmla="*/ 0 w 867603"/>
                <a:gd name="connsiteY0" fmla="*/ 30841 h 3221336"/>
                <a:gd name="connsiteX1" fmla="*/ 867603 w 867603"/>
                <a:gd name="connsiteY1" fmla="*/ 0 h 3221336"/>
                <a:gd name="connsiteX2" fmla="*/ 786332 w 867603"/>
                <a:gd name="connsiteY2" fmla="*/ 494634 h 3221336"/>
                <a:gd name="connsiteX3" fmla="*/ 691268 w 867603"/>
                <a:gd name="connsiteY3" fmla="*/ 1037506 h 3221336"/>
                <a:gd name="connsiteX4" fmla="*/ 586389 w 867603"/>
                <a:gd name="connsiteY4" fmla="*/ 2154204 h 3221336"/>
                <a:gd name="connsiteX5" fmla="*/ 628072 w 867603"/>
                <a:gd name="connsiteY5" fmla="*/ 2883521 h 3221336"/>
                <a:gd name="connsiteX6" fmla="*/ 539454 w 867603"/>
                <a:gd name="connsiteY6" fmla="*/ 3037185 h 3221336"/>
                <a:gd name="connsiteX7" fmla="*/ 272735 w 867603"/>
                <a:gd name="connsiteY7" fmla="*/ 3218752 h 3221336"/>
                <a:gd name="connsiteX8" fmla="*/ 0 w 867603"/>
                <a:gd name="connsiteY8" fmla="*/ 30841 h 3221336"/>
                <a:gd name="connsiteX0" fmla="*/ 0 w 867603"/>
                <a:gd name="connsiteY0" fmla="*/ 30841 h 3221336"/>
                <a:gd name="connsiteX1" fmla="*/ 867603 w 867603"/>
                <a:gd name="connsiteY1" fmla="*/ 0 h 3221336"/>
                <a:gd name="connsiteX2" fmla="*/ 786332 w 867603"/>
                <a:gd name="connsiteY2" fmla="*/ 494634 h 3221336"/>
                <a:gd name="connsiteX3" fmla="*/ 691268 w 867603"/>
                <a:gd name="connsiteY3" fmla="*/ 1037506 h 3221336"/>
                <a:gd name="connsiteX4" fmla="*/ 586389 w 867603"/>
                <a:gd name="connsiteY4" fmla="*/ 2154204 h 3221336"/>
                <a:gd name="connsiteX5" fmla="*/ 458172 w 867603"/>
                <a:gd name="connsiteY5" fmla="*/ 2473145 h 3221336"/>
                <a:gd name="connsiteX6" fmla="*/ 539454 w 867603"/>
                <a:gd name="connsiteY6" fmla="*/ 3037185 h 3221336"/>
                <a:gd name="connsiteX7" fmla="*/ 272735 w 867603"/>
                <a:gd name="connsiteY7" fmla="*/ 3218752 h 3221336"/>
                <a:gd name="connsiteX8" fmla="*/ 0 w 867603"/>
                <a:gd name="connsiteY8" fmla="*/ 30841 h 3221336"/>
                <a:gd name="connsiteX0" fmla="*/ 0 w 867603"/>
                <a:gd name="connsiteY0" fmla="*/ 30841 h 3447181"/>
                <a:gd name="connsiteX1" fmla="*/ 867603 w 867603"/>
                <a:gd name="connsiteY1" fmla="*/ 0 h 3447181"/>
                <a:gd name="connsiteX2" fmla="*/ 786332 w 867603"/>
                <a:gd name="connsiteY2" fmla="*/ 494634 h 3447181"/>
                <a:gd name="connsiteX3" fmla="*/ 691268 w 867603"/>
                <a:gd name="connsiteY3" fmla="*/ 1037506 h 3447181"/>
                <a:gd name="connsiteX4" fmla="*/ 586389 w 867603"/>
                <a:gd name="connsiteY4" fmla="*/ 2154204 h 3447181"/>
                <a:gd name="connsiteX5" fmla="*/ 458172 w 867603"/>
                <a:gd name="connsiteY5" fmla="*/ 2473145 h 3447181"/>
                <a:gd name="connsiteX6" fmla="*/ 539454 w 867603"/>
                <a:gd name="connsiteY6" fmla="*/ 3037185 h 3447181"/>
                <a:gd name="connsiteX7" fmla="*/ 295696 w 867603"/>
                <a:gd name="connsiteY7" fmla="*/ 3445885 h 3447181"/>
                <a:gd name="connsiteX8" fmla="*/ 0 w 867603"/>
                <a:gd name="connsiteY8" fmla="*/ 30841 h 3447181"/>
                <a:gd name="connsiteX0" fmla="*/ 0 w 867603"/>
                <a:gd name="connsiteY0" fmla="*/ 30841 h 3456019"/>
                <a:gd name="connsiteX1" fmla="*/ 867603 w 867603"/>
                <a:gd name="connsiteY1" fmla="*/ 0 h 3456019"/>
                <a:gd name="connsiteX2" fmla="*/ 786332 w 867603"/>
                <a:gd name="connsiteY2" fmla="*/ 494634 h 3456019"/>
                <a:gd name="connsiteX3" fmla="*/ 691268 w 867603"/>
                <a:gd name="connsiteY3" fmla="*/ 1037506 h 3456019"/>
                <a:gd name="connsiteX4" fmla="*/ 586389 w 867603"/>
                <a:gd name="connsiteY4" fmla="*/ 2154204 h 3456019"/>
                <a:gd name="connsiteX5" fmla="*/ 458172 w 867603"/>
                <a:gd name="connsiteY5" fmla="*/ 2473145 h 3456019"/>
                <a:gd name="connsiteX6" fmla="*/ 539454 w 867603"/>
                <a:gd name="connsiteY6" fmla="*/ 3037185 h 3456019"/>
                <a:gd name="connsiteX7" fmla="*/ 301569 w 867603"/>
                <a:gd name="connsiteY7" fmla="*/ 3454748 h 3456019"/>
                <a:gd name="connsiteX8" fmla="*/ 0 w 867603"/>
                <a:gd name="connsiteY8" fmla="*/ 30841 h 3456019"/>
                <a:gd name="connsiteX0" fmla="*/ 0 w 867603"/>
                <a:gd name="connsiteY0" fmla="*/ 30841 h 3456019"/>
                <a:gd name="connsiteX1" fmla="*/ 867603 w 867603"/>
                <a:gd name="connsiteY1" fmla="*/ 0 h 3456019"/>
                <a:gd name="connsiteX2" fmla="*/ 786332 w 867603"/>
                <a:gd name="connsiteY2" fmla="*/ 494634 h 3456019"/>
                <a:gd name="connsiteX3" fmla="*/ 691268 w 867603"/>
                <a:gd name="connsiteY3" fmla="*/ 1037506 h 3456019"/>
                <a:gd name="connsiteX4" fmla="*/ 586389 w 867603"/>
                <a:gd name="connsiteY4" fmla="*/ 2154204 h 3456019"/>
                <a:gd name="connsiteX5" fmla="*/ 458172 w 867603"/>
                <a:gd name="connsiteY5" fmla="*/ 2473145 h 3456019"/>
                <a:gd name="connsiteX6" fmla="*/ 539454 w 867603"/>
                <a:gd name="connsiteY6" fmla="*/ 3037185 h 3456019"/>
                <a:gd name="connsiteX7" fmla="*/ 301569 w 867603"/>
                <a:gd name="connsiteY7" fmla="*/ 3454748 h 3456019"/>
                <a:gd name="connsiteX8" fmla="*/ 0 w 867603"/>
                <a:gd name="connsiteY8" fmla="*/ 30841 h 3456019"/>
                <a:gd name="connsiteX0" fmla="*/ 0 w 867603"/>
                <a:gd name="connsiteY0" fmla="*/ 30841 h 3482540"/>
                <a:gd name="connsiteX1" fmla="*/ 867603 w 867603"/>
                <a:gd name="connsiteY1" fmla="*/ 0 h 3482540"/>
                <a:gd name="connsiteX2" fmla="*/ 786332 w 867603"/>
                <a:gd name="connsiteY2" fmla="*/ 494634 h 3482540"/>
                <a:gd name="connsiteX3" fmla="*/ 691268 w 867603"/>
                <a:gd name="connsiteY3" fmla="*/ 1037506 h 3482540"/>
                <a:gd name="connsiteX4" fmla="*/ 586389 w 867603"/>
                <a:gd name="connsiteY4" fmla="*/ 2154204 h 3482540"/>
                <a:gd name="connsiteX5" fmla="*/ 458172 w 867603"/>
                <a:gd name="connsiteY5" fmla="*/ 2473145 h 3482540"/>
                <a:gd name="connsiteX6" fmla="*/ 539454 w 867603"/>
                <a:gd name="connsiteY6" fmla="*/ 3037185 h 3482540"/>
                <a:gd name="connsiteX7" fmla="*/ 319188 w 867603"/>
                <a:gd name="connsiteY7" fmla="*/ 3481338 h 3482540"/>
                <a:gd name="connsiteX8" fmla="*/ 0 w 867603"/>
                <a:gd name="connsiteY8" fmla="*/ 30841 h 3482540"/>
                <a:gd name="connsiteX0" fmla="*/ 0 w 867603"/>
                <a:gd name="connsiteY0" fmla="*/ 30841 h 3482505"/>
                <a:gd name="connsiteX1" fmla="*/ 867603 w 867603"/>
                <a:gd name="connsiteY1" fmla="*/ 0 h 3482505"/>
                <a:gd name="connsiteX2" fmla="*/ 786332 w 867603"/>
                <a:gd name="connsiteY2" fmla="*/ 494634 h 3482505"/>
                <a:gd name="connsiteX3" fmla="*/ 691268 w 867603"/>
                <a:gd name="connsiteY3" fmla="*/ 1037506 h 3482505"/>
                <a:gd name="connsiteX4" fmla="*/ 586389 w 867603"/>
                <a:gd name="connsiteY4" fmla="*/ 2154204 h 3482505"/>
                <a:gd name="connsiteX5" fmla="*/ 458172 w 867603"/>
                <a:gd name="connsiteY5" fmla="*/ 2473145 h 3482505"/>
                <a:gd name="connsiteX6" fmla="*/ 542444 w 867603"/>
                <a:gd name="connsiteY6" fmla="*/ 3022448 h 3482505"/>
                <a:gd name="connsiteX7" fmla="*/ 319188 w 867603"/>
                <a:gd name="connsiteY7" fmla="*/ 3481338 h 3482505"/>
                <a:gd name="connsiteX8" fmla="*/ 0 w 867603"/>
                <a:gd name="connsiteY8" fmla="*/ 30841 h 3482505"/>
                <a:gd name="connsiteX0" fmla="*/ 0 w 867603"/>
                <a:gd name="connsiteY0" fmla="*/ 30841 h 3482505"/>
                <a:gd name="connsiteX1" fmla="*/ 867603 w 867603"/>
                <a:gd name="connsiteY1" fmla="*/ 0 h 3482505"/>
                <a:gd name="connsiteX2" fmla="*/ 786332 w 867603"/>
                <a:gd name="connsiteY2" fmla="*/ 494634 h 3482505"/>
                <a:gd name="connsiteX3" fmla="*/ 691268 w 867603"/>
                <a:gd name="connsiteY3" fmla="*/ 1037506 h 3482505"/>
                <a:gd name="connsiteX4" fmla="*/ 560012 w 867603"/>
                <a:gd name="connsiteY4" fmla="*/ 2095152 h 3482505"/>
                <a:gd name="connsiteX5" fmla="*/ 458172 w 867603"/>
                <a:gd name="connsiteY5" fmla="*/ 2473145 h 3482505"/>
                <a:gd name="connsiteX6" fmla="*/ 542444 w 867603"/>
                <a:gd name="connsiteY6" fmla="*/ 3022448 h 3482505"/>
                <a:gd name="connsiteX7" fmla="*/ 319188 w 867603"/>
                <a:gd name="connsiteY7" fmla="*/ 3481338 h 3482505"/>
                <a:gd name="connsiteX8" fmla="*/ 0 w 867603"/>
                <a:gd name="connsiteY8" fmla="*/ 30841 h 3482505"/>
                <a:gd name="connsiteX0" fmla="*/ 0 w 903699"/>
                <a:gd name="connsiteY0" fmla="*/ 53877 h 3482505"/>
                <a:gd name="connsiteX1" fmla="*/ 903699 w 903699"/>
                <a:gd name="connsiteY1" fmla="*/ 0 h 3482505"/>
                <a:gd name="connsiteX2" fmla="*/ 822428 w 903699"/>
                <a:gd name="connsiteY2" fmla="*/ 494634 h 3482505"/>
                <a:gd name="connsiteX3" fmla="*/ 727364 w 903699"/>
                <a:gd name="connsiteY3" fmla="*/ 1037506 h 3482505"/>
                <a:gd name="connsiteX4" fmla="*/ 596108 w 903699"/>
                <a:gd name="connsiteY4" fmla="*/ 2095152 h 3482505"/>
                <a:gd name="connsiteX5" fmla="*/ 494268 w 903699"/>
                <a:gd name="connsiteY5" fmla="*/ 2473145 h 3482505"/>
                <a:gd name="connsiteX6" fmla="*/ 578540 w 903699"/>
                <a:gd name="connsiteY6" fmla="*/ 3022448 h 3482505"/>
                <a:gd name="connsiteX7" fmla="*/ 355284 w 903699"/>
                <a:gd name="connsiteY7" fmla="*/ 3481338 h 3482505"/>
                <a:gd name="connsiteX8" fmla="*/ 0 w 903699"/>
                <a:gd name="connsiteY8" fmla="*/ 53877 h 3482505"/>
                <a:gd name="connsiteX0" fmla="*/ 0 w 903699"/>
                <a:gd name="connsiteY0" fmla="*/ 53877 h 3482505"/>
                <a:gd name="connsiteX1" fmla="*/ 903699 w 903699"/>
                <a:gd name="connsiteY1" fmla="*/ 0 h 3482505"/>
                <a:gd name="connsiteX2" fmla="*/ 822428 w 903699"/>
                <a:gd name="connsiteY2" fmla="*/ 494634 h 3482505"/>
                <a:gd name="connsiteX3" fmla="*/ 727364 w 903699"/>
                <a:gd name="connsiteY3" fmla="*/ 1037506 h 3482505"/>
                <a:gd name="connsiteX4" fmla="*/ 596108 w 903699"/>
                <a:gd name="connsiteY4" fmla="*/ 2095152 h 3482505"/>
                <a:gd name="connsiteX5" fmla="*/ 494268 w 903699"/>
                <a:gd name="connsiteY5" fmla="*/ 2473145 h 3482505"/>
                <a:gd name="connsiteX6" fmla="*/ 578540 w 903699"/>
                <a:gd name="connsiteY6" fmla="*/ 3022448 h 3482505"/>
                <a:gd name="connsiteX7" fmla="*/ 355284 w 903699"/>
                <a:gd name="connsiteY7" fmla="*/ 3481338 h 3482505"/>
                <a:gd name="connsiteX8" fmla="*/ 0 w 903699"/>
                <a:gd name="connsiteY8" fmla="*/ 53877 h 3482505"/>
                <a:gd name="connsiteX0" fmla="*/ 0 w 906635"/>
                <a:gd name="connsiteY0" fmla="*/ 30734 h 3482505"/>
                <a:gd name="connsiteX1" fmla="*/ 906635 w 906635"/>
                <a:gd name="connsiteY1" fmla="*/ 0 h 3482505"/>
                <a:gd name="connsiteX2" fmla="*/ 825364 w 906635"/>
                <a:gd name="connsiteY2" fmla="*/ 494634 h 3482505"/>
                <a:gd name="connsiteX3" fmla="*/ 730300 w 906635"/>
                <a:gd name="connsiteY3" fmla="*/ 1037506 h 3482505"/>
                <a:gd name="connsiteX4" fmla="*/ 599044 w 906635"/>
                <a:gd name="connsiteY4" fmla="*/ 2095152 h 3482505"/>
                <a:gd name="connsiteX5" fmla="*/ 497204 w 906635"/>
                <a:gd name="connsiteY5" fmla="*/ 2473145 h 3482505"/>
                <a:gd name="connsiteX6" fmla="*/ 581476 w 906635"/>
                <a:gd name="connsiteY6" fmla="*/ 3022448 h 3482505"/>
                <a:gd name="connsiteX7" fmla="*/ 358220 w 906635"/>
                <a:gd name="connsiteY7" fmla="*/ 3481338 h 3482505"/>
                <a:gd name="connsiteX8" fmla="*/ 0 w 906635"/>
                <a:gd name="connsiteY8" fmla="*/ 30734 h 3482505"/>
                <a:gd name="connsiteX0" fmla="*/ 0 w 909572"/>
                <a:gd name="connsiteY0" fmla="*/ 14797 h 3466568"/>
                <a:gd name="connsiteX1" fmla="*/ 909572 w 909572"/>
                <a:gd name="connsiteY1" fmla="*/ 7203 h 3466568"/>
                <a:gd name="connsiteX2" fmla="*/ 825364 w 909572"/>
                <a:gd name="connsiteY2" fmla="*/ 478697 h 3466568"/>
                <a:gd name="connsiteX3" fmla="*/ 730300 w 909572"/>
                <a:gd name="connsiteY3" fmla="*/ 1021569 h 3466568"/>
                <a:gd name="connsiteX4" fmla="*/ 599044 w 909572"/>
                <a:gd name="connsiteY4" fmla="*/ 2079215 h 3466568"/>
                <a:gd name="connsiteX5" fmla="*/ 497204 w 909572"/>
                <a:gd name="connsiteY5" fmla="*/ 2457208 h 3466568"/>
                <a:gd name="connsiteX6" fmla="*/ 581476 w 909572"/>
                <a:gd name="connsiteY6" fmla="*/ 3006511 h 3466568"/>
                <a:gd name="connsiteX7" fmla="*/ 358220 w 909572"/>
                <a:gd name="connsiteY7" fmla="*/ 3465401 h 3466568"/>
                <a:gd name="connsiteX8" fmla="*/ 0 w 909572"/>
                <a:gd name="connsiteY8" fmla="*/ 14797 h 3466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9572" h="3466568">
                  <a:moveTo>
                    <a:pt x="0" y="14797"/>
                  </a:moveTo>
                  <a:cubicBezTo>
                    <a:pt x="0" y="-13260"/>
                    <a:pt x="881515" y="7203"/>
                    <a:pt x="909572" y="7203"/>
                  </a:cubicBezTo>
                  <a:cubicBezTo>
                    <a:pt x="839163" y="196536"/>
                    <a:pt x="827858" y="321614"/>
                    <a:pt x="825364" y="478697"/>
                  </a:cubicBezTo>
                  <a:cubicBezTo>
                    <a:pt x="853421" y="478697"/>
                    <a:pt x="730300" y="993512"/>
                    <a:pt x="730300" y="1021569"/>
                  </a:cubicBezTo>
                  <a:lnTo>
                    <a:pt x="599044" y="2079215"/>
                  </a:lnTo>
                  <a:cubicBezTo>
                    <a:pt x="599044" y="2107272"/>
                    <a:pt x="525261" y="2457208"/>
                    <a:pt x="497204" y="2457208"/>
                  </a:cubicBezTo>
                  <a:lnTo>
                    <a:pt x="581476" y="3006511"/>
                  </a:lnTo>
                  <a:cubicBezTo>
                    <a:pt x="553419" y="3006511"/>
                    <a:pt x="358220" y="3493458"/>
                    <a:pt x="358220" y="3465401"/>
                  </a:cubicBezTo>
                  <a:cubicBezTo>
                    <a:pt x="263821" y="2596402"/>
                    <a:pt x="39032" y="895435"/>
                    <a:pt x="0" y="14797"/>
                  </a:cubicBezTo>
                  <a:close/>
                </a:path>
              </a:pathLst>
            </a:custGeom>
            <a:solidFill>
              <a:srgbClr val="BDC6E9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 rot="17970351">
              <a:off x="1326357" y="2808507"/>
              <a:ext cx="1236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nazhoq71</a:t>
              </a:r>
              <a:endParaRPr lang="en-US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26" name="Lightning Bolt 25"/>
          <p:cNvSpPr/>
          <p:nvPr/>
        </p:nvSpPr>
        <p:spPr>
          <a:xfrm rot="20064579">
            <a:off x="6299544" y="3966799"/>
            <a:ext cx="1434620" cy="242675"/>
          </a:xfrm>
          <a:prstGeom prst="lightningBolt">
            <a:avLst/>
          </a:prstGeom>
          <a:solidFill>
            <a:srgbClr val="FF000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39302" y="79356"/>
            <a:ext cx="1686865" cy="558823"/>
            <a:chOff x="8475516" y="247204"/>
            <a:chExt cx="3406681" cy="558823"/>
          </a:xfrm>
        </p:grpSpPr>
        <p:sp>
          <p:nvSpPr>
            <p:cNvPr id="32" name="Rounded Rectangle 30"/>
            <p:cNvSpPr/>
            <p:nvPr/>
          </p:nvSpPr>
          <p:spPr>
            <a:xfrm>
              <a:off x="8475516" y="247204"/>
              <a:ext cx="2892675" cy="558823"/>
            </a:xfrm>
            <a:custGeom>
              <a:avLst/>
              <a:gdLst>
                <a:gd name="connsiteX0" fmla="*/ 0 w 3466531"/>
                <a:gd name="connsiteY0" fmla="*/ 380608 h 761216"/>
                <a:gd name="connsiteX1" fmla="*/ 380608 w 3466531"/>
                <a:gd name="connsiteY1" fmla="*/ 0 h 761216"/>
                <a:gd name="connsiteX2" fmla="*/ 3085923 w 3466531"/>
                <a:gd name="connsiteY2" fmla="*/ 0 h 761216"/>
                <a:gd name="connsiteX3" fmla="*/ 3466531 w 3466531"/>
                <a:gd name="connsiteY3" fmla="*/ 380608 h 761216"/>
                <a:gd name="connsiteX4" fmla="*/ 3466531 w 3466531"/>
                <a:gd name="connsiteY4" fmla="*/ 380608 h 761216"/>
                <a:gd name="connsiteX5" fmla="*/ 3085923 w 3466531"/>
                <a:gd name="connsiteY5" fmla="*/ 761216 h 761216"/>
                <a:gd name="connsiteX6" fmla="*/ 380608 w 3466531"/>
                <a:gd name="connsiteY6" fmla="*/ 761216 h 761216"/>
                <a:gd name="connsiteX7" fmla="*/ 0 w 3466531"/>
                <a:gd name="connsiteY7" fmla="*/ 380608 h 761216"/>
                <a:gd name="connsiteX0" fmla="*/ 0 w 3466531"/>
                <a:gd name="connsiteY0" fmla="*/ 380608 h 761216"/>
                <a:gd name="connsiteX1" fmla="*/ 380608 w 3466531"/>
                <a:gd name="connsiteY1" fmla="*/ 0 h 761216"/>
                <a:gd name="connsiteX2" fmla="*/ 3085923 w 3466531"/>
                <a:gd name="connsiteY2" fmla="*/ 0 h 761216"/>
                <a:gd name="connsiteX3" fmla="*/ 3466531 w 3466531"/>
                <a:gd name="connsiteY3" fmla="*/ 380608 h 761216"/>
                <a:gd name="connsiteX4" fmla="*/ 3466531 w 3466531"/>
                <a:gd name="connsiteY4" fmla="*/ 380608 h 761216"/>
                <a:gd name="connsiteX5" fmla="*/ 3085923 w 3466531"/>
                <a:gd name="connsiteY5" fmla="*/ 761216 h 761216"/>
                <a:gd name="connsiteX6" fmla="*/ 2429301 w 3466531"/>
                <a:gd name="connsiteY6" fmla="*/ 759686 h 761216"/>
                <a:gd name="connsiteX7" fmla="*/ 380608 w 3466531"/>
                <a:gd name="connsiteY7" fmla="*/ 761216 h 761216"/>
                <a:gd name="connsiteX8" fmla="*/ 0 w 3466531"/>
                <a:gd name="connsiteY8" fmla="*/ 380608 h 761216"/>
                <a:gd name="connsiteX0" fmla="*/ 0 w 3466531"/>
                <a:gd name="connsiteY0" fmla="*/ 380608 h 1059998"/>
                <a:gd name="connsiteX1" fmla="*/ 380608 w 3466531"/>
                <a:gd name="connsiteY1" fmla="*/ 0 h 1059998"/>
                <a:gd name="connsiteX2" fmla="*/ 3085923 w 3466531"/>
                <a:gd name="connsiteY2" fmla="*/ 0 h 1059998"/>
                <a:gd name="connsiteX3" fmla="*/ 3466531 w 3466531"/>
                <a:gd name="connsiteY3" fmla="*/ 380608 h 1059998"/>
                <a:gd name="connsiteX4" fmla="*/ 3466531 w 3466531"/>
                <a:gd name="connsiteY4" fmla="*/ 380608 h 1059998"/>
                <a:gd name="connsiteX5" fmla="*/ 3085923 w 3466531"/>
                <a:gd name="connsiteY5" fmla="*/ 761216 h 1059998"/>
                <a:gd name="connsiteX6" fmla="*/ 2770495 w 3466531"/>
                <a:gd name="connsiteY6" fmla="*/ 1059937 h 1059998"/>
                <a:gd name="connsiteX7" fmla="*/ 2429301 w 3466531"/>
                <a:gd name="connsiteY7" fmla="*/ 759686 h 1059998"/>
                <a:gd name="connsiteX8" fmla="*/ 380608 w 3466531"/>
                <a:gd name="connsiteY8" fmla="*/ 761216 h 1059998"/>
                <a:gd name="connsiteX9" fmla="*/ 0 w 3466531"/>
                <a:gd name="connsiteY9" fmla="*/ 380608 h 1059998"/>
                <a:gd name="connsiteX0" fmla="*/ 0 w 3466531"/>
                <a:gd name="connsiteY0" fmla="*/ 380608 h 788904"/>
                <a:gd name="connsiteX1" fmla="*/ 380608 w 3466531"/>
                <a:gd name="connsiteY1" fmla="*/ 0 h 788904"/>
                <a:gd name="connsiteX2" fmla="*/ 3085923 w 3466531"/>
                <a:gd name="connsiteY2" fmla="*/ 0 h 788904"/>
                <a:gd name="connsiteX3" fmla="*/ 3466531 w 3466531"/>
                <a:gd name="connsiteY3" fmla="*/ 380608 h 788904"/>
                <a:gd name="connsiteX4" fmla="*/ 3466531 w 3466531"/>
                <a:gd name="connsiteY4" fmla="*/ 380608 h 788904"/>
                <a:gd name="connsiteX5" fmla="*/ 3085923 w 3466531"/>
                <a:gd name="connsiteY5" fmla="*/ 761216 h 788904"/>
                <a:gd name="connsiteX6" fmla="*/ 2429301 w 3466531"/>
                <a:gd name="connsiteY6" fmla="*/ 759686 h 788904"/>
                <a:gd name="connsiteX7" fmla="*/ 380608 w 3466531"/>
                <a:gd name="connsiteY7" fmla="*/ 761216 h 788904"/>
                <a:gd name="connsiteX8" fmla="*/ 0 w 3466531"/>
                <a:gd name="connsiteY8" fmla="*/ 380608 h 788904"/>
                <a:gd name="connsiteX0" fmla="*/ 15647 w 3482178"/>
                <a:gd name="connsiteY0" fmla="*/ 380608 h 808792"/>
                <a:gd name="connsiteX1" fmla="*/ 396255 w 3482178"/>
                <a:gd name="connsiteY1" fmla="*/ 0 h 808792"/>
                <a:gd name="connsiteX2" fmla="*/ 3101570 w 3482178"/>
                <a:gd name="connsiteY2" fmla="*/ 0 h 808792"/>
                <a:gd name="connsiteX3" fmla="*/ 3482178 w 3482178"/>
                <a:gd name="connsiteY3" fmla="*/ 380608 h 808792"/>
                <a:gd name="connsiteX4" fmla="*/ 3482178 w 3482178"/>
                <a:gd name="connsiteY4" fmla="*/ 380608 h 808792"/>
                <a:gd name="connsiteX5" fmla="*/ 3101570 w 3482178"/>
                <a:gd name="connsiteY5" fmla="*/ 761216 h 808792"/>
                <a:gd name="connsiteX6" fmla="*/ 396255 w 3482178"/>
                <a:gd name="connsiteY6" fmla="*/ 761216 h 808792"/>
                <a:gd name="connsiteX7" fmla="*/ 15647 w 3482178"/>
                <a:gd name="connsiteY7" fmla="*/ 380608 h 808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82178" h="808792">
                  <a:moveTo>
                    <a:pt x="15647" y="380608"/>
                  </a:moveTo>
                  <a:cubicBezTo>
                    <a:pt x="15647" y="170404"/>
                    <a:pt x="186051" y="0"/>
                    <a:pt x="396255" y="0"/>
                  </a:cubicBezTo>
                  <a:lnTo>
                    <a:pt x="3101570" y="0"/>
                  </a:lnTo>
                  <a:cubicBezTo>
                    <a:pt x="3311774" y="0"/>
                    <a:pt x="3482178" y="170404"/>
                    <a:pt x="3482178" y="380608"/>
                  </a:cubicBezTo>
                  <a:lnTo>
                    <a:pt x="3482178" y="380608"/>
                  </a:lnTo>
                  <a:cubicBezTo>
                    <a:pt x="3482178" y="590812"/>
                    <a:pt x="3311774" y="761216"/>
                    <a:pt x="3101570" y="761216"/>
                  </a:cubicBezTo>
                  <a:cubicBezTo>
                    <a:pt x="2587250" y="824651"/>
                    <a:pt x="910576" y="824651"/>
                    <a:pt x="396255" y="761216"/>
                  </a:cubicBezTo>
                  <a:cubicBezTo>
                    <a:pt x="-118066" y="697781"/>
                    <a:pt x="15647" y="590812"/>
                    <a:pt x="15647" y="380608"/>
                  </a:cubicBezTo>
                  <a:close/>
                </a:path>
              </a:pathLst>
            </a:cu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লক্ষ্য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endPara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3" name="Rounded Rectangle 30"/>
            <p:cNvSpPr/>
            <p:nvPr/>
          </p:nvSpPr>
          <p:spPr>
            <a:xfrm>
              <a:off x="8750489" y="279818"/>
              <a:ext cx="3131708" cy="525951"/>
            </a:xfrm>
            <a:custGeom>
              <a:avLst/>
              <a:gdLst>
                <a:gd name="connsiteX0" fmla="*/ 0 w 3466531"/>
                <a:gd name="connsiteY0" fmla="*/ 380608 h 761216"/>
                <a:gd name="connsiteX1" fmla="*/ 380608 w 3466531"/>
                <a:gd name="connsiteY1" fmla="*/ 0 h 761216"/>
                <a:gd name="connsiteX2" fmla="*/ 3085923 w 3466531"/>
                <a:gd name="connsiteY2" fmla="*/ 0 h 761216"/>
                <a:gd name="connsiteX3" fmla="*/ 3466531 w 3466531"/>
                <a:gd name="connsiteY3" fmla="*/ 380608 h 761216"/>
                <a:gd name="connsiteX4" fmla="*/ 3466531 w 3466531"/>
                <a:gd name="connsiteY4" fmla="*/ 380608 h 761216"/>
                <a:gd name="connsiteX5" fmla="*/ 3085923 w 3466531"/>
                <a:gd name="connsiteY5" fmla="*/ 761216 h 761216"/>
                <a:gd name="connsiteX6" fmla="*/ 380608 w 3466531"/>
                <a:gd name="connsiteY6" fmla="*/ 761216 h 761216"/>
                <a:gd name="connsiteX7" fmla="*/ 0 w 3466531"/>
                <a:gd name="connsiteY7" fmla="*/ 380608 h 761216"/>
                <a:gd name="connsiteX0" fmla="*/ 0 w 3466531"/>
                <a:gd name="connsiteY0" fmla="*/ 380608 h 761216"/>
                <a:gd name="connsiteX1" fmla="*/ 380608 w 3466531"/>
                <a:gd name="connsiteY1" fmla="*/ 0 h 761216"/>
                <a:gd name="connsiteX2" fmla="*/ 3085923 w 3466531"/>
                <a:gd name="connsiteY2" fmla="*/ 0 h 761216"/>
                <a:gd name="connsiteX3" fmla="*/ 3466531 w 3466531"/>
                <a:gd name="connsiteY3" fmla="*/ 380608 h 761216"/>
                <a:gd name="connsiteX4" fmla="*/ 3466531 w 3466531"/>
                <a:gd name="connsiteY4" fmla="*/ 380608 h 761216"/>
                <a:gd name="connsiteX5" fmla="*/ 3085923 w 3466531"/>
                <a:gd name="connsiteY5" fmla="*/ 761216 h 761216"/>
                <a:gd name="connsiteX6" fmla="*/ 2429301 w 3466531"/>
                <a:gd name="connsiteY6" fmla="*/ 759686 h 761216"/>
                <a:gd name="connsiteX7" fmla="*/ 380608 w 3466531"/>
                <a:gd name="connsiteY7" fmla="*/ 761216 h 761216"/>
                <a:gd name="connsiteX8" fmla="*/ 0 w 3466531"/>
                <a:gd name="connsiteY8" fmla="*/ 380608 h 761216"/>
                <a:gd name="connsiteX0" fmla="*/ 0 w 3466531"/>
                <a:gd name="connsiteY0" fmla="*/ 380608 h 1059998"/>
                <a:gd name="connsiteX1" fmla="*/ 380608 w 3466531"/>
                <a:gd name="connsiteY1" fmla="*/ 0 h 1059998"/>
                <a:gd name="connsiteX2" fmla="*/ 3085923 w 3466531"/>
                <a:gd name="connsiteY2" fmla="*/ 0 h 1059998"/>
                <a:gd name="connsiteX3" fmla="*/ 3466531 w 3466531"/>
                <a:gd name="connsiteY3" fmla="*/ 380608 h 1059998"/>
                <a:gd name="connsiteX4" fmla="*/ 3466531 w 3466531"/>
                <a:gd name="connsiteY4" fmla="*/ 380608 h 1059998"/>
                <a:gd name="connsiteX5" fmla="*/ 3085923 w 3466531"/>
                <a:gd name="connsiteY5" fmla="*/ 761216 h 1059998"/>
                <a:gd name="connsiteX6" fmla="*/ 2770495 w 3466531"/>
                <a:gd name="connsiteY6" fmla="*/ 1059937 h 1059998"/>
                <a:gd name="connsiteX7" fmla="*/ 2429301 w 3466531"/>
                <a:gd name="connsiteY7" fmla="*/ 759686 h 1059998"/>
                <a:gd name="connsiteX8" fmla="*/ 380608 w 3466531"/>
                <a:gd name="connsiteY8" fmla="*/ 761216 h 1059998"/>
                <a:gd name="connsiteX9" fmla="*/ 0 w 3466531"/>
                <a:gd name="connsiteY9" fmla="*/ 380608 h 1059998"/>
                <a:gd name="connsiteX0" fmla="*/ 0 w 3466531"/>
                <a:gd name="connsiteY0" fmla="*/ 380608 h 1121069"/>
                <a:gd name="connsiteX1" fmla="*/ 380608 w 3466531"/>
                <a:gd name="connsiteY1" fmla="*/ 0 h 1121069"/>
                <a:gd name="connsiteX2" fmla="*/ 3085923 w 3466531"/>
                <a:gd name="connsiteY2" fmla="*/ 0 h 1121069"/>
                <a:gd name="connsiteX3" fmla="*/ 3466531 w 3466531"/>
                <a:gd name="connsiteY3" fmla="*/ 380608 h 1121069"/>
                <a:gd name="connsiteX4" fmla="*/ 3466531 w 3466531"/>
                <a:gd name="connsiteY4" fmla="*/ 380608 h 1121069"/>
                <a:gd name="connsiteX5" fmla="*/ 3085923 w 3466531"/>
                <a:gd name="connsiteY5" fmla="*/ 761216 h 1121069"/>
                <a:gd name="connsiteX6" fmla="*/ 2887961 w 3466531"/>
                <a:gd name="connsiteY6" fmla="*/ 1121018 h 1121069"/>
                <a:gd name="connsiteX7" fmla="*/ 2429301 w 3466531"/>
                <a:gd name="connsiteY7" fmla="*/ 759686 h 1121069"/>
                <a:gd name="connsiteX8" fmla="*/ 380608 w 3466531"/>
                <a:gd name="connsiteY8" fmla="*/ 761216 h 1121069"/>
                <a:gd name="connsiteX9" fmla="*/ 0 w 3466531"/>
                <a:gd name="connsiteY9" fmla="*/ 380608 h 1121069"/>
                <a:gd name="connsiteX0" fmla="*/ 0 w 3466531"/>
                <a:gd name="connsiteY0" fmla="*/ 380608 h 788904"/>
                <a:gd name="connsiteX1" fmla="*/ 380608 w 3466531"/>
                <a:gd name="connsiteY1" fmla="*/ 0 h 788904"/>
                <a:gd name="connsiteX2" fmla="*/ 3085923 w 3466531"/>
                <a:gd name="connsiteY2" fmla="*/ 0 h 788904"/>
                <a:gd name="connsiteX3" fmla="*/ 3466531 w 3466531"/>
                <a:gd name="connsiteY3" fmla="*/ 380608 h 788904"/>
                <a:gd name="connsiteX4" fmla="*/ 3466531 w 3466531"/>
                <a:gd name="connsiteY4" fmla="*/ 380608 h 788904"/>
                <a:gd name="connsiteX5" fmla="*/ 3085923 w 3466531"/>
                <a:gd name="connsiteY5" fmla="*/ 761216 h 788904"/>
                <a:gd name="connsiteX6" fmla="*/ 2429301 w 3466531"/>
                <a:gd name="connsiteY6" fmla="*/ 759686 h 788904"/>
                <a:gd name="connsiteX7" fmla="*/ 380608 w 3466531"/>
                <a:gd name="connsiteY7" fmla="*/ 761216 h 788904"/>
                <a:gd name="connsiteX8" fmla="*/ 0 w 3466531"/>
                <a:gd name="connsiteY8" fmla="*/ 380608 h 788904"/>
                <a:gd name="connsiteX0" fmla="*/ 0 w 3820453"/>
                <a:gd name="connsiteY0" fmla="*/ 380608 h 915720"/>
                <a:gd name="connsiteX1" fmla="*/ 380608 w 3820453"/>
                <a:gd name="connsiteY1" fmla="*/ 0 h 915720"/>
                <a:gd name="connsiteX2" fmla="*/ 3085923 w 3820453"/>
                <a:gd name="connsiteY2" fmla="*/ 0 h 915720"/>
                <a:gd name="connsiteX3" fmla="*/ 3466531 w 3820453"/>
                <a:gd name="connsiteY3" fmla="*/ 380608 h 915720"/>
                <a:gd name="connsiteX4" fmla="*/ 3466531 w 3820453"/>
                <a:gd name="connsiteY4" fmla="*/ 380608 h 915720"/>
                <a:gd name="connsiteX5" fmla="*/ 3769922 w 3820453"/>
                <a:gd name="connsiteY5" fmla="*/ 903738 h 915720"/>
                <a:gd name="connsiteX6" fmla="*/ 2429301 w 3820453"/>
                <a:gd name="connsiteY6" fmla="*/ 759686 h 915720"/>
                <a:gd name="connsiteX7" fmla="*/ 380608 w 3820453"/>
                <a:gd name="connsiteY7" fmla="*/ 761216 h 915720"/>
                <a:gd name="connsiteX8" fmla="*/ 0 w 3820453"/>
                <a:gd name="connsiteY8" fmla="*/ 380608 h 915720"/>
                <a:gd name="connsiteX0" fmla="*/ 0 w 3810024"/>
                <a:gd name="connsiteY0" fmla="*/ 380608 h 915720"/>
                <a:gd name="connsiteX1" fmla="*/ 380608 w 3810024"/>
                <a:gd name="connsiteY1" fmla="*/ 0 h 915720"/>
                <a:gd name="connsiteX2" fmla="*/ 3085923 w 3810024"/>
                <a:gd name="connsiteY2" fmla="*/ 0 h 915720"/>
                <a:gd name="connsiteX3" fmla="*/ 3466531 w 3810024"/>
                <a:gd name="connsiteY3" fmla="*/ 380608 h 915720"/>
                <a:gd name="connsiteX4" fmla="*/ 3295533 w 3810024"/>
                <a:gd name="connsiteY4" fmla="*/ 360247 h 915720"/>
                <a:gd name="connsiteX5" fmla="*/ 3769922 w 3810024"/>
                <a:gd name="connsiteY5" fmla="*/ 903738 h 915720"/>
                <a:gd name="connsiteX6" fmla="*/ 2429301 w 3810024"/>
                <a:gd name="connsiteY6" fmla="*/ 759686 h 915720"/>
                <a:gd name="connsiteX7" fmla="*/ 380608 w 3810024"/>
                <a:gd name="connsiteY7" fmla="*/ 761216 h 915720"/>
                <a:gd name="connsiteX8" fmla="*/ 0 w 3810024"/>
                <a:gd name="connsiteY8" fmla="*/ 380608 h 915720"/>
                <a:gd name="connsiteX0" fmla="*/ 0 w 3810024"/>
                <a:gd name="connsiteY0" fmla="*/ 380608 h 915720"/>
                <a:gd name="connsiteX1" fmla="*/ 380608 w 3810024"/>
                <a:gd name="connsiteY1" fmla="*/ 0 h 915720"/>
                <a:gd name="connsiteX2" fmla="*/ 2607124 w 3810024"/>
                <a:gd name="connsiteY2" fmla="*/ 0 h 915720"/>
                <a:gd name="connsiteX3" fmla="*/ 3466531 w 3810024"/>
                <a:gd name="connsiteY3" fmla="*/ 380608 h 915720"/>
                <a:gd name="connsiteX4" fmla="*/ 3295533 w 3810024"/>
                <a:gd name="connsiteY4" fmla="*/ 360247 h 915720"/>
                <a:gd name="connsiteX5" fmla="*/ 3769922 w 3810024"/>
                <a:gd name="connsiteY5" fmla="*/ 903738 h 915720"/>
                <a:gd name="connsiteX6" fmla="*/ 2429301 w 3810024"/>
                <a:gd name="connsiteY6" fmla="*/ 759686 h 915720"/>
                <a:gd name="connsiteX7" fmla="*/ 380608 w 3810024"/>
                <a:gd name="connsiteY7" fmla="*/ 761216 h 915720"/>
                <a:gd name="connsiteX8" fmla="*/ 0 w 3810024"/>
                <a:gd name="connsiteY8" fmla="*/ 380608 h 915720"/>
                <a:gd name="connsiteX0" fmla="*/ 0 w 3769923"/>
                <a:gd name="connsiteY0" fmla="*/ 380608 h 915720"/>
                <a:gd name="connsiteX1" fmla="*/ 380608 w 3769923"/>
                <a:gd name="connsiteY1" fmla="*/ 0 h 915720"/>
                <a:gd name="connsiteX2" fmla="*/ 2607124 w 3769923"/>
                <a:gd name="connsiteY2" fmla="*/ 0 h 915720"/>
                <a:gd name="connsiteX3" fmla="*/ 3466531 w 3769923"/>
                <a:gd name="connsiteY3" fmla="*/ 380608 h 915720"/>
                <a:gd name="connsiteX4" fmla="*/ 3769922 w 3769923"/>
                <a:gd name="connsiteY4" fmla="*/ 903738 h 915720"/>
                <a:gd name="connsiteX5" fmla="*/ 2429301 w 3769923"/>
                <a:gd name="connsiteY5" fmla="*/ 759686 h 915720"/>
                <a:gd name="connsiteX6" fmla="*/ 380608 w 3769923"/>
                <a:gd name="connsiteY6" fmla="*/ 761216 h 915720"/>
                <a:gd name="connsiteX7" fmla="*/ 0 w 3769923"/>
                <a:gd name="connsiteY7" fmla="*/ 380608 h 915720"/>
                <a:gd name="connsiteX0" fmla="*/ 0 w 3769923"/>
                <a:gd name="connsiteY0" fmla="*/ 380608 h 912759"/>
                <a:gd name="connsiteX1" fmla="*/ 380608 w 3769923"/>
                <a:gd name="connsiteY1" fmla="*/ 0 h 912759"/>
                <a:gd name="connsiteX2" fmla="*/ 2607124 w 3769923"/>
                <a:gd name="connsiteY2" fmla="*/ 0 h 912759"/>
                <a:gd name="connsiteX3" fmla="*/ 3466531 w 3769923"/>
                <a:gd name="connsiteY3" fmla="*/ 380608 h 912759"/>
                <a:gd name="connsiteX4" fmla="*/ 3769922 w 3769923"/>
                <a:gd name="connsiteY4" fmla="*/ 903738 h 912759"/>
                <a:gd name="connsiteX5" fmla="*/ 2925039 w 3769923"/>
                <a:gd name="connsiteY5" fmla="*/ 631996 h 912759"/>
                <a:gd name="connsiteX6" fmla="*/ 2429301 w 3769923"/>
                <a:gd name="connsiteY6" fmla="*/ 759686 h 912759"/>
                <a:gd name="connsiteX7" fmla="*/ 380608 w 3769923"/>
                <a:gd name="connsiteY7" fmla="*/ 761216 h 912759"/>
                <a:gd name="connsiteX8" fmla="*/ 0 w 3769923"/>
                <a:gd name="connsiteY8" fmla="*/ 380608 h 912759"/>
                <a:gd name="connsiteX0" fmla="*/ 0 w 3769923"/>
                <a:gd name="connsiteY0" fmla="*/ 380608 h 912759"/>
                <a:gd name="connsiteX1" fmla="*/ 380608 w 3769923"/>
                <a:gd name="connsiteY1" fmla="*/ 0 h 912759"/>
                <a:gd name="connsiteX2" fmla="*/ 2607124 w 3769923"/>
                <a:gd name="connsiteY2" fmla="*/ 0 h 912759"/>
                <a:gd name="connsiteX3" fmla="*/ 3466531 w 3769923"/>
                <a:gd name="connsiteY3" fmla="*/ 380608 h 912759"/>
                <a:gd name="connsiteX4" fmla="*/ 3769922 w 3769923"/>
                <a:gd name="connsiteY4" fmla="*/ 903738 h 912759"/>
                <a:gd name="connsiteX5" fmla="*/ 2925039 w 3769923"/>
                <a:gd name="connsiteY5" fmla="*/ 631996 h 912759"/>
                <a:gd name="connsiteX6" fmla="*/ 2429301 w 3769923"/>
                <a:gd name="connsiteY6" fmla="*/ 759686 h 912759"/>
                <a:gd name="connsiteX7" fmla="*/ 380608 w 3769923"/>
                <a:gd name="connsiteY7" fmla="*/ 761216 h 912759"/>
                <a:gd name="connsiteX8" fmla="*/ 0 w 3769923"/>
                <a:gd name="connsiteY8" fmla="*/ 380608 h 912759"/>
                <a:gd name="connsiteX0" fmla="*/ 0 w 3769923"/>
                <a:gd name="connsiteY0" fmla="*/ 380608 h 761215"/>
                <a:gd name="connsiteX1" fmla="*/ 380608 w 3769923"/>
                <a:gd name="connsiteY1" fmla="*/ 0 h 761215"/>
                <a:gd name="connsiteX2" fmla="*/ 2607124 w 3769923"/>
                <a:gd name="connsiteY2" fmla="*/ 0 h 761215"/>
                <a:gd name="connsiteX3" fmla="*/ 3466531 w 3769923"/>
                <a:gd name="connsiteY3" fmla="*/ 380608 h 761215"/>
                <a:gd name="connsiteX4" fmla="*/ 3769923 w 3769923"/>
                <a:gd name="connsiteY4" fmla="*/ 740854 h 761215"/>
                <a:gd name="connsiteX5" fmla="*/ 2925039 w 3769923"/>
                <a:gd name="connsiteY5" fmla="*/ 631996 h 761215"/>
                <a:gd name="connsiteX6" fmla="*/ 2429301 w 3769923"/>
                <a:gd name="connsiteY6" fmla="*/ 759686 h 761215"/>
                <a:gd name="connsiteX7" fmla="*/ 380608 w 3769923"/>
                <a:gd name="connsiteY7" fmla="*/ 761216 h 761215"/>
                <a:gd name="connsiteX8" fmla="*/ 0 w 3769923"/>
                <a:gd name="connsiteY8" fmla="*/ 380608 h 761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69923" h="761215">
                  <a:moveTo>
                    <a:pt x="0" y="380608"/>
                  </a:moveTo>
                  <a:cubicBezTo>
                    <a:pt x="0" y="170404"/>
                    <a:pt x="170404" y="0"/>
                    <a:pt x="380608" y="0"/>
                  </a:cubicBezTo>
                  <a:lnTo>
                    <a:pt x="2607124" y="0"/>
                  </a:lnTo>
                  <a:cubicBezTo>
                    <a:pt x="2817328" y="0"/>
                    <a:pt x="3466531" y="170404"/>
                    <a:pt x="3466531" y="380608"/>
                  </a:cubicBezTo>
                  <a:lnTo>
                    <a:pt x="3769923" y="740854"/>
                  </a:lnTo>
                  <a:cubicBezTo>
                    <a:pt x="3673974" y="806506"/>
                    <a:pt x="3148476" y="656005"/>
                    <a:pt x="2925039" y="631996"/>
                  </a:cubicBezTo>
                  <a:cubicBezTo>
                    <a:pt x="2701602" y="607987"/>
                    <a:pt x="2984474" y="537940"/>
                    <a:pt x="2429301" y="759686"/>
                  </a:cubicBezTo>
                  <a:lnTo>
                    <a:pt x="380608" y="761216"/>
                  </a:lnTo>
                  <a:cubicBezTo>
                    <a:pt x="170404" y="761216"/>
                    <a:pt x="0" y="590812"/>
                    <a:pt x="0" y="380608"/>
                  </a:cubicBezTo>
                  <a:close/>
                </a:path>
              </a:pathLst>
            </a:custGeom>
            <a:noFill/>
            <a:ln w="19050">
              <a:solidFill>
                <a:srgbClr val="1C1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1475858" y="150545"/>
            <a:ext cx="13164815" cy="1214651"/>
            <a:chOff x="996284" y="439170"/>
            <a:chExt cx="4743964" cy="1214651"/>
          </a:xfrm>
        </p:grpSpPr>
        <p:sp>
          <p:nvSpPr>
            <p:cNvPr id="36" name="Rectangle 35"/>
            <p:cNvSpPr/>
            <p:nvPr/>
          </p:nvSpPr>
          <p:spPr>
            <a:xfrm>
              <a:off x="1141123" y="439170"/>
              <a:ext cx="4599125" cy="1214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996284" y="709683"/>
              <a:ext cx="236923" cy="646331"/>
            </a:xfrm>
            <a:prstGeom prst="rect">
              <a:avLst/>
            </a:prstGeom>
            <a:solidFill>
              <a:srgbClr val="72FC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1259291" y="158409"/>
            <a:ext cx="13164815" cy="1214651"/>
            <a:chOff x="996284" y="439170"/>
            <a:chExt cx="4743964" cy="1214651"/>
          </a:xfrm>
        </p:grpSpPr>
        <p:sp>
          <p:nvSpPr>
            <p:cNvPr id="39" name="Rectangle 38"/>
            <p:cNvSpPr/>
            <p:nvPr/>
          </p:nvSpPr>
          <p:spPr>
            <a:xfrm>
              <a:off x="1141123" y="439170"/>
              <a:ext cx="4599125" cy="1214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996284" y="709683"/>
              <a:ext cx="236923" cy="64633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Oval 41"/>
          <p:cNvSpPr/>
          <p:nvPr/>
        </p:nvSpPr>
        <p:spPr>
          <a:xfrm>
            <a:off x="4164017" y="3877366"/>
            <a:ext cx="457200" cy="457200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0">
                <a:schemeClr val="accent1">
                  <a:lumMod val="5000"/>
                  <a:lumOff val="95000"/>
                </a:schemeClr>
              </a:gs>
              <a:gs pos="12000">
                <a:schemeClr val="bg1"/>
              </a:gs>
              <a:gs pos="39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741235" y="3874338"/>
            <a:ext cx="457200" cy="457200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0">
                <a:schemeClr val="accent1">
                  <a:lumMod val="5000"/>
                  <a:lumOff val="95000"/>
                </a:schemeClr>
              </a:gs>
              <a:gs pos="12000">
                <a:schemeClr val="bg1"/>
              </a:gs>
              <a:gs pos="39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11291376" y="166431"/>
            <a:ext cx="13164815" cy="1214651"/>
            <a:chOff x="996284" y="439170"/>
            <a:chExt cx="4743964" cy="1214651"/>
          </a:xfrm>
        </p:grpSpPr>
        <p:sp>
          <p:nvSpPr>
            <p:cNvPr id="46" name="Rectangle 45"/>
            <p:cNvSpPr/>
            <p:nvPr/>
          </p:nvSpPr>
          <p:spPr>
            <a:xfrm>
              <a:off x="1141123" y="439170"/>
              <a:ext cx="4599125" cy="1214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996284" y="709683"/>
              <a:ext cx="236923" cy="64633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254833" y="7157545"/>
            <a:ext cx="15983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60218" y="5363865"/>
            <a:ext cx="8871563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682395" y="5398894"/>
            <a:ext cx="8871563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পরিধিকে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91103" y="5387382"/>
            <a:ext cx="10693573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পরিধির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809647" y="5374892"/>
            <a:ext cx="6572707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বৃত্তচাপ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85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" presetClass="entr" presetSubtype="1" fill="hold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18" dur="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19" dur="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1" presetID="35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7 -2.22222E-6 L -0.89154 -0.00069 " pathEditMode="relative" rAng="0" ptsTypes="AA">
                                          <p:cBhvr>
                                            <p:cTn id="2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4583" y="-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360"/>
                                </p:stCondLst>
                                <p:childTnLst>
                                  <p:par>
                                    <p:cTn id="27" presetID="63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89115 0.00185 L 2.08333E-7 -2.22222E-6 " pathEditMode="relative" rAng="0" ptsTypes="AA">
                                          <p:cBhvr>
                                            <p:cTn id="28" dur="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557" y="-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610"/>
                                </p:stCondLst>
                                <p:childTnLst>
                                  <p:par>
                                    <p:cTn id="30" presetID="50" presetClass="exit" presetSubtype="0" ac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1" dur="2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+.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2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3" dur="2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1" fill="hold" nodeType="click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39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40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2" presetID="35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-4.07407E-6 L -0.89154 -0.00069 " pathEditMode="relative" rAng="0" ptsTypes="AA">
                                          <p:cBhvr>
                                            <p:cTn id="4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4583" y="-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10" presetClass="exit" presetSubtype="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" dur="1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960"/>
                                </p:stCondLst>
                                <p:childTnLst>
                                  <p:par>
                                    <p:cTn id="51" presetID="63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89114 0.00186 L -1.25E-6 -4.07407E-6 " pathEditMode="relative" rAng="0" ptsTypes="AA">
                                          <p:cBhvr>
                                            <p:cTn id="52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557" y="-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1210"/>
                                </p:stCondLst>
                                <p:childTnLst>
                                  <p:par>
                                    <p:cTn id="54" presetID="50" presetClass="exit" presetSubtype="0" ac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5" dur="25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+.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25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7" dur="25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1460"/>
                                </p:stCondLst>
                                <p:childTnLst>
                                  <p:par>
                                    <p:cTn id="60" presetID="10" presetClass="entr" presetSubtype="0" repeatCount="4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2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0" presetClass="entr" presetSubtype="0" repeatCount="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2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plus(out)">
                                          <p:cBhvr>
                                            <p:cTn id="67" dur="2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1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plus(out)">
                                          <p:cBhvr>
                                            <p:cTn id="70" dur="2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ntr" presetSubtype="1" fill="hold" nodeType="click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76" dur="2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77" dur="2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79" presetID="35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48148E-6 L -0.89154 -0.00069 " pathEditMode="relative" rAng="0" ptsTypes="AA">
                                          <p:cBhvr>
                                            <p:cTn id="8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4583" y="-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1" presetID="10" presetClass="exit" presetSubtype="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2" dur="1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1010"/>
                                </p:stCondLst>
                                <p:childTnLst>
                                  <p:par>
                                    <p:cTn id="85" presetID="63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89115 0.00185 L 4.375E-6 -1.48148E-6 " pathEditMode="relative" rAng="0" ptsTypes="AA">
                                          <p:cBhvr>
                                            <p:cTn id="86" dur="2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557" y="-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1260"/>
                                </p:stCondLst>
                                <p:childTnLst>
                                  <p:par>
                                    <p:cTn id="88" presetID="50" presetClass="exit" presetSubtype="0" ac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9" dur="25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+.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25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91" dur="25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1760"/>
                                </p:stCondLst>
                                <p:childTnLst>
                                  <p:par>
                                    <p:cTn id="98" presetID="63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4.44444E-6 L 0.36875 -0.00139 " pathEditMode="relative" rAng="0" ptsTypes="AA">
                                          <p:cBhvr>
                                            <p:cTn id="99" dur="1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438" y="-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0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3" presetID="22" presetClass="exit" presetSubtype="8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Effect transition="out" filter="wipe(left)">
                                          <p:cBhvr>
                                            <p:cTn id="10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6" presetID="22" presetClass="entr" presetSubtype="8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9" presetID="22" presetClass="exit" presetSubtype="8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wipe(left)">
                                          <p:cBhvr>
                                            <p:cTn id="11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3760"/>
                                </p:stCondLst>
                                <p:childTnLst>
                                  <p:par>
                                    <p:cTn id="113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14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1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9" presetID="64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4.07407E-6 L -0.0039 -0.13125 " pathEditMode="relative" rAng="0" ptsTypes="AA">
                                          <p:cBhvr>
                                            <p:cTn id="12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5" y="-657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1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5" fill="hold">
                          <p:stCondLst>
                            <p:cond delay="indefinite"/>
                          </p:stCondLst>
                          <p:childTnLst>
                            <p:par>
                              <p:cTn id="1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7" presetID="2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28" dur="25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25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1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5" fill="hold">
                          <p:stCondLst>
                            <p:cond delay="indefinite"/>
                          </p:stCondLst>
                          <p:childTnLst>
                            <p:par>
                              <p:cTn id="1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7" presetID="2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38" dur="25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9" dur="25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1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3" dur="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4" dur="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5" fill="hold">
                          <p:stCondLst>
                            <p:cond delay="indefinite"/>
                          </p:stCondLst>
                          <p:childTnLst>
                            <p:par>
                              <p:cTn id="1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7" presetID="2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48" dur="25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9" dur="25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1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3" dur="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4" dur="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animBg="1"/>
          <p:bldP spid="34" grpId="1" animBg="1"/>
          <p:bldP spid="41" grpId="0" animBg="1"/>
          <p:bldP spid="41" grpId="1" animBg="1"/>
          <p:bldP spid="11" grpId="0" animBg="1"/>
          <p:bldP spid="12" grpId="0" animBg="1"/>
          <p:bldP spid="13" grpId="0" animBg="1"/>
          <p:bldP spid="13" grpId="1" animBg="1"/>
          <p:bldP spid="26" grpId="0" animBg="1"/>
          <p:bldP spid="26" grpId="1" animBg="1"/>
          <p:bldP spid="42" grpId="0" animBg="1"/>
          <p:bldP spid="42" grpId="1" animBg="1"/>
          <p:bldP spid="43" grpId="0" animBg="1"/>
          <p:bldP spid="43" grpId="1" animBg="1"/>
          <p:bldP spid="2" grpId="0" animBg="1"/>
          <p:bldP spid="2" grpId="1" animBg="1"/>
          <p:bldP spid="50" grpId="0" animBg="1"/>
          <p:bldP spid="50" grpId="1" animBg="1"/>
          <p:bldP spid="49" grpId="0" animBg="1"/>
          <p:bldP spid="49" grpId="1" animBg="1"/>
          <p:bldP spid="5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1" presetID="35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7 -2.22222E-6 L -0.89154 -0.00069 " pathEditMode="relative" rAng="0" ptsTypes="AA">
                                          <p:cBhvr>
                                            <p:cTn id="2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4583" y="-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360"/>
                                </p:stCondLst>
                                <p:childTnLst>
                                  <p:par>
                                    <p:cTn id="27" presetID="63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89115 0.00185 L 2.08333E-7 -2.22222E-6 " pathEditMode="relative" rAng="0" ptsTypes="AA">
                                          <p:cBhvr>
                                            <p:cTn id="28" dur="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557" y="-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610"/>
                                </p:stCondLst>
                                <p:childTnLst>
                                  <p:par>
                                    <p:cTn id="30" presetID="50" presetClass="exit" presetSubtype="0" ac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1" dur="2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+.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2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3" dur="2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2" presetID="35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-4.07407E-6 L -0.89154 -0.00069 " pathEditMode="relative" rAng="0" ptsTypes="AA">
                                          <p:cBhvr>
                                            <p:cTn id="4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4583" y="-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10" presetClass="exit" presetSubtype="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" dur="1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960"/>
                                </p:stCondLst>
                                <p:childTnLst>
                                  <p:par>
                                    <p:cTn id="51" presetID="63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89114 0.00186 L -1.25E-6 -4.07407E-6 " pathEditMode="relative" rAng="0" ptsTypes="AA">
                                          <p:cBhvr>
                                            <p:cTn id="52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557" y="-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1210"/>
                                </p:stCondLst>
                                <p:childTnLst>
                                  <p:par>
                                    <p:cTn id="54" presetID="50" presetClass="exit" presetSubtype="0" ac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5" dur="25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+.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25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7" dur="25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1460"/>
                                </p:stCondLst>
                                <p:childTnLst>
                                  <p:par>
                                    <p:cTn id="60" presetID="10" presetClass="entr" presetSubtype="0" repeatCount="4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2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0" presetClass="entr" presetSubtype="0" repeatCount="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2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plus(out)">
                                          <p:cBhvr>
                                            <p:cTn id="67" dur="2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1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plus(out)">
                                          <p:cBhvr>
                                            <p:cTn id="70" dur="2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2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2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79" presetID="35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48148E-6 L -0.89154 -0.00069 " pathEditMode="relative" rAng="0" ptsTypes="AA">
                                          <p:cBhvr>
                                            <p:cTn id="8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4583" y="-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1" presetID="10" presetClass="exit" presetSubtype="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2" dur="1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1010"/>
                                </p:stCondLst>
                                <p:childTnLst>
                                  <p:par>
                                    <p:cTn id="85" presetID="63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89115 0.00185 L 4.375E-6 -1.48148E-6 " pathEditMode="relative" rAng="0" ptsTypes="AA">
                                          <p:cBhvr>
                                            <p:cTn id="86" dur="2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557" y="-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1260"/>
                                </p:stCondLst>
                                <p:childTnLst>
                                  <p:par>
                                    <p:cTn id="88" presetID="50" presetClass="exit" presetSubtype="0" ac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9" dur="25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+.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25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91" dur="25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1760"/>
                                </p:stCondLst>
                                <p:childTnLst>
                                  <p:par>
                                    <p:cTn id="98" presetID="63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4.44444E-6 L 0.36875 -0.00139 " pathEditMode="relative" rAng="0" ptsTypes="AA">
                                          <p:cBhvr>
                                            <p:cTn id="99" dur="1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438" y="-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0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3" presetID="22" presetClass="exit" presetSubtype="8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Effect transition="out" filter="wipe(left)">
                                          <p:cBhvr>
                                            <p:cTn id="10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6" presetID="22" presetClass="entr" presetSubtype="8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9" presetID="22" presetClass="exit" presetSubtype="8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wipe(left)">
                                          <p:cBhvr>
                                            <p:cTn id="11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3760"/>
                                </p:stCondLst>
                                <p:childTnLst>
                                  <p:par>
                                    <p:cTn id="113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14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1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9" presetID="64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4.07407E-6 L -0.0039 -0.13125 " pathEditMode="relative" rAng="0" ptsTypes="AA">
                                          <p:cBhvr>
                                            <p:cTn id="12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5" y="-657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1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5" fill="hold">
                          <p:stCondLst>
                            <p:cond delay="indefinite"/>
                          </p:stCondLst>
                          <p:childTnLst>
                            <p:par>
                              <p:cTn id="1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7" presetID="2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28" dur="25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25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1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5" fill="hold">
                          <p:stCondLst>
                            <p:cond delay="indefinite"/>
                          </p:stCondLst>
                          <p:childTnLst>
                            <p:par>
                              <p:cTn id="1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7" presetID="2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38" dur="25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9" dur="25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1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3" dur="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4" dur="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5" fill="hold">
                          <p:stCondLst>
                            <p:cond delay="indefinite"/>
                          </p:stCondLst>
                          <p:childTnLst>
                            <p:par>
                              <p:cTn id="1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7" presetID="2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48" dur="25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9" dur="25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1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3" dur="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4" dur="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animBg="1"/>
          <p:bldP spid="34" grpId="1" animBg="1"/>
          <p:bldP spid="41" grpId="0" animBg="1"/>
          <p:bldP spid="41" grpId="1" animBg="1"/>
          <p:bldP spid="11" grpId="0" animBg="1"/>
          <p:bldP spid="12" grpId="0" animBg="1"/>
          <p:bldP spid="13" grpId="0" animBg="1"/>
          <p:bldP spid="13" grpId="1" animBg="1"/>
          <p:bldP spid="26" grpId="0" animBg="1"/>
          <p:bldP spid="26" grpId="1" animBg="1"/>
          <p:bldP spid="42" grpId="0" animBg="1"/>
          <p:bldP spid="42" grpId="1" animBg="1"/>
          <p:bldP spid="43" grpId="0" animBg="1"/>
          <p:bldP spid="43" grpId="1" animBg="1"/>
          <p:bldP spid="2" grpId="0" animBg="1"/>
          <p:bldP spid="2" grpId="1" animBg="1"/>
          <p:bldP spid="50" grpId="0" animBg="1"/>
          <p:bldP spid="50" grpId="1" animBg="1"/>
          <p:bldP spid="49" grpId="0" animBg="1"/>
          <p:bldP spid="49" grpId="1" animBg="1"/>
          <p:bldP spid="51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48" y="1028700"/>
            <a:ext cx="2616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Baby_Boy_Girl4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9893200" y="119798"/>
            <a:ext cx="993692" cy="1868578"/>
          </a:xfrm>
          <a:prstGeom prst="rect">
            <a:avLst/>
          </a:prstGeom>
        </p:spPr>
      </p:pic>
      <p:pic>
        <p:nvPicPr>
          <p:cNvPr id="4" name="Picture 3" descr="Baby_Boy_Girl4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086" y="190138"/>
            <a:ext cx="941026" cy="186857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8593576" y="4259970"/>
            <a:ext cx="2502142" cy="2375344"/>
            <a:chOff x="6161398" y="1553752"/>
            <a:chExt cx="2502142" cy="2375344"/>
          </a:xfrm>
        </p:grpSpPr>
        <p:sp>
          <p:nvSpPr>
            <p:cNvPr id="6" name="Oval 5"/>
            <p:cNvSpPr/>
            <p:nvPr/>
          </p:nvSpPr>
          <p:spPr>
            <a:xfrm>
              <a:off x="6161398" y="1553752"/>
              <a:ext cx="2502142" cy="2375344"/>
            </a:xfrm>
            <a:prstGeom prst="ellipse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C00000"/>
              </a:solidFill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203200" h="14605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4-Point Star 6"/>
            <p:cNvSpPr/>
            <p:nvPr/>
          </p:nvSpPr>
          <p:spPr>
            <a:xfrm>
              <a:off x="7321536" y="2619427"/>
              <a:ext cx="165498" cy="214421"/>
            </a:xfrm>
            <a:prstGeom prst="star4">
              <a:avLst/>
            </a:prstGeom>
            <a:blipFill dpi="0"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721050" y="4716815"/>
            <a:ext cx="228860" cy="1399205"/>
            <a:chOff x="3810000" y="3124200"/>
            <a:chExt cx="414996" cy="3200400"/>
          </a:xfrm>
        </p:grpSpPr>
        <p:grpSp>
          <p:nvGrpSpPr>
            <p:cNvPr id="9" name="Group 38"/>
            <p:cNvGrpSpPr/>
            <p:nvPr/>
          </p:nvGrpSpPr>
          <p:grpSpPr>
            <a:xfrm>
              <a:off x="3810000" y="3124200"/>
              <a:ext cx="414996" cy="3200400"/>
              <a:chOff x="3914336" y="2362200"/>
              <a:chExt cx="310660" cy="3962400"/>
            </a:xfrm>
          </p:grpSpPr>
          <p:sp>
            <p:nvSpPr>
              <p:cNvPr id="11" name="Isosceles Triangle 10"/>
              <p:cNvSpPr/>
              <p:nvPr/>
            </p:nvSpPr>
            <p:spPr>
              <a:xfrm>
                <a:off x="3914336" y="2362200"/>
                <a:ext cx="304800" cy="1981200"/>
              </a:xfrm>
              <a:prstGeom prst="triangle">
                <a:avLst/>
              </a:prstGeom>
              <a:gradFill>
                <a:gsLst>
                  <a:gs pos="17000">
                    <a:srgbClr val="FF0000"/>
                  </a:gs>
                  <a:gs pos="60000">
                    <a:schemeClr val="bg1"/>
                  </a:gs>
                  <a:gs pos="78000">
                    <a:srgbClr val="00B050"/>
                  </a:gs>
                </a:gsLst>
                <a:path path="circle">
                  <a:fillToRect l="50000" t="50000" r="50000" b="50000"/>
                </a:path>
              </a:gradFill>
              <a:ln>
                <a:solidFill>
                  <a:srgbClr val="C00000"/>
                </a:solidFill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" name="Isosceles Triangle 11"/>
              <p:cNvSpPr/>
              <p:nvPr/>
            </p:nvSpPr>
            <p:spPr>
              <a:xfrm flipV="1">
                <a:off x="3920196" y="4343400"/>
                <a:ext cx="304800" cy="1981200"/>
              </a:xfrm>
              <a:prstGeom prst="triangle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10" name="Oval 9"/>
            <p:cNvSpPr/>
            <p:nvPr/>
          </p:nvSpPr>
          <p:spPr>
            <a:xfrm>
              <a:off x="3874182" y="4692124"/>
              <a:ext cx="268115" cy="119379"/>
            </a:xfrm>
            <a:prstGeom prst="ellipse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653710" y="4288981"/>
            <a:ext cx="337541" cy="2252434"/>
            <a:chOff x="4224186" y="236408"/>
            <a:chExt cx="167510" cy="2252434"/>
          </a:xfrm>
        </p:grpSpPr>
        <p:grpSp>
          <p:nvGrpSpPr>
            <p:cNvPr id="14" name="Group 13"/>
            <p:cNvGrpSpPr/>
            <p:nvPr/>
          </p:nvGrpSpPr>
          <p:grpSpPr>
            <a:xfrm rot="10800000">
              <a:off x="4267200" y="236408"/>
              <a:ext cx="86528" cy="2252434"/>
              <a:chOff x="6117158" y="554330"/>
              <a:chExt cx="325626" cy="2411665"/>
            </a:xfrm>
          </p:grpSpPr>
          <p:sp>
            <p:nvSpPr>
              <p:cNvPr id="16" name="Isosceles Triangle 15"/>
              <p:cNvSpPr/>
              <p:nvPr/>
            </p:nvSpPr>
            <p:spPr>
              <a:xfrm>
                <a:off x="6117158" y="554330"/>
                <a:ext cx="321194" cy="1211843"/>
              </a:xfrm>
              <a:prstGeom prst="triangle">
                <a:avLst>
                  <a:gd name="adj" fmla="val 46316"/>
                </a:avLst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Isosceles Triangle 16"/>
              <p:cNvSpPr/>
              <p:nvPr/>
            </p:nvSpPr>
            <p:spPr>
              <a:xfrm flipV="1">
                <a:off x="6121590" y="1754152"/>
                <a:ext cx="321194" cy="1211843"/>
              </a:xfrm>
              <a:prstGeom prst="triangle">
                <a:avLst>
                  <a:gd name="adj" fmla="val 46316"/>
                </a:avLst>
              </a:prstGeom>
              <a:gradFill>
                <a:gsLst>
                  <a:gs pos="17000">
                    <a:srgbClr val="FF0000"/>
                  </a:gs>
                  <a:gs pos="60000">
                    <a:schemeClr val="bg1"/>
                  </a:gs>
                  <a:gs pos="78000">
                    <a:srgbClr val="00B050"/>
                  </a:gs>
                </a:gsLst>
                <a:path path="circle">
                  <a:fillToRect l="50000" t="50000" r="50000" b="50000"/>
                </a:path>
              </a:gradFill>
              <a:ln w="3175"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Oval 14"/>
            <p:cNvSpPr/>
            <p:nvPr/>
          </p:nvSpPr>
          <p:spPr>
            <a:xfrm>
              <a:off x="4224186" y="1199612"/>
              <a:ext cx="167510" cy="33121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Oval 17"/>
          <p:cNvSpPr/>
          <p:nvPr/>
        </p:nvSpPr>
        <p:spPr>
          <a:xfrm>
            <a:off x="8665464" y="4306158"/>
            <a:ext cx="2368609" cy="227819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8480269" y="4214347"/>
            <a:ext cx="2647036" cy="2458200"/>
            <a:chOff x="2576739" y="3078455"/>
            <a:chExt cx="2647036" cy="2458200"/>
          </a:xfrm>
        </p:grpSpPr>
        <p:sp>
          <p:nvSpPr>
            <p:cNvPr id="20" name="TextBox 19"/>
            <p:cNvSpPr txBox="1"/>
            <p:nvPr/>
          </p:nvSpPr>
          <p:spPr>
            <a:xfrm>
              <a:off x="3392507" y="3078455"/>
              <a:ext cx="9887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</a:t>
              </a:r>
              <a:endParaRPr lang="en-US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768141" y="4045621"/>
              <a:ext cx="4556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605060" y="5013435"/>
              <a:ext cx="5873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576739" y="4039717"/>
              <a:ext cx="5759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180748" y="4831336"/>
              <a:ext cx="4490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284737" y="3191000"/>
              <a:ext cx="2541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636510" y="3492688"/>
              <a:ext cx="360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584993" y="4483951"/>
              <a:ext cx="4806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190713" y="4860997"/>
              <a:ext cx="4865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816899" y="4497852"/>
              <a:ext cx="4397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739768" y="3583875"/>
              <a:ext cx="6854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</a:t>
              </a:r>
              <a:endParaRPr lang="en-US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049686" y="3259312"/>
              <a:ext cx="6616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11</a:t>
              </a:r>
              <a:endParaRPr lang="en-US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2" name="Right Arrow 31"/>
          <p:cNvSpPr/>
          <p:nvPr/>
        </p:nvSpPr>
        <p:spPr>
          <a:xfrm>
            <a:off x="3260441" y="4967790"/>
            <a:ext cx="3741687" cy="1353414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5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5036" y="2665576"/>
            <a:ext cx="10419037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বৃত্তচাপ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11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6 L -0.51575 0.00857 " pathEditMode="relative" rAng="0" ptsTypes="AA">
                                      <p:cBhvr>
                                        <p:cTn id="1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94" y="41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111E-6 L 0.14218 -0.00162 " pathEditMode="relative" rAng="0" ptsTypes="AA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 0.00555 L 0.57382 0.00231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85" y="-16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 0.00834 L -0.10638 0.01135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74" y="13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decel="6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50"/>
                            </p:stCondLst>
                            <p:childTnLst>
                              <p:par>
                                <p:cTn id="61" presetID="8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6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0">
                                      <p:cBhvr>
                                        <p:cTn id="64" dur="3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animBg="1"/>
      <p:bldP spid="32" grpId="0" animBg="1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096000" y="3486859"/>
            <a:ext cx="3076575" cy="2754861"/>
            <a:chOff x="6061352" y="4134378"/>
            <a:chExt cx="3076575" cy="2754861"/>
          </a:xfrm>
        </p:grpSpPr>
        <p:sp>
          <p:nvSpPr>
            <p:cNvPr id="60" name="TextBox 59"/>
            <p:cNvSpPr txBox="1"/>
            <p:nvPr/>
          </p:nvSpPr>
          <p:spPr>
            <a:xfrm>
              <a:off x="6061352" y="6242908"/>
              <a:ext cx="3076575" cy="646331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চিত্র-বৃত্তচাপ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6199444" y="4134378"/>
              <a:ext cx="2447292" cy="2108530"/>
              <a:chOff x="9640315" y="1629882"/>
              <a:chExt cx="2447292" cy="2108530"/>
            </a:xfrm>
          </p:grpSpPr>
          <p:sp>
            <p:nvSpPr>
              <p:cNvPr id="19" name="Arc 18"/>
              <p:cNvSpPr/>
              <p:nvPr/>
            </p:nvSpPr>
            <p:spPr>
              <a:xfrm>
                <a:off x="9932331" y="1629882"/>
                <a:ext cx="1863260" cy="1863260"/>
              </a:xfrm>
              <a:prstGeom prst="arc">
                <a:avLst>
                  <a:gd name="adj1" fmla="val 21434853"/>
                  <a:gd name="adj2" fmla="val 13094987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20" name="Object 1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65935590"/>
                  </p:ext>
                </p:extLst>
              </p:nvPr>
            </p:nvGraphicFramePr>
            <p:xfrm>
              <a:off x="9640315" y="1844587"/>
              <a:ext cx="401638" cy="4333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995" name="Equation" r:id="rId4" imgW="152280" imgH="164880" progId="Equation.3">
                      <p:embed/>
                    </p:oleObj>
                  </mc:Choice>
                  <mc:Fallback>
                    <p:oleObj name="Equation" r:id="rId4" imgW="152280" imgH="16488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9640315" y="1844587"/>
                            <a:ext cx="401638" cy="43338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1" name="Object 2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83976022"/>
                  </p:ext>
                </p:extLst>
              </p:nvPr>
            </p:nvGraphicFramePr>
            <p:xfrm>
              <a:off x="10114480" y="3305024"/>
              <a:ext cx="401638" cy="4333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996" name="Equation" r:id="rId6" imgW="152280" imgH="164880" progId="Equation.3">
                      <p:embed/>
                    </p:oleObj>
                  </mc:Choice>
                  <mc:Fallback>
                    <p:oleObj name="Equation" r:id="rId6" imgW="152280" imgH="16488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10114480" y="3305024"/>
                            <a:ext cx="401638" cy="43338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" name="Object 2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4082210"/>
                  </p:ext>
                </p:extLst>
              </p:nvPr>
            </p:nvGraphicFramePr>
            <p:xfrm>
              <a:off x="11685970" y="2641125"/>
              <a:ext cx="401637" cy="4667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997" name="Equation" r:id="rId8" imgW="152280" imgH="177480" progId="Equation.3">
                      <p:embed/>
                    </p:oleObj>
                  </mc:Choice>
                  <mc:Fallback>
                    <p:oleObj name="Equation" r:id="rId8" imgW="152280" imgH="17748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9"/>
                          <a:stretch>
                            <a:fillRect/>
                          </a:stretch>
                        </p:blipFill>
                        <p:spPr>
                          <a:xfrm>
                            <a:off x="11685970" y="2641125"/>
                            <a:ext cx="401637" cy="46672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4" name="TextBox 23"/>
          <p:cNvSpPr txBox="1"/>
          <p:nvPr/>
        </p:nvSpPr>
        <p:spPr>
          <a:xfrm>
            <a:off x="752732" y="2286530"/>
            <a:ext cx="10686536" cy="12003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বৃত্তচাপঃ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পরিধির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বৃত্তচাপ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ABC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বৃত্তচাপ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2732" y="1135162"/>
            <a:ext cx="1144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 err="1" smtClean="0"/>
              <a:t>সমাধান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402310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61130">
            <a:off x="1619039" y="1216586"/>
            <a:ext cx="3506190" cy="16164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84875">
            <a:off x="-760793" y="266045"/>
            <a:ext cx="2204892" cy="2442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2163" y="0"/>
            <a:ext cx="4870752" cy="579941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-1203032" y="1564722"/>
            <a:ext cx="6421915" cy="327547"/>
            <a:chOff x="197249" y="636495"/>
            <a:chExt cx="8148612" cy="322728"/>
          </a:xfrm>
        </p:grpSpPr>
        <p:sp>
          <p:nvSpPr>
            <p:cNvPr id="6" name="Rounded Rectangle 5"/>
            <p:cNvSpPr/>
            <p:nvPr/>
          </p:nvSpPr>
          <p:spPr>
            <a:xfrm>
              <a:off x="7135907" y="645458"/>
              <a:ext cx="1209954" cy="304800"/>
            </a:xfrm>
            <a:prstGeom prst="roundRect">
              <a:avLst/>
            </a:prstGeom>
            <a:gradFill flip="none" rotWithShape="1">
              <a:gsLst>
                <a:gs pos="100000">
                  <a:schemeClr val="bg1"/>
                </a:gs>
                <a:gs pos="44256">
                  <a:srgbClr val="61B064"/>
                </a:gs>
                <a:gs pos="66000">
                  <a:schemeClr val="accent2">
                    <a:lumMod val="60000"/>
                    <a:lumOff val="40000"/>
                  </a:schemeClr>
                </a:gs>
                <a:gs pos="30000">
                  <a:srgbClr val="00B050"/>
                </a:gs>
                <a:gs pos="88000">
                  <a:schemeClr val="accent4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5979464" y="654423"/>
              <a:ext cx="1290919" cy="304800"/>
              <a:chOff x="1757084" y="627529"/>
              <a:chExt cx="1290919" cy="304800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1757084" y="627529"/>
                <a:ext cx="1209954" cy="304800"/>
              </a:xfrm>
              <a:prstGeom prst="round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44256">
                    <a:srgbClr val="61B064"/>
                  </a:gs>
                  <a:gs pos="66000">
                    <a:schemeClr val="accent2">
                      <a:lumMod val="60000"/>
                      <a:lumOff val="40000"/>
                    </a:schemeClr>
                  </a:gs>
                  <a:gs pos="30000">
                    <a:srgbClr val="00B050"/>
                  </a:gs>
                  <a:gs pos="88000">
                    <a:schemeClr val="accent4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Moon 23"/>
              <p:cNvSpPr/>
              <p:nvPr/>
            </p:nvSpPr>
            <p:spPr>
              <a:xfrm flipH="1">
                <a:off x="2895321" y="627534"/>
                <a:ext cx="152682" cy="304795"/>
              </a:xfrm>
              <a:prstGeom prst="moon">
                <a:avLst/>
              </a:prstGeom>
              <a:gradFill flip="none" rotWithShape="1">
                <a:gsLst>
                  <a:gs pos="100000">
                    <a:srgbClr val="00B050"/>
                  </a:gs>
                  <a:gs pos="44256">
                    <a:schemeClr val="bg1"/>
                  </a:gs>
                  <a:gs pos="66000">
                    <a:schemeClr val="accent2">
                      <a:lumMod val="60000"/>
                      <a:lumOff val="40000"/>
                    </a:schemeClr>
                  </a:gs>
                  <a:gs pos="30000">
                    <a:srgbClr val="00B050"/>
                  </a:gs>
                  <a:gs pos="88000">
                    <a:srgbClr val="00B050"/>
                  </a:gs>
                </a:gsLst>
                <a:lin ang="5400000" scaled="1"/>
                <a:tileRect/>
              </a:gra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4823021" y="645459"/>
              <a:ext cx="1290919" cy="304800"/>
              <a:chOff x="1757084" y="627529"/>
              <a:chExt cx="1290919" cy="304800"/>
            </a:xfrm>
          </p:grpSpPr>
          <p:sp>
            <p:nvSpPr>
              <p:cNvPr id="21" name="Rounded Rectangle 20"/>
              <p:cNvSpPr/>
              <p:nvPr/>
            </p:nvSpPr>
            <p:spPr>
              <a:xfrm>
                <a:off x="1757084" y="627529"/>
                <a:ext cx="1209954" cy="304800"/>
              </a:xfrm>
              <a:prstGeom prst="round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44256">
                    <a:srgbClr val="61B064"/>
                  </a:gs>
                  <a:gs pos="66000">
                    <a:schemeClr val="accent2">
                      <a:lumMod val="60000"/>
                      <a:lumOff val="40000"/>
                    </a:schemeClr>
                  </a:gs>
                  <a:gs pos="30000">
                    <a:srgbClr val="00B050"/>
                  </a:gs>
                  <a:gs pos="88000">
                    <a:schemeClr val="accent4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Moon 21"/>
              <p:cNvSpPr/>
              <p:nvPr/>
            </p:nvSpPr>
            <p:spPr>
              <a:xfrm flipH="1">
                <a:off x="2895321" y="627534"/>
                <a:ext cx="152682" cy="304795"/>
              </a:xfrm>
              <a:prstGeom prst="moon">
                <a:avLst/>
              </a:prstGeom>
              <a:gradFill flip="none" rotWithShape="1">
                <a:gsLst>
                  <a:gs pos="100000">
                    <a:srgbClr val="00B050"/>
                  </a:gs>
                  <a:gs pos="44256">
                    <a:schemeClr val="bg1"/>
                  </a:gs>
                  <a:gs pos="66000">
                    <a:schemeClr val="accent2">
                      <a:lumMod val="60000"/>
                      <a:lumOff val="40000"/>
                    </a:schemeClr>
                  </a:gs>
                  <a:gs pos="30000">
                    <a:srgbClr val="00B050"/>
                  </a:gs>
                  <a:gs pos="88000">
                    <a:srgbClr val="00B050"/>
                  </a:gs>
                </a:gsLst>
                <a:lin ang="5400000" scaled="1"/>
                <a:tileRect/>
              </a:gra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3666578" y="636495"/>
              <a:ext cx="1290919" cy="304800"/>
              <a:chOff x="1757084" y="627529"/>
              <a:chExt cx="1290919" cy="304800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1757084" y="627529"/>
                <a:ext cx="1209954" cy="304800"/>
              </a:xfrm>
              <a:prstGeom prst="round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44256">
                    <a:srgbClr val="61B064"/>
                  </a:gs>
                  <a:gs pos="66000">
                    <a:schemeClr val="accent2">
                      <a:lumMod val="60000"/>
                      <a:lumOff val="40000"/>
                    </a:schemeClr>
                  </a:gs>
                  <a:gs pos="30000">
                    <a:srgbClr val="00B050"/>
                  </a:gs>
                  <a:gs pos="88000">
                    <a:schemeClr val="accent4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Moon 19"/>
              <p:cNvSpPr/>
              <p:nvPr/>
            </p:nvSpPr>
            <p:spPr>
              <a:xfrm flipH="1">
                <a:off x="2895321" y="627534"/>
                <a:ext cx="152682" cy="304795"/>
              </a:xfrm>
              <a:prstGeom prst="moon">
                <a:avLst/>
              </a:prstGeom>
              <a:gradFill flip="none" rotWithShape="1">
                <a:gsLst>
                  <a:gs pos="100000">
                    <a:srgbClr val="00B050"/>
                  </a:gs>
                  <a:gs pos="44256">
                    <a:schemeClr val="bg1"/>
                  </a:gs>
                  <a:gs pos="66000">
                    <a:schemeClr val="accent2">
                      <a:lumMod val="60000"/>
                      <a:lumOff val="40000"/>
                    </a:schemeClr>
                  </a:gs>
                  <a:gs pos="30000">
                    <a:srgbClr val="00B050"/>
                  </a:gs>
                  <a:gs pos="88000">
                    <a:srgbClr val="00B050"/>
                  </a:gs>
                </a:gsLst>
                <a:lin ang="5400000" scaled="1"/>
                <a:tileRect/>
              </a:gra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2510135" y="645460"/>
              <a:ext cx="1290919" cy="304800"/>
              <a:chOff x="1757084" y="627529"/>
              <a:chExt cx="1290919" cy="304800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1757084" y="627529"/>
                <a:ext cx="1209954" cy="304800"/>
              </a:xfrm>
              <a:prstGeom prst="round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44256">
                    <a:srgbClr val="61B064"/>
                  </a:gs>
                  <a:gs pos="66000">
                    <a:schemeClr val="accent2">
                      <a:lumMod val="60000"/>
                      <a:lumOff val="40000"/>
                    </a:schemeClr>
                  </a:gs>
                  <a:gs pos="30000">
                    <a:srgbClr val="00B050"/>
                  </a:gs>
                  <a:gs pos="88000">
                    <a:schemeClr val="accent4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Moon 17"/>
              <p:cNvSpPr/>
              <p:nvPr/>
            </p:nvSpPr>
            <p:spPr>
              <a:xfrm flipH="1">
                <a:off x="2895321" y="627534"/>
                <a:ext cx="152682" cy="304795"/>
              </a:xfrm>
              <a:prstGeom prst="moon">
                <a:avLst/>
              </a:prstGeom>
              <a:gradFill flip="none" rotWithShape="1">
                <a:gsLst>
                  <a:gs pos="100000">
                    <a:srgbClr val="00B050"/>
                  </a:gs>
                  <a:gs pos="44256">
                    <a:schemeClr val="bg1"/>
                  </a:gs>
                  <a:gs pos="66000">
                    <a:schemeClr val="accent2">
                      <a:lumMod val="60000"/>
                      <a:lumOff val="40000"/>
                    </a:schemeClr>
                  </a:gs>
                  <a:gs pos="30000">
                    <a:srgbClr val="00B050"/>
                  </a:gs>
                  <a:gs pos="88000">
                    <a:srgbClr val="00B050"/>
                  </a:gs>
                </a:gsLst>
                <a:lin ang="5400000" scaled="1"/>
                <a:tileRect/>
              </a:gra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1353692" y="636496"/>
              <a:ext cx="1290919" cy="304800"/>
              <a:chOff x="1757084" y="627529"/>
              <a:chExt cx="1290919" cy="304800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1757084" y="627529"/>
                <a:ext cx="1209954" cy="304800"/>
              </a:xfrm>
              <a:prstGeom prst="round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44256">
                    <a:srgbClr val="61B064"/>
                  </a:gs>
                  <a:gs pos="66000">
                    <a:schemeClr val="accent2">
                      <a:lumMod val="60000"/>
                      <a:lumOff val="40000"/>
                    </a:schemeClr>
                  </a:gs>
                  <a:gs pos="30000">
                    <a:srgbClr val="00B050"/>
                  </a:gs>
                  <a:gs pos="88000">
                    <a:schemeClr val="accent4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Moon 15"/>
              <p:cNvSpPr/>
              <p:nvPr/>
            </p:nvSpPr>
            <p:spPr>
              <a:xfrm flipH="1">
                <a:off x="2895321" y="627534"/>
                <a:ext cx="152682" cy="304795"/>
              </a:xfrm>
              <a:prstGeom prst="moon">
                <a:avLst/>
              </a:prstGeom>
              <a:gradFill flip="none" rotWithShape="1">
                <a:gsLst>
                  <a:gs pos="100000">
                    <a:srgbClr val="00B050"/>
                  </a:gs>
                  <a:gs pos="44256">
                    <a:schemeClr val="bg1"/>
                  </a:gs>
                  <a:gs pos="66000">
                    <a:schemeClr val="accent2">
                      <a:lumMod val="60000"/>
                      <a:lumOff val="40000"/>
                    </a:schemeClr>
                  </a:gs>
                  <a:gs pos="30000">
                    <a:srgbClr val="00B050"/>
                  </a:gs>
                  <a:gs pos="88000">
                    <a:srgbClr val="00B050"/>
                  </a:gs>
                </a:gsLst>
                <a:lin ang="5400000" scaled="1"/>
                <a:tileRect/>
              </a:gra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197249" y="645461"/>
              <a:ext cx="1290919" cy="304800"/>
              <a:chOff x="1757084" y="627529"/>
              <a:chExt cx="1290919" cy="304800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1757084" y="627529"/>
                <a:ext cx="1209954" cy="304800"/>
              </a:xfrm>
              <a:prstGeom prst="round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44256">
                    <a:srgbClr val="61B064"/>
                  </a:gs>
                  <a:gs pos="66000">
                    <a:schemeClr val="accent2">
                      <a:lumMod val="60000"/>
                      <a:lumOff val="40000"/>
                    </a:schemeClr>
                  </a:gs>
                  <a:gs pos="30000">
                    <a:srgbClr val="00B050"/>
                  </a:gs>
                  <a:gs pos="88000">
                    <a:schemeClr val="accent4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Moon 13"/>
              <p:cNvSpPr/>
              <p:nvPr/>
            </p:nvSpPr>
            <p:spPr>
              <a:xfrm flipH="1">
                <a:off x="2895321" y="627534"/>
                <a:ext cx="152682" cy="304795"/>
              </a:xfrm>
              <a:prstGeom prst="moon">
                <a:avLst/>
              </a:prstGeom>
              <a:gradFill flip="none" rotWithShape="1">
                <a:gsLst>
                  <a:gs pos="100000">
                    <a:srgbClr val="00B050"/>
                  </a:gs>
                  <a:gs pos="44256">
                    <a:schemeClr val="bg1"/>
                  </a:gs>
                  <a:gs pos="66000">
                    <a:schemeClr val="accent2">
                      <a:lumMod val="60000"/>
                      <a:lumOff val="40000"/>
                    </a:schemeClr>
                  </a:gs>
                  <a:gs pos="30000">
                    <a:srgbClr val="00B050"/>
                  </a:gs>
                  <a:gs pos="88000">
                    <a:srgbClr val="00B050"/>
                  </a:gs>
                </a:gsLst>
                <a:lin ang="5400000" scaled="1"/>
                <a:tileRect/>
              </a:gra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92321">
            <a:off x="589251" y="108865"/>
            <a:ext cx="2923087" cy="5965483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 rot="16200000">
            <a:off x="7254890" y="1911842"/>
            <a:ext cx="4321201" cy="454254"/>
            <a:chOff x="197249" y="636495"/>
            <a:chExt cx="8148612" cy="322728"/>
          </a:xfrm>
        </p:grpSpPr>
        <p:sp>
          <p:nvSpPr>
            <p:cNvPr id="27" name="Rounded Rectangle 26"/>
            <p:cNvSpPr/>
            <p:nvPr/>
          </p:nvSpPr>
          <p:spPr>
            <a:xfrm>
              <a:off x="7135907" y="645458"/>
              <a:ext cx="1209954" cy="304800"/>
            </a:xfrm>
            <a:prstGeom prst="roundRect">
              <a:avLst/>
            </a:prstGeom>
            <a:gradFill flip="none" rotWithShape="1">
              <a:gsLst>
                <a:gs pos="100000">
                  <a:schemeClr val="bg1"/>
                </a:gs>
                <a:gs pos="44256">
                  <a:srgbClr val="61B064"/>
                </a:gs>
                <a:gs pos="66000">
                  <a:schemeClr val="accent2">
                    <a:lumMod val="60000"/>
                    <a:lumOff val="40000"/>
                  </a:schemeClr>
                </a:gs>
                <a:gs pos="30000">
                  <a:srgbClr val="00B050"/>
                </a:gs>
                <a:gs pos="88000">
                  <a:schemeClr val="accent4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5979464" y="654423"/>
              <a:ext cx="1290919" cy="304800"/>
              <a:chOff x="1757084" y="627529"/>
              <a:chExt cx="1290919" cy="304800"/>
            </a:xfrm>
          </p:grpSpPr>
          <p:sp>
            <p:nvSpPr>
              <p:cNvPr id="44" name="Rounded Rectangle 43"/>
              <p:cNvSpPr/>
              <p:nvPr/>
            </p:nvSpPr>
            <p:spPr>
              <a:xfrm>
                <a:off x="1757084" y="627529"/>
                <a:ext cx="1209954" cy="304800"/>
              </a:xfrm>
              <a:prstGeom prst="round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44256">
                    <a:srgbClr val="61B064"/>
                  </a:gs>
                  <a:gs pos="66000">
                    <a:schemeClr val="accent2">
                      <a:lumMod val="60000"/>
                      <a:lumOff val="40000"/>
                    </a:schemeClr>
                  </a:gs>
                  <a:gs pos="30000">
                    <a:srgbClr val="00B050"/>
                  </a:gs>
                  <a:gs pos="88000">
                    <a:schemeClr val="accent4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Moon 44"/>
              <p:cNvSpPr/>
              <p:nvPr/>
            </p:nvSpPr>
            <p:spPr>
              <a:xfrm flipH="1">
                <a:off x="2895321" y="627534"/>
                <a:ext cx="152682" cy="304795"/>
              </a:xfrm>
              <a:prstGeom prst="moon">
                <a:avLst/>
              </a:prstGeom>
              <a:gradFill flip="none" rotWithShape="1">
                <a:gsLst>
                  <a:gs pos="100000">
                    <a:srgbClr val="00B050"/>
                  </a:gs>
                  <a:gs pos="44256">
                    <a:schemeClr val="bg1"/>
                  </a:gs>
                  <a:gs pos="66000">
                    <a:schemeClr val="accent2">
                      <a:lumMod val="60000"/>
                      <a:lumOff val="40000"/>
                    </a:schemeClr>
                  </a:gs>
                  <a:gs pos="30000">
                    <a:srgbClr val="00B050"/>
                  </a:gs>
                  <a:gs pos="88000">
                    <a:srgbClr val="00B050"/>
                  </a:gs>
                </a:gsLst>
                <a:lin ang="5400000" scaled="1"/>
                <a:tileRect/>
              </a:gra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4823021" y="645459"/>
              <a:ext cx="1290919" cy="304800"/>
              <a:chOff x="1757084" y="627529"/>
              <a:chExt cx="1290919" cy="304800"/>
            </a:xfrm>
          </p:grpSpPr>
          <p:sp>
            <p:nvSpPr>
              <p:cNvPr id="42" name="Rounded Rectangle 41"/>
              <p:cNvSpPr/>
              <p:nvPr/>
            </p:nvSpPr>
            <p:spPr>
              <a:xfrm>
                <a:off x="1757084" y="627529"/>
                <a:ext cx="1209954" cy="304800"/>
              </a:xfrm>
              <a:prstGeom prst="round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44256">
                    <a:srgbClr val="61B064"/>
                  </a:gs>
                  <a:gs pos="66000">
                    <a:schemeClr val="accent2">
                      <a:lumMod val="60000"/>
                      <a:lumOff val="40000"/>
                    </a:schemeClr>
                  </a:gs>
                  <a:gs pos="30000">
                    <a:srgbClr val="00B050"/>
                  </a:gs>
                  <a:gs pos="88000">
                    <a:schemeClr val="accent4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Moon 42"/>
              <p:cNvSpPr/>
              <p:nvPr/>
            </p:nvSpPr>
            <p:spPr>
              <a:xfrm flipH="1">
                <a:off x="2895321" y="627534"/>
                <a:ext cx="152682" cy="304795"/>
              </a:xfrm>
              <a:prstGeom prst="moon">
                <a:avLst/>
              </a:prstGeom>
              <a:gradFill flip="none" rotWithShape="1">
                <a:gsLst>
                  <a:gs pos="100000">
                    <a:srgbClr val="00B050"/>
                  </a:gs>
                  <a:gs pos="44256">
                    <a:schemeClr val="bg1"/>
                  </a:gs>
                  <a:gs pos="66000">
                    <a:schemeClr val="accent2">
                      <a:lumMod val="60000"/>
                      <a:lumOff val="40000"/>
                    </a:schemeClr>
                  </a:gs>
                  <a:gs pos="30000">
                    <a:srgbClr val="00B050"/>
                  </a:gs>
                  <a:gs pos="88000">
                    <a:srgbClr val="00B050"/>
                  </a:gs>
                </a:gsLst>
                <a:lin ang="5400000" scaled="1"/>
                <a:tileRect/>
              </a:gra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666578" y="636495"/>
              <a:ext cx="1290919" cy="304800"/>
              <a:chOff x="1757084" y="627529"/>
              <a:chExt cx="1290919" cy="304800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1757084" y="627529"/>
                <a:ext cx="1209954" cy="304800"/>
              </a:xfrm>
              <a:prstGeom prst="round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44256">
                    <a:srgbClr val="61B064"/>
                  </a:gs>
                  <a:gs pos="66000">
                    <a:schemeClr val="accent2">
                      <a:lumMod val="60000"/>
                      <a:lumOff val="40000"/>
                    </a:schemeClr>
                  </a:gs>
                  <a:gs pos="30000">
                    <a:srgbClr val="00B050"/>
                  </a:gs>
                  <a:gs pos="88000">
                    <a:schemeClr val="accent4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Moon 40"/>
              <p:cNvSpPr/>
              <p:nvPr/>
            </p:nvSpPr>
            <p:spPr>
              <a:xfrm flipH="1">
                <a:off x="2895321" y="627534"/>
                <a:ext cx="152682" cy="304795"/>
              </a:xfrm>
              <a:prstGeom prst="moon">
                <a:avLst/>
              </a:prstGeom>
              <a:gradFill flip="none" rotWithShape="1">
                <a:gsLst>
                  <a:gs pos="100000">
                    <a:srgbClr val="00B050"/>
                  </a:gs>
                  <a:gs pos="44256">
                    <a:schemeClr val="bg1"/>
                  </a:gs>
                  <a:gs pos="66000">
                    <a:schemeClr val="accent2">
                      <a:lumMod val="60000"/>
                      <a:lumOff val="40000"/>
                    </a:schemeClr>
                  </a:gs>
                  <a:gs pos="30000">
                    <a:srgbClr val="00B050"/>
                  </a:gs>
                  <a:gs pos="88000">
                    <a:srgbClr val="00B050"/>
                  </a:gs>
                </a:gsLst>
                <a:lin ang="5400000" scaled="1"/>
                <a:tileRect/>
              </a:gra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2510135" y="645460"/>
              <a:ext cx="1290919" cy="304800"/>
              <a:chOff x="1757084" y="627529"/>
              <a:chExt cx="1290919" cy="304800"/>
            </a:xfrm>
          </p:grpSpPr>
          <p:sp>
            <p:nvSpPr>
              <p:cNvPr id="38" name="Rounded Rectangle 37"/>
              <p:cNvSpPr/>
              <p:nvPr/>
            </p:nvSpPr>
            <p:spPr>
              <a:xfrm>
                <a:off x="1757084" y="627529"/>
                <a:ext cx="1209954" cy="304800"/>
              </a:xfrm>
              <a:prstGeom prst="round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44256">
                    <a:srgbClr val="61B064"/>
                  </a:gs>
                  <a:gs pos="66000">
                    <a:schemeClr val="accent2">
                      <a:lumMod val="60000"/>
                      <a:lumOff val="40000"/>
                    </a:schemeClr>
                  </a:gs>
                  <a:gs pos="30000">
                    <a:srgbClr val="00B050"/>
                  </a:gs>
                  <a:gs pos="88000">
                    <a:schemeClr val="accent4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Moon 38"/>
              <p:cNvSpPr/>
              <p:nvPr/>
            </p:nvSpPr>
            <p:spPr>
              <a:xfrm flipH="1">
                <a:off x="2895321" y="627534"/>
                <a:ext cx="152682" cy="304795"/>
              </a:xfrm>
              <a:prstGeom prst="moon">
                <a:avLst/>
              </a:prstGeom>
              <a:gradFill flip="none" rotWithShape="1">
                <a:gsLst>
                  <a:gs pos="100000">
                    <a:srgbClr val="00B050"/>
                  </a:gs>
                  <a:gs pos="44256">
                    <a:schemeClr val="bg1"/>
                  </a:gs>
                  <a:gs pos="66000">
                    <a:schemeClr val="accent2">
                      <a:lumMod val="60000"/>
                      <a:lumOff val="40000"/>
                    </a:schemeClr>
                  </a:gs>
                  <a:gs pos="30000">
                    <a:srgbClr val="00B050"/>
                  </a:gs>
                  <a:gs pos="88000">
                    <a:srgbClr val="00B050"/>
                  </a:gs>
                </a:gsLst>
                <a:lin ang="5400000" scaled="1"/>
                <a:tileRect/>
              </a:gra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1353692" y="636496"/>
              <a:ext cx="1290919" cy="304800"/>
              <a:chOff x="1757084" y="627529"/>
              <a:chExt cx="1290919" cy="304800"/>
            </a:xfrm>
          </p:grpSpPr>
          <p:sp>
            <p:nvSpPr>
              <p:cNvPr id="36" name="Rounded Rectangle 35"/>
              <p:cNvSpPr/>
              <p:nvPr/>
            </p:nvSpPr>
            <p:spPr>
              <a:xfrm>
                <a:off x="1757084" y="627529"/>
                <a:ext cx="1209954" cy="304800"/>
              </a:xfrm>
              <a:prstGeom prst="round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44256">
                    <a:srgbClr val="61B064"/>
                  </a:gs>
                  <a:gs pos="66000">
                    <a:schemeClr val="accent2">
                      <a:lumMod val="60000"/>
                      <a:lumOff val="40000"/>
                    </a:schemeClr>
                  </a:gs>
                  <a:gs pos="30000">
                    <a:srgbClr val="00B050"/>
                  </a:gs>
                  <a:gs pos="88000">
                    <a:schemeClr val="accent4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Moon 36"/>
              <p:cNvSpPr/>
              <p:nvPr/>
            </p:nvSpPr>
            <p:spPr>
              <a:xfrm flipH="1">
                <a:off x="2895321" y="627534"/>
                <a:ext cx="152682" cy="304795"/>
              </a:xfrm>
              <a:prstGeom prst="moon">
                <a:avLst/>
              </a:prstGeom>
              <a:gradFill flip="none" rotWithShape="1">
                <a:gsLst>
                  <a:gs pos="100000">
                    <a:srgbClr val="00B050"/>
                  </a:gs>
                  <a:gs pos="44256">
                    <a:schemeClr val="bg1"/>
                  </a:gs>
                  <a:gs pos="66000">
                    <a:schemeClr val="accent2">
                      <a:lumMod val="60000"/>
                      <a:lumOff val="40000"/>
                    </a:schemeClr>
                  </a:gs>
                  <a:gs pos="30000">
                    <a:srgbClr val="00B050"/>
                  </a:gs>
                  <a:gs pos="88000">
                    <a:srgbClr val="00B050"/>
                  </a:gs>
                </a:gsLst>
                <a:lin ang="5400000" scaled="1"/>
                <a:tileRect/>
              </a:gra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197249" y="645461"/>
              <a:ext cx="1290919" cy="304800"/>
              <a:chOff x="1757084" y="627529"/>
              <a:chExt cx="1290919" cy="304800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1757084" y="627529"/>
                <a:ext cx="1209954" cy="304800"/>
              </a:xfrm>
              <a:prstGeom prst="round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44256">
                    <a:srgbClr val="61B064"/>
                  </a:gs>
                  <a:gs pos="66000">
                    <a:schemeClr val="accent2">
                      <a:lumMod val="60000"/>
                      <a:lumOff val="40000"/>
                    </a:schemeClr>
                  </a:gs>
                  <a:gs pos="30000">
                    <a:srgbClr val="00B050"/>
                  </a:gs>
                  <a:gs pos="88000">
                    <a:schemeClr val="accent4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Moon 34"/>
              <p:cNvSpPr/>
              <p:nvPr/>
            </p:nvSpPr>
            <p:spPr>
              <a:xfrm flipH="1">
                <a:off x="2895321" y="627534"/>
                <a:ext cx="152682" cy="304795"/>
              </a:xfrm>
              <a:prstGeom prst="moon">
                <a:avLst/>
              </a:prstGeom>
              <a:gradFill flip="none" rotWithShape="1">
                <a:gsLst>
                  <a:gs pos="100000">
                    <a:srgbClr val="00B050"/>
                  </a:gs>
                  <a:gs pos="44256">
                    <a:schemeClr val="bg1"/>
                  </a:gs>
                  <a:gs pos="66000">
                    <a:schemeClr val="accent2">
                      <a:lumMod val="60000"/>
                      <a:lumOff val="40000"/>
                    </a:schemeClr>
                  </a:gs>
                  <a:gs pos="30000">
                    <a:srgbClr val="00B050"/>
                  </a:gs>
                  <a:gs pos="88000">
                    <a:srgbClr val="00B050"/>
                  </a:gs>
                </a:gsLst>
                <a:lin ang="5400000" scaled="1"/>
                <a:tileRect/>
              </a:gra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6" name="Rectangle 45"/>
          <p:cNvSpPr/>
          <p:nvPr/>
        </p:nvSpPr>
        <p:spPr>
          <a:xfrm>
            <a:off x="3957851" y="96640"/>
            <a:ext cx="45447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লক্ষ্য</a:t>
            </a:r>
            <a:r>
              <a:rPr lang="en-US" sz="4400" b="1" cap="none" spc="0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কর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334205" y="5815472"/>
            <a:ext cx="752359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লম্ব</a:t>
            </a:r>
            <a:r>
              <a:rPr lang="en-US" sz="60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6000" b="1" dirty="0" err="1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আকৃতির</a:t>
            </a:r>
            <a:endParaRPr lang="en-US" sz="6000" b="1" cap="none" spc="0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733265" y="5799419"/>
            <a:ext cx="899387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60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60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60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b="1" cap="none" spc="0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0163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44444E-6 L 0.25 -4.44444E-6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25 -3.33333E-6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85185E-6 L 0.25 1.85185E-6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0.25 1.11111E-6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3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3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3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946 -3.33333E-6 L 0.23946 0.00023 C 0.25235 0.01667 0.23946 0.00162 0.2586 0.01273 C 0.25964 0.0132 0.26068 0.01574 0.26146 0.01713 C 0.26394 0.01991 0.26641 0.02431 0.26901 0.02616 C 0.27865 0.03264 0.27344 0.0294 0.28451 0.03496 C 0.28815 0.04213 0.28894 0.04213 0.29193 0.05301 C 0.29271 0.05533 0.29336 0.05903 0.29414 0.06181 C 0.29493 0.06366 0.29571 0.06389 0.29636 0.06598 C 0.30222 0.08334 0.29532 0.06829 0.30091 0.07917 C 0.30157 0.08403 0.30222 0.08912 0.30313 0.09283 C 0.30378 0.0963 0.30469 0.09769 0.30534 0.10186 C 0.30586 0.10579 0.3056 0.11111 0.30612 0.11482 C 0.30664 0.12037 0.30756 0.12408 0.30834 0.12824 C 0.30951 0.15209 0.30821 0.13287 0.3112 0.15556 C 0.31289 0.1669 0.31289 0.17246 0.31407 0.18635 C 0.31459 0.19121 0.31524 0.19491 0.31576 0.19954 C 0.3168 0.21181 0.31732 0.21806 0.31797 0.23102 C 0.31875 0.24838 0.31836 0.25116 0.32019 0.2669 C 0.32058 0.26968 0.3211 0.27199 0.32162 0.27547 C 0.32188 0.28264 0.32201 0.29028 0.3224 0.29769 C 0.32253 0.30209 0.32292 0.30648 0.32318 0.31111 C 0.32344 0.31829 0.32344 0.32593 0.32383 0.33334 C 0.32422 0.33843 0.32487 0.34213 0.32526 0.3463 C 0.32735 0.38287 0.32513 0.34098 0.32683 0.42246 C 0.32696 0.42709 0.32735 0.43079 0.32761 0.43565 C 0.32787 0.44306 0.32813 0.45023 0.32826 0.45811 C 0.32852 0.46829 0.32852 0.4794 0.32904 0.48912 C 0.32969 0.50186 0.33073 0.51389 0.33203 0.52477 C 0.3336 0.53936 0.33256 0.53843 0.33438 0.53843 L 0.33438 0.53866 " pathEditMode="relative" rAng="0" ptsTypes="AAAAAAAAAAAAAAAAAAAAAAAAAAAAAAA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2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44444E-6 L -0.2793 0.15486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1" y="7731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-0.28437 0.17268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19" y="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437 0.17268 L -0.22916 0.15139 L -0.18971 0.13032 L -0.09297 0.12338 L 0.0056 0.12338 L 0.09453 0.13727 " pathEditMode="relative" ptsTypes="AAAAAA">
                                      <p:cBhvr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8442" y="0"/>
            <a:ext cx="12360442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7600" y="-1140099"/>
            <a:ext cx="14851117" cy="799809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190439" y="2567705"/>
            <a:ext cx="3642679" cy="3658140"/>
            <a:chOff x="2358189" y="-288758"/>
            <a:chExt cx="7702556" cy="773524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2208" y="0"/>
              <a:ext cx="7287584" cy="6858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58189" y="-288758"/>
              <a:ext cx="7702556" cy="7735249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46005">
            <a:off x="5968981" y="2633904"/>
            <a:ext cx="2767466" cy="17222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32129" flipH="1">
            <a:off x="-4576218" y="2878644"/>
            <a:ext cx="4148150" cy="3196832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5389144" y="2758146"/>
            <a:ext cx="726061" cy="45719"/>
          </a:xfrm>
          <a:custGeom>
            <a:avLst/>
            <a:gdLst>
              <a:gd name="connsiteX0" fmla="*/ 7620 w 726061"/>
              <a:gd name="connsiteY0" fmla="*/ 0 h 45719"/>
              <a:gd name="connsiteX1" fmla="*/ 696627 w 726061"/>
              <a:gd name="connsiteY1" fmla="*/ 0 h 45719"/>
              <a:gd name="connsiteX2" fmla="*/ 726061 w 726061"/>
              <a:gd name="connsiteY2" fmla="*/ 45719 h 45719"/>
              <a:gd name="connsiteX3" fmla="*/ 7620 w 726061"/>
              <a:gd name="connsiteY3" fmla="*/ 45719 h 45719"/>
              <a:gd name="connsiteX4" fmla="*/ 0 w 726061"/>
              <a:gd name="connsiteY4" fmla="*/ 38099 h 45719"/>
              <a:gd name="connsiteX5" fmla="*/ 0 w 726061"/>
              <a:gd name="connsiteY5" fmla="*/ 7620 h 45719"/>
              <a:gd name="connsiteX6" fmla="*/ 7620 w 726061"/>
              <a:gd name="connsiteY6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061" h="45719">
                <a:moveTo>
                  <a:pt x="7620" y="0"/>
                </a:moveTo>
                <a:lnTo>
                  <a:pt x="696627" y="0"/>
                </a:lnTo>
                <a:lnTo>
                  <a:pt x="726061" y="45719"/>
                </a:lnTo>
                <a:lnTo>
                  <a:pt x="7620" y="45719"/>
                </a:lnTo>
                <a:cubicBezTo>
                  <a:pt x="3412" y="45719"/>
                  <a:pt x="0" y="42307"/>
                  <a:pt x="0" y="38099"/>
                </a:cubicBezTo>
                <a:lnTo>
                  <a:pt x="0" y="7620"/>
                </a:lnTo>
                <a:cubicBezTo>
                  <a:pt x="0" y="3412"/>
                  <a:pt x="3412" y="0"/>
                  <a:pt x="7620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ightning Bolt 9"/>
          <p:cNvSpPr/>
          <p:nvPr/>
        </p:nvSpPr>
        <p:spPr>
          <a:xfrm rot="20064579">
            <a:off x="5498084" y="2692649"/>
            <a:ext cx="1434620" cy="242675"/>
          </a:xfrm>
          <a:prstGeom prst="lightningBolt">
            <a:avLst/>
          </a:prstGeom>
          <a:solidFill>
            <a:srgbClr val="FF000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1875949">
            <a:off x="5093301" y="-1182239"/>
            <a:ext cx="4023550" cy="5184034"/>
            <a:chOff x="-305283" y="366458"/>
            <a:chExt cx="4023550" cy="5184034"/>
          </a:xfrm>
        </p:grpSpPr>
        <p:grpSp>
          <p:nvGrpSpPr>
            <p:cNvPr id="12" name="Group 11"/>
            <p:cNvGrpSpPr/>
            <p:nvPr/>
          </p:nvGrpSpPr>
          <p:grpSpPr>
            <a:xfrm>
              <a:off x="-305283" y="1991705"/>
              <a:ext cx="3611773" cy="2424927"/>
              <a:chOff x="-673425" y="1173956"/>
              <a:chExt cx="3611773" cy="2424927"/>
            </a:xfrm>
          </p:grpSpPr>
          <p:sp>
            <p:nvSpPr>
              <p:cNvPr id="21" name="Right Triangle 26"/>
              <p:cNvSpPr/>
              <p:nvPr/>
            </p:nvSpPr>
            <p:spPr>
              <a:xfrm rot="13831071">
                <a:off x="345096" y="1005630"/>
                <a:ext cx="1574732" cy="3611773"/>
              </a:xfrm>
              <a:custGeom>
                <a:avLst/>
                <a:gdLst>
                  <a:gd name="connsiteX0" fmla="*/ 0 w 1429156"/>
                  <a:gd name="connsiteY0" fmla="*/ 3292408 h 3292408"/>
                  <a:gd name="connsiteX1" fmla="*/ 0 w 1429156"/>
                  <a:gd name="connsiteY1" fmla="*/ 0 h 3292408"/>
                  <a:gd name="connsiteX2" fmla="*/ 1429156 w 1429156"/>
                  <a:gd name="connsiteY2" fmla="*/ 3292408 h 3292408"/>
                  <a:gd name="connsiteX3" fmla="*/ 0 w 1429156"/>
                  <a:gd name="connsiteY3" fmla="*/ 3292408 h 3292408"/>
                  <a:gd name="connsiteX0" fmla="*/ 548427 w 1429156"/>
                  <a:gd name="connsiteY0" fmla="*/ 3496241 h 3496241"/>
                  <a:gd name="connsiteX1" fmla="*/ 0 w 1429156"/>
                  <a:gd name="connsiteY1" fmla="*/ 0 h 3496241"/>
                  <a:gd name="connsiteX2" fmla="*/ 1429156 w 1429156"/>
                  <a:gd name="connsiteY2" fmla="*/ 3292408 h 3496241"/>
                  <a:gd name="connsiteX3" fmla="*/ 548427 w 1429156"/>
                  <a:gd name="connsiteY3" fmla="*/ 3496241 h 3496241"/>
                  <a:gd name="connsiteX0" fmla="*/ 521384 w 1402113"/>
                  <a:gd name="connsiteY0" fmla="*/ 3529067 h 3529067"/>
                  <a:gd name="connsiteX1" fmla="*/ 0 w 1402113"/>
                  <a:gd name="connsiteY1" fmla="*/ 0 h 3529067"/>
                  <a:gd name="connsiteX2" fmla="*/ 1402113 w 1402113"/>
                  <a:gd name="connsiteY2" fmla="*/ 3325234 h 3529067"/>
                  <a:gd name="connsiteX3" fmla="*/ 521384 w 1402113"/>
                  <a:gd name="connsiteY3" fmla="*/ 3529067 h 3529067"/>
                  <a:gd name="connsiteX0" fmla="*/ 621118 w 1501847"/>
                  <a:gd name="connsiteY0" fmla="*/ 3529067 h 3529067"/>
                  <a:gd name="connsiteX1" fmla="*/ 0 w 1501847"/>
                  <a:gd name="connsiteY1" fmla="*/ 1279359 h 3529067"/>
                  <a:gd name="connsiteX2" fmla="*/ 99734 w 1501847"/>
                  <a:gd name="connsiteY2" fmla="*/ 0 h 3529067"/>
                  <a:gd name="connsiteX3" fmla="*/ 1501847 w 1501847"/>
                  <a:gd name="connsiteY3" fmla="*/ 3325234 h 3529067"/>
                  <a:gd name="connsiteX4" fmla="*/ 621118 w 1501847"/>
                  <a:gd name="connsiteY4" fmla="*/ 3529067 h 3529067"/>
                  <a:gd name="connsiteX0" fmla="*/ 684155 w 1564884"/>
                  <a:gd name="connsiteY0" fmla="*/ 3529067 h 3529067"/>
                  <a:gd name="connsiteX1" fmla="*/ 63037 w 1564884"/>
                  <a:gd name="connsiteY1" fmla="*/ 1279359 h 3529067"/>
                  <a:gd name="connsiteX2" fmla="*/ 2819 w 1564884"/>
                  <a:gd name="connsiteY2" fmla="*/ 499627 h 3529067"/>
                  <a:gd name="connsiteX3" fmla="*/ 162771 w 1564884"/>
                  <a:gd name="connsiteY3" fmla="*/ 0 h 3529067"/>
                  <a:gd name="connsiteX4" fmla="*/ 1564884 w 1564884"/>
                  <a:gd name="connsiteY4" fmla="*/ 3325234 h 3529067"/>
                  <a:gd name="connsiteX5" fmla="*/ 684155 w 1564884"/>
                  <a:gd name="connsiteY5" fmla="*/ 3529067 h 3529067"/>
                  <a:gd name="connsiteX0" fmla="*/ 684155 w 1564884"/>
                  <a:gd name="connsiteY0" fmla="*/ 3529067 h 3529067"/>
                  <a:gd name="connsiteX1" fmla="*/ 63037 w 1564884"/>
                  <a:gd name="connsiteY1" fmla="*/ 1279359 h 3529067"/>
                  <a:gd name="connsiteX2" fmla="*/ 2819 w 1564884"/>
                  <a:gd name="connsiteY2" fmla="*/ 499627 h 3529067"/>
                  <a:gd name="connsiteX3" fmla="*/ 20250 w 1564884"/>
                  <a:gd name="connsiteY3" fmla="*/ 210915 h 3529067"/>
                  <a:gd name="connsiteX4" fmla="*/ 162771 w 1564884"/>
                  <a:gd name="connsiteY4" fmla="*/ 0 h 3529067"/>
                  <a:gd name="connsiteX5" fmla="*/ 1564884 w 1564884"/>
                  <a:gd name="connsiteY5" fmla="*/ 3325234 h 3529067"/>
                  <a:gd name="connsiteX6" fmla="*/ 684155 w 1564884"/>
                  <a:gd name="connsiteY6" fmla="*/ 3529067 h 3529067"/>
                  <a:gd name="connsiteX0" fmla="*/ 684155 w 1564884"/>
                  <a:gd name="connsiteY0" fmla="*/ 3529067 h 3529067"/>
                  <a:gd name="connsiteX1" fmla="*/ 63037 w 1564884"/>
                  <a:gd name="connsiteY1" fmla="*/ 1279359 h 3529067"/>
                  <a:gd name="connsiteX2" fmla="*/ 2819 w 1564884"/>
                  <a:gd name="connsiteY2" fmla="*/ 499627 h 3529067"/>
                  <a:gd name="connsiteX3" fmla="*/ 28457 w 1564884"/>
                  <a:gd name="connsiteY3" fmla="*/ 217675 h 3529067"/>
                  <a:gd name="connsiteX4" fmla="*/ 162771 w 1564884"/>
                  <a:gd name="connsiteY4" fmla="*/ 0 h 3529067"/>
                  <a:gd name="connsiteX5" fmla="*/ 1564884 w 1564884"/>
                  <a:gd name="connsiteY5" fmla="*/ 3325234 h 3529067"/>
                  <a:gd name="connsiteX6" fmla="*/ 684155 w 1564884"/>
                  <a:gd name="connsiteY6" fmla="*/ 3529067 h 3529067"/>
                  <a:gd name="connsiteX0" fmla="*/ 698390 w 1579119"/>
                  <a:gd name="connsiteY0" fmla="*/ 3529067 h 3529067"/>
                  <a:gd name="connsiteX1" fmla="*/ 77272 w 1579119"/>
                  <a:gd name="connsiteY1" fmla="*/ 1279359 h 3529067"/>
                  <a:gd name="connsiteX2" fmla="*/ 2517 w 1579119"/>
                  <a:gd name="connsiteY2" fmla="*/ 818272 h 3529067"/>
                  <a:gd name="connsiteX3" fmla="*/ 17054 w 1579119"/>
                  <a:gd name="connsiteY3" fmla="*/ 499627 h 3529067"/>
                  <a:gd name="connsiteX4" fmla="*/ 42692 w 1579119"/>
                  <a:gd name="connsiteY4" fmla="*/ 217675 h 3529067"/>
                  <a:gd name="connsiteX5" fmla="*/ 177006 w 1579119"/>
                  <a:gd name="connsiteY5" fmla="*/ 0 h 3529067"/>
                  <a:gd name="connsiteX6" fmla="*/ 1579119 w 1579119"/>
                  <a:gd name="connsiteY6" fmla="*/ 3325234 h 3529067"/>
                  <a:gd name="connsiteX7" fmla="*/ 698390 w 1579119"/>
                  <a:gd name="connsiteY7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77272 w 1579119"/>
                  <a:gd name="connsiteY2" fmla="*/ 1279359 h 3529067"/>
                  <a:gd name="connsiteX3" fmla="*/ 2517 w 1579119"/>
                  <a:gd name="connsiteY3" fmla="*/ 818272 h 3529067"/>
                  <a:gd name="connsiteX4" fmla="*/ 17054 w 1579119"/>
                  <a:gd name="connsiteY4" fmla="*/ 499627 h 3529067"/>
                  <a:gd name="connsiteX5" fmla="*/ 42692 w 1579119"/>
                  <a:gd name="connsiteY5" fmla="*/ 217675 h 3529067"/>
                  <a:gd name="connsiteX6" fmla="*/ 177006 w 1579119"/>
                  <a:gd name="connsiteY6" fmla="*/ 0 h 3529067"/>
                  <a:gd name="connsiteX7" fmla="*/ 1579119 w 1579119"/>
                  <a:gd name="connsiteY7" fmla="*/ 3325234 h 3529067"/>
                  <a:gd name="connsiteX8" fmla="*/ 698390 w 1579119"/>
                  <a:gd name="connsiteY8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360471 w 1579119"/>
                  <a:gd name="connsiteY2" fmla="*/ 2490750 h 3529067"/>
                  <a:gd name="connsiteX3" fmla="*/ 77272 w 1579119"/>
                  <a:gd name="connsiteY3" fmla="*/ 1279359 h 3529067"/>
                  <a:gd name="connsiteX4" fmla="*/ 2517 w 1579119"/>
                  <a:gd name="connsiteY4" fmla="*/ 818272 h 3529067"/>
                  <a:gd name="connsiteX5" fmla="*/ 17054 w 1579119"/>
                  <a:gd name="connsiteY5" fmla="*/ 499627 h 3529067"/>
                  <a:gd name="connsiteX6" fmla="*/ 42692 w 1579119"/>
                  <a:gd name="connsiteY6" fmla="*/ 217675 h 3529067"/>
                  <a:gd name="connsiteX7" fmla="*/ 177006 w 1579119"/>
                  <a:gd name="connsiteY7" fmla="*/ 0 h 3529067"/>
                  <a:gd name="connsiteX8" fmla="*/ 1579119 w 1579119"/>
                  <a:gd name="connsiteY8" fmla="*/ 3325234 h 3529067"/>
                  <a:gd name="connsiteX9" fmla="*/ 698390 w 1579119"/>
                  <a:gd name="connsiteY9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360471 w 1579119"/>
                  <a:gd name="connsiteY2" fmla="*/ 2490750 h 3529067"/>
                  <a:gd name="connsiteX3" fmla="*/ 77272 w 1579119"/>
                  <a:gd name="connsiteY3" fmla="*/ 1279359 h 3529067"/>
                  <a:gd name="connsiteX4" fmla="*/ 2517 w 1579119"/>
                  <a:gd name="connsiteY4" fmla="*/ 818272 h 3529067"/>
                  <a:gd name="connsiteX5" fmla="*/ 17054 w 1579119"/>
                  <a:gd name="connsiteY5" fmla="*/ 499627 h 3529067"/>
                  <a:gd name="connsiteX6" fmla="*/ 42692 w 1579119"/>
                  <a:gd name="connsiteY6" fmla="*/ 217675 h 3529067"/>
                  <a:gd name="connsiteX7" fmla="*/ 177006 w 1579119"/>
                  <a:gd name="connsiteY7" fmla="*/ 0 h 3529067"/>
                  <a:gd name="connsiteX8" fmla="*/ 1579119 w 1579119"/>
                  <a:gd name="connsiteY8" fmla="*/ 3325234 h 3529067"/>
                  <a:gd name="connsiteX9" fmla="*/ 698390 w 1579119"/>
                  <a:gd name="connsiteY9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360471 w 1579119"/>
                  <a:gd name="connsiteY2" fmla="*/ 2490750 h 3529067"/>
                  <a:gd name="connsiteX3" fmla="*/ 77272 w 1579119"/>
                  <a:gd name="connsiteY3" fmla="*/ 1279359 h 3529067"/>
                  <a:gd name="connsiteX4" fmla="*/ 2517 w 1579119"/>
                  <a:gd name="connsiteY4" fmla="*/ 818272 h 3529067"/>
                  <a:gd name="connsiteX5" fmla="*/ 17054 w 1579119"/>
                  <a:gd name="connsiteY5" fmla="*/ 499627 h 3529067"/>
                  <a:gd name="connsiteX6" fmla="*/ 42692 w 1579119"/>
                  <a:gd name="connsiteY6" fmla="*/ 217675 h 3529067"/>
                  <a:gd name="connsiteX7" fmla="*/ 177006 w 1579119"/>
                  <a:gd name="connsiteY7" fmla="*/ 0 h 3529067"/>
                  <a:gd name="connsiteX8" fmla="*/ 1579119 w 1579119"/>
                  <a:gd name="connsiteY8" fmla="*/ 3325234 h 3529067"/>
                  <a:gd name="connsiteX9" fmla="*/ 698390 w 1579119"/>
                  <a:gd name="connsiteY9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360471 w 1579119"/>
                  <a:gd name="connsiteY2" fmla="*/ 2490750 h 3529067"/>
                  <a:gd name="connsiteX3" fmla="*/ 77272 w 1579119"/>
                  <a:gd name="connsiteY3" fmla="*/ 1279359 h 3529067"/>
                  <a:gd name="connsiteX4" fmla="*/ 2517 w 1579119"/>
                  <a:gd name="connsiteY4" fmla="*/ 818272 h 3529067"/>
                  <a:gd name="connsiteX5" fmla="*/ 17054 w 1579119"/>
                  <a:gd name="connsiteY5" fmla="*/ 499627 h 3529067"/>
                  <a:gd name="connsiteX6" fmla="*/ 42692 w 1579119"/>
                  <a:gd name="connsiteY6" fmla="*/ 217675 h 3529067"/>
                  <a:gd name="connsiteX7" fmla="*/ 177006 w 1579119"/>
                  <a:gd name="connsiteY7" fmla="*/ 0 h 3529067"/>
                  <a:gd name="connsiteX8" fmla="*/ 1579119 w 1579119"/>
                  <a:gd name="connsiteY8" fmla="*/ 3325234 h 3529067"/>
                  <a:gd name="connsiteX9" fmla="*/ 698390 w 1579119"/>
                  <a:gd name="connsiteY9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360471 w 1579119"/>
                  <a:gd name="connsiteY2" fmla="*/ 2490750 h 3529067"/>
                  <a:gd name="connsiteX3" fmla="*/ 77272 w 1579119"/>
                  <a:gd name="connsiteY3" fmla="*/ 1279359 h 3529067"/>
                  <a:gd name="connsiteX4" fmla="*/ 2517 w 1579119"/>
                  <a:gd name="connsiteY4" fmla="*/ 818272 h 3529067"/>
                  <a:gd name="connsiteX5" fmla="*/ 17054 w 1579119"/>
                  <a:gd name="connsiteY5" fmla="*/ 499627 h 3529067"/>
                  <a:gd name="connsiteX6" fmla="*/ 42692 w 1579119"/>
                  <a:gd name="connsiteY6" fmla="*/ 217675 h 3529067"/>
                  <a:gd name="connsiteX7" fmla="*/ 177006 w 1579119"/>
                  <a:gd name="connsiteY7" fmla="*/ 0 h 3529067"/>
                  <a:gd name="connsiteX8" fmla="*/ 1579119 w 1579119"/>
                  <a:gd name="connsiteY8" fmla="*/ 3325234 h 3529067"/>
                  <a:gd name="connsiteX9" fmla="*/ 698390 w 1579119"/>
                  <a:gd name="connsiteY9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346482 w 1579119"/>
                  <a:gd name="connsiteY2" fmla="*/ 2424121 h 3529067"/>
                  <a:gd name="connsiteX3" fmla="*/ 77272 w 1579119"/>
                  <a:gd name="connsiteY3" fmla="*/ 1279359 h 3529067"/>
                  <a:gd name="connsiteX4" fmla="*/ 2517 w 1579119"/>
                  <a:gd name="connsiteY4" fmla="*/ 818272 h 3529067"/>
                  <a:gd name="connsiteX5" fmla="*/ 17054 w 1579119"/>
                  <a:gd name="connsiteY5" fmla="*/ 499627 h 3529067"/>
                  <a:gd name="connsiteX6" fmla="*/ 42692 w 1579119"/>
                  <a:gd name="connsiteY6" fmla="*/ 217675 h 3529067"/>
                  <a:gd name="connsiteX7" fmla="*/ 177006 w 1579119"/>
                  <a:gd name="connsiteY7" fmla="*/ 0 h 3529067"/>
                  <a:gd name="connsiteX8" fmla="*/ 1579119 w 1579119"/>
                  <a:gd name="connsiteY8" fmla="*/ 3325234 h 3529067"/>
                  <a:gd name="connsiteX9" fmla="*/ 698390 w 1579119"/>
                  <a:gd name="connsiteY9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346482 w 1579119"/>
                  <a:gd name="connsiteY2" fmla="*/ 2424121 h 3529067"/>
                  <a:gd name="connsiteX3" fmla="*/ 77272 w 1579119"/>
                  <a:gd name="connsiteY3" fmla="*/ 1279359 h 3529067"/>
                  <a:gd name="connsiteX4" fmla="*/ 2517 w 1579119"/>
                  <a:gd name="connsiteY4" fmla="*/ 818272 h 3529067"/>
                  <a:gd name="connsiteX5" fmla="*/ 17054 w 1579119"/>
                  <a:gd name="connsiteY5" fmla="*/ 499627 h 3529067"/>
                  <a:gd name="connsiteX6" fmla="*/ 42692 w 1579119"/>
                  <a:gd name="connsiteY6" fmla="*/ 217675 h 3529067"/>
                  <a:gd name="connsiteX7" fmla="*/ 177006 w 1579119"/>
                  <a:gd name="connsiteY7" fmla="*/ 0 h 3529067"/>
                  <a:gd name="connsiteX8" fmla="*/ 1579119 w 1579119"/>
                  <a:gd name="connsiteY8" fmla="*/ 3325234 h 3529067"/>
                  <a:gd name="connsiteX9" fmla="*/ 698390 w 1579119"/>
                  <a:gd name="connsiteY9" fmla="*/ 3529067 h 3529067"/>
                  <a:gd name="connsiteX0" fmla="*/ 678108 w 1579119"/>
                  <a:gd name="connsiteY0" fmla="*/ 3553687 h 3553687"/>
                  <a:gd name="connsiteX1" fmla="*/ 571336 w 1579119"/>
                  <a:gd name="connsiteY1" fmla="*/ 3187948 h 3553687"/>
                  <a:gd name="connsiteX2" fmla="*/ 346482 w 1579119"/>
                  <a:gd name="connsiteY2" fmla="*/ 2424121 h 3553687"/>
                  <a:gd name="connsiteX3" fmla="*/ 77272 w 1579119"/>
                  <a:gd name="connsiteY3" fmla="*/ 1279359 h 3553687"/>
                  <a:gd name="connsiteX4" fmla="*/ 2517 w 1579119"/>
                  <a:gd name="connsiteY4" fmla="*/ 818272 h 3553687"/>
                  <a:gd name="connsiteX5" fmla="*/ 17054 w 1579119"/>
                  <a:gd name="connsiteY5" fmla="*/ 499627 h 3553687"/>
                  <a:gd name="connsiteX6" fmla="*/ 42692 w 1579119"/>
                  <a:gd name="connsiteY6" fmla="*/ 217675 h 3553687"/>
                  <a:gd name="connsiteX7" fmla="*/ 177006 w 1579119"/>
                  <a:gd name="connsiteY7" fmla="*/ 0 h 3553687"/>
                  <a:gd name="connsiteX8" fmla="*/ 1579119 w 1579119"/>
                  <a:gd name="connsiteY8" fmla="*/ 3325234 h 3553687"/>
                  <a:gd name="connsiteX9" fmla="*/ 678108 w 1579119"/>
                  <a:gd name="connsiteY9" fmla="*/ 3553687 h 3553687"/>
                  <a:gd name="connsiteX0" fmla="*/ 678108 w 1579119"/>
                  <a:gd name="connsiteY0" fmla="*/ 3553687 h 3553687"/>
                  <a:gd name="connsiteX1" fmla="*/ 571336 w 1579119"/>
                  <a:gd name="connsiteY1" fmla="*/ 3187948 h 3553687"/>
                  <a:gd name="connsiteX2" fmla="*/ 346482 w 1579119"/>
                  <a:gd name="connsiteY2" fmla="*/ 2424121 h 3553687"/>
                  <a:gd name="connsiteX3" fmla="*/ 77272 w 1579119"/>
                  <a:gd name="connsiteY3" fmla="*/ 1279359 h 3553687"/>
                  <a:gd name="connsiteX4" fmla="*/ 2517 w 1579119"/>
                  <a:gd name="connsiteY4" fmla="*/ 818272 h 3553687"/>
                  <a:gd name="connsiteX5" fmla="*/ 17054 w 1579119"/>
                  <a:gd name="connsiteY5" fmla="*/ 499627 h 3553687"/>
                  <a:gd name="connsiteX6" fmla="*/ 42692 w 1579119"/>
                  <a:gd name="connsiteY6" fmla="*/ 217675 h 3553687"/>
                  <a:gd name="connsiteX7" fmla="*/ 177006 w 1579119"/>
                  <a:gd name="connsiteY7" fmla="*/ 0 h 3553687"/>
                  <a:gd name="connsiteX8" fmla="*/ 1579119 w 1579119"/>
                  <a:gd name="connsiteY8" fmla="*/ 3325234 h 3553687"/>
                  <a:gd name="connsiteX9" fmla="*/ 678108 w 1579119"/>
                  <a:gd name="connsiteY9" fmla="*/ 3553687 h 3553687"/>
                  <a:gd name="connsiteX0" fmla="*/ 678108 w 1579119"/>
                  <a:gd name="connsiteY0" fmla="*/ 3553687 h 3553687"/>
                  <a:gd name="connsiteX1" fmla="*/ 571336 w 1579119"/>
                  <a:gd name="connsiteY1" fmla="*/ 3187948 h 3553687"/>
                  <a:gd name="connsiteX2" fmla="*/ 346482 w 1579119"/>
                  <a:gd name="connsiteY2" fmla="*/ 2424121 h 3553687"/>
                  <a:gd name="connsiteX3" fmla="*/ 77272 w 1579119"/>
                  <a:gd name="connsiteY3" fmla="*/ 1279359 h 3553687"/>
                  <a:gd name="connsiteX4" fmla="*/ 2517 w 1579119"/>
                  <a:gd name="connsiteY4" fmla="*/ 818272 h 3553687"/>
                  <a:gd name="connsiteX5" fmla="*/ 17054 w 1579119"/>
                  <a:gd name="connsiteY5" fmla="*/ 499627 h 3553687"/>
                  <a:gd name="connsiteX6" fmla="*/ 42692 w 1579119"/>
                  <a:gd name="connsiteY6" fmla="*/ 217675 h 3553687"/>
                  <a:gd name="connsiteX7" fmla="*/ 177006 w 1579119"/>
                  <a:gd name="connsiteY7" fmla="*/ 0 h 3553687"/>
                  <a:gd name="connsiteX8" fmla="*/ 1579119 w 1579119"/>
                  <a:gd name="connsiteY8" fmla="*/ 3325234 h 3553687"/>
                  <a:gd name="connsiteX9" fmla="*/ 678108 w 1579119"/>
                  <a:gd name="connsiteY9" fmla="*/ 3553687 h 3553687"/>
                  <a:gd name="connsiteX0" fmla="*/ 678108 w 1579119"/>
                  <a:gd name="connsiteY0" fmla="*/ 3553687 h 3553687"/>
                  <a:gd name="connsiteX1" fmla="*/ 571336 w 1579119"/>
                  <a:gd name="connsiteY1" fmla="*/ 3187948 h 3553687"/>
                  <a:gd name="connsiteX2" fmla="*/ 346482 w 1579119"/>
                  <a:gd name="connsiteY2" fmla="*/ 2424121 h 3553687"/>
                  <a:gd name="connsiteX3" fmla="*/ 77272 w 1579119"/>
                  <a:gd name="connsiteY3" fmla="*/ 1279359 h 3553687"/>
                  <a:gd name="connsiteX4" fmla="*/ 2517 w 1579119"/>
                  <a:gd name="connsiteY4" fmla="*/ 818272 h 3553687"/>
                  <a:gd name="connsiteX5" fmla="*/ 17054 w 1579119"/>
                  <a:gd name="connsiteY5" fmla="*/ 499627 h 3553687"/>
                  <a:gd name="connsiteX6" fmla="*/ 42692 w 1579119"/>
                  <a:gd name="connsiteY6" fmla="*/ 217675 h 3553687"/>
                  <a:gd name="connsiteX7" fmla="*/ 177006 w 1579119"/>
                  <a:gd name="connsiteY7" fmla="*/ 0 h 3553687"/>
                  <a:gd name="connsiteX8" fmla="*/ 1579119 w 1579119"/>
                  <a:gd name="connsiteY8" fmla="*/ 3325234 h 3553687"/>
                  <a:gd name="connsiteX9" fmla="*/ 678108 w 1579119"/>
                  <a:gd name="connsiteY9" fmla="*/ 3553687 h 3553687"/>
                  <a:gd name="connsiteX0" fmla="*/ 684202 w 1585213"/>
                  <a:gd name="connsiteY0" fmla="*/ 3553687 h 3553687"/>
                  <a:gd name="connsiteX1" fmla="*/ 577430 w 1585213"/>
                  <a:gd name="connsiteY1" fmla="*/ 3187948 h 3553687"/>
                  <a:gd name="connsiteX2" fmla="*/ 352576 w 1585213"/>
                  <a:gd name="connsiteY2" fmla="*/ 2424121 h 3553687"/>
                  <a:gd name="connsiteX3" fmla="*/ 66954 w 1585213"/>
                  <a:gd name="connsiteY3" fmla="*/ 1265838 h 3553687"/>
                  <a:gd name="connsiteX4" fmla="*/ 8611 w 1585213"/>
                  <a:gd name="connsiteY4" fmla="*/ 818272 h 3553687"/>
                  <a:gd name="connsiteX5" fmla="*/ 23148 w 1585213"/>
                  <a:gd name="connsiteY5" fmla="*/ 499627 h 3553687"/>
                  <a:gd name="connsiteX6" fmla="*/ 48786 w 1585213"/>
                  <a:gd name="connsiteY6" fmla="*/ 217675 h 3553687"/>
                  <a:gd name="connsiteX7" fmla="*/ 183100 w 1585213"/>
                  <a:gd name="connsiteY7" fmla="*/ 0 h 3553687"/>
                  <a:gd name="connsiteX8" fmla="*/ 1585213 w 1585213"/>
                  <a:gd name="connsiteY8" fmla="*/ 3325234 h 3553687"/>
                  <a:gd name="connsiteX9" fmla="*/ 684202 w 1585213"/>
                  <a:gd name="connsiteY9" fmla="*/ 3553687 h 3553687"/>
                  <a:gd name="connsiteX0" fmla="*/ 678109 w 1579120"/>
                  <a:gd name="connsiteY0" fmla="*/ 3553687 h 3553687"/>
                  <a:gd name="connsiteX1" fmla="*/ 571337 w 1579120"/>
                  <a:gd name="connsiteY1" fmla="*/ 3187948 h 3553687"/>
                  <a:gd name="connsiteX2" fmla="*/ 346483 w 1579120"/>
                  <a:gd name="connsiteY2" fmla="*/ 2424121 h 3553687"/>
                  <a:gd name="connsiteX3" fmla="*/ 60861 w 1579120"/>
                  <a:gd name="connsiteY3" fmla="*/ 1265838 h 3553687"/>
                  <a:gd name="connsiteX4" fmla="*/ 2518 w 1579120"/>
                  <a:gd name="connsiteY4" fmla="*/ 818272 h 3553687"/>
                  <a:gd name="connsiteX5" fmla="*/ 17055 w 1579120"/>
                  <a:gd name="connsiteY5" fmla="*/ 499627 h 3553687"/>
                  <a:gd name="connsiteX6" fmla="*/ 42693 w 1579120"/>
                  <a:gd name="connsiteY6" fmla="*/ 217675 h 3553687"/>
                  <a:gd name="connsiteX7" fmla="*/ 177007 w 1579120"/>
                  <a:gd name="connsiteY7" fmla="*/ 0 h 3553687"/>
                  <a:gd name="connsiteX8" fmla="*/ 1579120 w 1579120"/>
                  <a:gd name="connsiteY8" fmla="*/ 3325234 h 3553687"/>
                  <a:gd name="connsiteX9" fmla="*/ 678109 w 1579120"/>
                  <a:gd name="connsiteY9" fmla="*/ 3553687 h 3553687"/>
                  <a:gd name="connsiteX0" fmla="*/ 678109 w 1579120"/>
                  <a:gd name="connsiteY0" fmla="*/ 3553687 h 3553687"/>
                  <a:gd name="connsiteX1" fmla="*/ 571337 w 1579120"/>
                  <a:gd name="connsiteY1" fmla="*/ 3187948 h 3553687"/>
                  <a:gd name="connsiteX2" fmla="*/ 346483 w 1579120"/>
                  <a:gd name="connsiteY2" fmla="*/ 2424121 h 3553687"/>
                  <a:gd name="connsiteX3" fmla="*/ 60861 w 1579120"/>
                  <a:gd name="connsiteY3" fmla="*/ 1265838 h 3553687"/>
                  <a:gd name="connsiteX4" fmla="*/ 2518 w 1579120"/>
                  <a:gd name="connsiteY4" fmla="*/ 818272 h 3553687"/>
                  <a:gd name="connsiteX5" fmla="*/ 17055 w 1579120"/>
                  <a:gd name="connsiteY5" fmla="*/ 499627 h 3553687"/>
                  <a:gd name="connsiteX6" fmla="*/ 42693 w 1579120"/>
                  <a:gd name="connsiteY6" fmla="*/ 217675 h 3553687"/>
                  <a:gd name="connsiteX7" fmla="*/ 177007 w 1579120"/>
                  <a:gd name="connsiteY7" fmla="*/ 0 h 3553687"/>
                  <a:gd name="connsiteX8" fmla="*/ 1579120 w 1579120"/>
                  <a:gd name="connsiteY8" fmla="*/ 3325234 h 3553687"/>
                  <a:gd name="connsiteX9" fmla="*/ 678109 w 1579120"/>
                  <a:gd name="connsiteY9" fmla="*/ 3553687 h 3553687"/>
                  <a:gd name="connsiteX0" fmla="*/ 678109 w 1579120"/>
                  <a:gd name="connsiteY0" fmla="*/ 3553687 h 3553687"/>
                  <a:gd name="connsiteX1" fmla="*/ 571337 w 1579120"/>
                  <a:gd name="connsiteY1" fmla="*/ 3187948 h 3553687"/>
                  <a:gd name="connsiteX2" fmla="*/ 346483 w 1579120"/>
                  <a:gd name="connsiteY2" fmla="*/ 2424121 h 3553687"/>
                  <a:gd name="connsiteX3" fmla="*/ 60861 w 1579120"/>
                  <a:gd name="connsiteY3" fmla="*/ 1265838 h 3553687"/>
                  <a:gd name="connsiteX4" fmla="*/ 2518 w 1579120"/>
                  <a:gd name="connsiteY4" fmla="*/ 818272 h 3553687"/>
                  <a:gd name="connsiteX5" fmla="*/ 17055 w 1579120"/>
                  <a:gd name="connsiteY5" fmla="*/ 499627 h 3553687"/>
                  <a:gd name="connsiteX6" fmla="*/ 42693 w 1579120"/>
                  <a:gd name="connsiteY6" fmla="*/ 217675 h 3553687"/>
                  <a:gd name="connsiteX7" fmla="*/ 177007 w 1579120"/>
                  <a:gd name="connsiteY7" fmla="*/ 0 h 3553687"/>
                  <a:gd name="connsiteX8" fmla="*/ 1579120 w 1579120"/>
                  <a:gd name="connsiteY8" fmla="*/ 3325234 h 3553687"/>
                  <a:gd name="connsiteX9" fmla="*/ 678109 w 1579120"/>
                  <a:gd name="connsiteY9" fmla="*/ 3553687 h 3553687"/>
                  <a:gd name="connsiteX0" fmla="*/ 678109 w 1579120"/>
                  <a:gd name="connsiteY0" fmla="*/ 3553687 h 3553687"/>
                  <a:gd name="connsiteX1" fmla="*/ 571337 w 1579120"/>
                  <a:gd name="connsiteY1" fmla="*/ 3187948 h 3553687"/>
                  <a:gd name="connsiteX2" fmla="*/ 346483 w 1579120"/>
                  <a:gd name="connsiteY2" fmla="*/ 2424121 h 3553687"/>
                  <a:gd name="connsiteX3" fmla="*/ 60861 w 1579120"/>
                  <a:gd name="connsiteY3" fmla="*/ 1265838 h 3553687"/>
                  <a:gd name="connsiteX4" fmla="*/ 2518 w 1579120"/>
                  <a:gd name="connsiteY4" fmla="*/ 818272 h 3553687"/>
                  <a:gd name="connsiteX5" fmla="*/ 17055 w 1579120"/>
                  <a:gd name="connsiteY5" fmla="*/ 499627 h 3553687"/>
                  <a:gd name="connsiteX6" fmla="*/ 42693 w 1579120"/>
                  <a:gd name="connsiteY6" fmla="*/ 217675 h 3553687"/>
                  <a:gd name="connsiteX7" fmla="*/ 177007 w 1579120"/>
                  <a:gd name="connsiteY7" fmla="*/ 0 h 3553687"/>
                  <a:gd name="connsiteX8" fmla="*/ 1579120 w 1579120"/>
                  <a:gd name="connsiteY8" fmla="*/ 3325234 h 3553687"/>
                  <a:gd name="connsiteX9" fmla="*/ 678109 w 1579120"/>
                  <a:gd name="connsiteY9" fmla="*/ 3553687 h 3553687"/>
                  <a:gd name="connsiteX0" fmla="*/ 678109 w 1579120"/>
                  <a:gd name="connsiteY0" fmla="*/ 3553687 h 3553687"/>
                  <a:gd name="connsiteX1" fmla="*/ 571337 w 1579120"/>
                  <a:gd name="connsiteY1" fmla="*/ 3187948 h 3553687"/>
                  <a:gd name="connsiteX2" fmla="*/ 346483 w 1579120"/>
                  <a:gd name="connsiteY2" fmla="*/ 2424121 h 3553687"/>
                  <a:gd name="connsiteX3" fmla="*/ 60861 w 1579120"/>
                  <a:gd name="connsiteY3" fmla="*/ 1265838 h 3553687"/>
                  <a:gd name="connsiteX4" fmla="*/ 2518 w 1579120"/>
                  <a:gd name="connsiteY4" fmla="*/ 818272 h 3553687"/>
                  <a:gd name="connsiteX5" fmla="*/ 17055 w 1579120"/>
                  <a:gd name="connsiteY5" fmla="*/ 499627 h 3553687"/>
                  <a:gd name="connsiteX6" fmla="*/ 42693 w 1579120"/>
                  <a:gd name="connsiteY6" fmla="*/ 217675 h 3553687"/>
                  <a:gd name="connsiteX7" fmla="*/ 177007 w 1579120"/>
                  <a:gd name="connsiteY7" fmla="*/ 0 h 3553687"/>
                  <a:gd name="connsiteX8" fmla="*/ 1579120 w 1579120"/>
                  <a:gd name="connsiteY8" fmla="*/ 3325234 h 3553687"/>
                  <a:gd name="connsiteX9" fmla="*/ 678109 w 1579120"/>
                  <a:gd name="connsiteY9" fmla="*/ 3553687 h 3553687"/>
                  <a:gd name="connsiteX0" fmla="*/ 678109 w 1579120"/>
                  <a:gd name="connsiteY0" fmla="*/ 3553687 h 3553687"/>
                  <a:gd name="connsiteX1" fmla="*/ 571337 w 1579120"/>
                  <a:gd name="connsiteY1" fmla="*/ 3187948 h 3553687"/>
                  <a:gd name="connsiteX2" fmla="*/ 346483 w 1579120"/>
                  <a:gd name="connsiteY2" fmla="*/ 2424121 h 3553687"/>
                  <a:gd name="connsiteX3" fmla="*/ 60861 w 1579120"/>
                  <a:gd name="connsiteY3" fmla="*/ 1265838 h 3553687"/>
                  <a:gd name="connsiteX4" fmla="*/ 2518 w 1579120"/>
                  <a:gd name="connsiteY4" fmla="*/ 818272 h 3553687"/>
                  <a:gd name="connsiteX5" fmla="*/ 17055 w 1579120"/>
                  <a:gd name="connsiteY5" fmla="*/ 499627 h 3553687"/>
                  <a:gd name="connsiteX6" fmla="*/ 42693 w 1579120"/>
                  <a:gd name="connsiteY6" fmla="*/ 217675 h 3553687"/>
                  <a:gd name="connsiteX7" fmla="*/ 177007 w 1579120"/>
                  <a:gd name="connsiteY7" fmla="*/ 0 h 3553687"/>
                  <a:gd name="connsiteX8" fmla="*/ 1579120 w 1579120"/>
                  <a:gd name="connsiteY8" fmla="*/ 3325234 h 3553687"/>
                  <a:gd name="connsiteX9" fmla="*/ 678109 w 1579120"/>
                  <a:gd name="connsiteY9" fmla="*/ 3553687 h 3553687"/>
                  <a:gd name="connsiteX0" fmla="*/ 678109 w 1579120"/>
                  <a:gd name="connsiteY0" fmla="*/ 3553687 h 3553687"/>
                  <a:gd name="connsiteX1" fmla="*/ 571337 w 1579120"/>
                  <a:gd name="connsiteY1" fmla="*/ 3187948 h 3553687"/>
                  <a:gd name="connsiteX2" fmla="*/ 346483 w 1579120"/>
                  <a:gd name="connsiteY2" fmla="*/ 2424121 h 3553687"/>
                  <a:gd name="connsiteX3" fmla="*/ 60861 w 1579120"/>
                  <a:gd name="connsiteY3" fmla="*/ 1265838 h 3553687"/>
                  <a:gd name="connsiteX4" fmla="*/ 2518 w 1579120"/>
                  <a:gd name="connsiteY4" fmla="*/ 818272 h 3553687"/>
                  <a:gd name="connsiteX5" fmla="*/ 17055 w 1579120"/>
                  <a:gd name="connsiteY5" fmla="*/ 499627 h 3553687"/>
                  <a:gd name="connsiteX6" fmla="*/ 42693 w 1579120"/>
                  <a:gd name="connsiteY6" fmla="*/ 217675 h 3553687"/>
                  <a:gd name="connsiteX7" fmla="*/ 177007 w 1579120"/>
                  <a:gd name="connsiteY7" fmla="*/ 0 h 3553687"/>
                  <a:gd name="connsiteX8" fmla="*/ 1579120 w 1579120"/>
                  <a:gd name="connsiteY8" fmla="*/ 3325234 h 3553687"/>
                  <a:gd name="connsiteX9" fmla="*/ 678109 w 1579120"/>
                  <a:gd name="connsiteY9" fmla="*/ 3553687 h 3553687"/>
                  <a:gd name="connsiteX0" fmla="*/ 681921 w 1582932"/>
                  <a:gd name="connsiteY0" fmla="*/ 3553687 h 3553687"/>
                  <a:gd name="connsiteX1" fmla="*/ 575149 w 1582932"/>
                  <a:gd name="connsiteY1" fmla="*/ 3187948 h 3553687"/>
                  <a:gd name="connsiteX2" fmla="*/ 350295 w 1582932"/>
                  <a:gd name="connsiteY2" fmla="*/ 2424121 h 3553687"/>
                  <a:gd name="connsiteX3" fmla="*/ 64673 w 1582932"/>
                  <a:gd name="connsiteY3" fmla="*/ 1265838 h 3553687"/>
                  <a:gd name="connsiteX4" fmla="*/ 6330 w 1582932"/>
                  <a:gd name="connsiteY4" fmla="*/ 818272 h 3553687"/>
                  <a:gd name="connsiteX5" fmla="*/ 20867 w 1582932"/>
                  <a:gd name="connsiteY5" fmla="*/ 499627 h 3553687"/>
                  <a:gd name="connsiteX6" fmla="*/ 46505 w 1582932"/>
                  <a:gd name="connsiteY6" fmla="*/ 217675 h 3553687"/>
                  <a:gd name="connsiteX7" fmla="*/ 180819 w 1582932"/>
                  <a:gd name="connsiteY7" fmla="*/ 0 h 3553687"/>
                  <a:gd name="connsiteX8" fmla="*/ 1582932 w 1582932"/>
                  <a:gd name="connsiteY8" fmla="*/ 3325234 h 3553687"/>
                  <a:gd name="connsiteX9" fmla="*/ 681921 w 1582932"/>
                  <a:gd name="connsiteY9" fmla="*/ 3553687 h 3553687"/>
                  <a:gd name="connsiteX0" fmla="*/ 675591 w 1576602"/>
                  <a:gd name="connsiteY0" fmla="*/ 3553687 h 3553687"/>
                  <a:gd name="connsiteX1" fmla="*/ 568819 w 1576602"/>
                  <a:gd name="connsiteY1" fmla="*/ 3187948 h 3553687"/>
                  <a:gd name="connsiteX2" fmla="*/ 343965 w 1576602"/>
                  <a:gd name="connsiteY2" fmla="*/ 2424121 h 3553687"/>
                  <a:gd name="connsiteX3" fmla="*/ 58343 w 1576602"/>
                  <a:gd name="connsiteY3" fmla="*/ 1265838 h 3553687"/>
                  <a:gd name="connsiteX4" fmla="*/ 0 w 1576602"/>
                  <a:gd name="connsiteY4" fmla="*/ 818272 h 3553687"/>
                  <a:gd name="connsiteX5" fmla="*/ 14537 w 1576602"/>
                  <a:gd name="connsiteY5" fmla="*/ 499627 h 3553687"/>
                  <a:gd name="connsiteX6" fmla="*/ 40175 w 1576602"/>
                  <a:gd name="connsiteY6" fmla="*/ 217675 h 3553687"/>
                  <a:gd name="connsiteX7" fmla="*/ 174489 w 1576602"/>
                  <a:gd name="connsiteY7" fmla="*/ 0 h 3553687"/>
                  <a:gd name="connsiteX8" fmla="*/ 1576602 w 1576602"/>
                  <a:gd name="connsiteY8" fmla="*/ 3325234 h 3553687"/>
                  <a:gd name="connsiteX9" fmla="*/ 675591 w 1576602"/>
                  <a:gd name="connsiteY9" fmla="*/ 3553687 h 3553687"/>
                  <a:gd name="connsiteX0" fmla="*/ 675591 w 1576602"/>
                  <a:gd name="connsiteY0" fmla="*/ 3553687 h 3553687"/>
                  <a:gd name="connsiteX1" fmla="*/ 568819 w 1576602"/>
                  <a:gd name="connsiteY1" fmla="*/ 3187948 h 3553687"/>
                  <a:gd name="connsiteX2" fmla="*/ 343965 w 1576602"/>
                  <a:gd name="connsiteY2" fmla="*/ 2424121 h 3553687"/>
                  <a:gd name="connsiteX3" fmla="*/ 58343 w 1576602"/>
                  <a:gd name="connsiteY3" fmla="*/ 1265838 h 3553687"/>
                  <a:gd name="connsiteX4" fmla="*/ 0 w 1576602"/>
                  <a:gd name="connsiteY4" fmla="*/ 818272 h 3553687"/>
                  <a:gd name="connsiteX5" fmla="*/ 14537 w 1576602"/>
                  <a:gd name="connsiteY5" fmla="*/ 499627 h 3553687"/>
                  <a:gd name="connsiteX6" fmla="*/ 40175 w 1576602"/>
                  <a:gd name="connsiteY6" fmla="*/ 217675 h 3553687"/>
                  <a:gd name="connsiteX7" fmla="*/ 174489 w 1576602"/>
                  <a:gd name="connsiteY7" fmla="*/ 0 h 3553687"/>
                  <a:gd name="connsiteX8" fmla="*/ 1576602 w 1576602"/>
                  <a:gd name="connsiteY8" fmla="*/ 3325234 h 3553687"/>
                  <a:gd name="connsiteX9" fmla="*/ 675591 w 1576602"/>
                  <a:gd name="connsiteY9" fmla="*/ 3553687 h 3553687"/>
                  <a:gd name="connsiteX0" fmla="*/ 675591 w 1576602"/>
                  <a:gd name="connsiteY0" fmla="*/ 3553687 h 3553687"/>
                  <a:gd name="connsiteX1" fmla="*/ 568819 w 1576602"/>
                  <a:gd name="connsiteY1" fmla="*/ 3187948 h 3553687"/>
                  <a:gd name="connsiteX2" fmla="*/ 343965 w 1576602"/>
                  <a:gd name="connsiteY2" fmla="*/ 2424121 h 3553687"/>
                  <a:gd name="connsiteX3" fmla="*/ 58343 w 1576602"/>
                  <a:gd name="connsiteY3" fmla="*/ 1265838 h 3553687"/>
                  <a:gd name="connsiteX4" fmla="*/ 0 w 1576602"/>
                  <a:gd name="connsiteY4" fmla="*/ 818272 h 3553687"/>
                  <a:gd name="connsiteX5" fmla="*/ 14537 w 1576602"/>
                  <a:gd name="connsiteY5" fmla="*/ 499627 h 3553687"/>
                  <a:gd name="connsiteX6" fmla="*/ 40175 w 1576602"/>
                  <a:gd name="connsiteY6" fmla="*/ 217675 h 3553687"/>
                  <a:gd name="connsiteX7" fmla="*/ 174489 w 1576602"/>
                  <a:gd name="connsiteY7" fmla="*/ 0 h 3553687"/>
                  <a:gd name="connsiteX8" fmla="*/ 1576602 w 1576602"/>
                  <a:gd name="connsiteY8" fmla="*/ 3325234 h 3553687"/>
                  <a:gd name="connsiteX9" fmla="*/ 675591 w 1576602"/>
                  <a:gd name="connsiteY9" fmla="*/ 3553687 h 3553687"/>
                  <a:gd name="connsiteX0" fmla="*/ 673721 w 1574732"/>
                  <a:gd name="connsiteY0" fmla="*/ 3553687 h 3553687"/>
                  <a:gd name="connsiteX1" fmla="*/ 566949 w 1574732"/>
                  <a:gd name="connsiteY1" fmla="*/ 3187948 h 3553687"/>
                  <a:gd name="connsiteX2" fmla="*/ 342095 w 1574732"/>
                  <a:gd name="connsiteY2" fmla="*/ 2424121 h 3553687"/>
                  <a:gd name="connsiteX3" fmla="*/ 56473 w 1574732"/>
                  <a:gd name="connsiteY3" fmla="*/ 1265838 h 3553687"/>
                  <a:gd name="connsiteX4" fmla="*/ 554 w 1574732"/>
                  <a:gd name="connsiteY4" fmla="*/ 765164 h 3553687"/>
                  <a:gd name="connsiteX5" fmla="*/ 12667 w 1574732"/>
                  <a:gd name="connsiteY5" fmla="*/ 499627 h 3553687"/>
                  <a:gd name="connsiteX6" fmla="*/ 38305 w 1574732"/>
                  <a:gd name="connsiteY6" fmla="*/ 217675 h 3553687"/>
                  <a:gd name="connsiteX7" fmla="*/ 172619 w 1574732"/>
                  <a:gd name="connsiteY7" fmla="*/ 0 h 3553687"/>
                  <a:gd name="connsiteX8" fmla="*/ 1574732 w 1574732"/>
                  <a:gd name="connsiteY8" fmla="*/ 3325234 h 3553687"/>
                  <a:gd name="connsiteX9" fmla="*/ 673721 w 1574732"/>
                  <a:gd name="connsiteY9" fmla="*/ 3553687 h 3553687"/>
                  <a:gd name="connsiteX0" fmla="*/ 694352 w 1574732"/>
                  <a:gd name="connsiteY0" fmla="*/ 3611773 h 3611773"/>
                  <a:gd name="connsiteX1" fmla="*/ 566949 w 1574732"/>
                  <a:gd name="connsiteY1" fmla="*/ 3187948 h 3611773"/>
                  <a:gd name="connsiteX2" fmla="*/ 342095 w 1574732"/>
                  <a:gd name="connsiteY2" fmla="*/ 2424121 h 3611773"/>
                  <a:gd name="connsiteX3" fmla="*/ 56473 w 1574732"/>
                  <a:gd name="connsiteY3" fmla="*/ 1265838 h 3611773"/>
                  <a:gd name="connsiteX4" fmla="*/ 554 w 1574732"/>
                  <a:gd name="connsiteY4" fmla="*/ 765164 h 3611773"/>
                  <a:gd name="connsiteX5" fmla="*/ 12667 w 1574732"/>
                  <a:gd name="connsiteY5" fmla="*/ 499627 h 3611773"/>
                  <a:gd name="connsiteX6" fmla="*/ 38305 w 1574732"/>
                  <a:gd name="connsiteY6" fmla="*/ 217675 h 3611773"/>
                  <a:gd name="connsiteX7" fmla="*/ 172619 w 1574732"/>
                  <a:gd name="connsiteY7" fmla="*/ 0 h 3611773"/>
                  <a:gd name="connsiteX8" fmla="*/ 1574732 w 1574732"/>
                  <a:gd name="connsiteY8" fmla="*/ 3325234 h 3611773"/>
                  <a:gd name="connsiteX9" fmla="*/ 694352 w 1574732"/>
                  <a:gd name="connsiteY9" fmla="*/ 3611773 h 3611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74732" h="3611773">
                    <a:moveTo>
                      <a:pt x="694352" y="3611773"/>
                    </a:moveTo>
                    <a:cubicBezTo>
                      <a:pt x="351144" y="2569754"/>
                      <a:pt x="670469" y="3562899"/>
                      <a:pt x="566949" y="3187948"/>
                    </a:cubicBezTo>
                    <a:cubicBezTo>
                      <a:pt x="513606" y="3019643"/>
                      <a:pt x="424439" y="2742219"/>
                      <a:pt x="342095" y="2424121"/>
                    </a:cubicBezTo>
                    <a:cubicBezTo>
                      <a:pt x="251543" y="2099263"/>
                      <a:pt x="272997" y="2282250"/>
                      <a:pt x="56473" y="1265838"/>
                    </a:cubicBezTo>
                    <a:cubicBezTo>
                      <a:pt x="-15667" y="902961"/>
                      <a:pt x="80031" y="1379379"/>
                      <a:pt x="554" y="765164"/>
                    </a:cubicBezTo>
                    <a:cubicBezTo>
                      <a:pt x="8417" y="429538"/>
                      <a:pt x="-12013" y="830582"/>
                      <a:pt x="12667" y="499627"/>
                    </a:cubicBezTo>
                    <a:cubicBezTo>
                      <a:pt x="63599" y="36469"/>
                      <a:pt x="12499" y="549998"/>
                      <a:pt x="38305" y="217675"/>
                    </a:cubicBezTo>
                    <a:cubicBezTo>
                      <a:pt x="169518" y="23466"/>
                      <a:pt x="127848" y="72558"/>
                      <a:pt x="172619" y="0"/>
                    </a:cubicBezTo>
                    <a:lnTo>
                      <a:pt x="1574732" y="3325234"/>
                    </a:lnTo>
                    <a:lnTo>
                      <a:pt x="694352" y="3611773"/>
                    </a:lnTo>
                    <a:close/>
                  </a:path>
                </a:pathLst>
              </a:custGeom>
              <a:solidFill>
                <a:srgbClr val="E0E0FD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Snip and Round Single Corner Rectangle 28"/>
              <p:cNvSpPr/>
              <p:nvPr/>
            </p:nvSpPr>
            <p:spPr>
              <a:xfrm>
                <a:off x="1814343" y="1173956"/>
                <a:ext cx="776457" cy="557502"/>
              </a:xfrm>
              <a:custGeom>
                <a:avLst/>
                <a:gdLst>
                  <a:gd name="connsiteX0" fmla="*/ 88902 w 990602"/>
                  <a:gd name="connsiteY0" fmla="*/ 0 h 533400"/>
                  <a:gd name="connsiteX1" fmla="*/ 901700 w 990602"/>
                  <a:gd name="connsiteY1" fmla="*/ 0 h 533400"/>
                  <a:gd name="connsiteX2" fmla="*/ 990602 w 990602"/>
                  <a:gd name="connsiteY2" fmla="*/ 88902 h 533400"/>
                  <a:gd name="connsiteX3" fmla="*/ 990602 w 990602"/>
                  <a:gd name="connsiteY3" fmla="*/ 533400 h 533400"/>
                  <a:gd name="connsiteX4" fmla="*/ 0 w 990602"/>
                  <a:gd name="connsiteY4" fmla="*/ 533400 h 533400"/>
                  <a:gd name="connsiteX5" fmla="*/ 0 w 990602"/>
                  <a:gd name="connsiteY5" fmla="*/ 88902 h 533400"/>
                  <a:gd name="connsiteX6" fmla="*/ 88902 w 990602"/>
                  <a:gd name="connsiteY6" fmla="*/ 0 h 533400"/>
                  <a:gd name="connsiteX0" fmla="*/ 131432 w 990602"/>
                  <a:gd name="connsiteY0" fmla="*/ 0 h 607828"/>
                  <a:gd name="connsiteX1" fmla="*/ 901700 w 990602"/>
                  <a:gd name="connsiteY1" fmla="*/ 74428 h 607828"/>
                  <a:gd name="connsiteX2" fmla="*/ 990602 w 990602"/>
                  <a:gd name="connsiteY2" fmla="*/ 163330 h 607828"/>
                  <a:gd name="connsiteX3" fmla="*/ 990602 w 990602"/>
                  <a:gd name="connsiteY3" fmla="*/ 607828 h 607828"/>
                  <a:gd name="connsiteX4" fmla="*/ 0 w 990602"/>
                  <a:gd name="connsiteY4" fmla="*/ 607828 h 607828"/>
                  <a:gd name="connsiteX5" fmla="*/ 0 w 990602"/>
                  <a:gd name="connsiteY5" fmla="*/ 163330 h 607828"/>
                  <a:gd name="connsiteX6" fmla="*/ 131432 w 990602"/>
                  <a:gd name="connsiteY6" fmla="*/ 0 h 607828"/>
                  <a:gd name="connsiteX0" fmla="*/ 131432 w 990602"/>
                  <a:gd name="connsiteY0" fmla="*/ 0 h 607828"/>
                  <a:gd name="connsiteX1" fmla="*/ 901700 w 990602"/>
                  <a:gd name="connsiteY1" fmla="*/ 74428 h 607828"/>
                  <a:gd name="connsiteX2" fmla="*/ 990602 w 990602"/>
                  <a:gd name="connsiteY2" fmla="*/ 163330 h 607828"/>
                  <a:gd name="connsiteX3" fmla="*/ 990602 w 990602"/>
                  <a:gd name="connsiteY3" fmla="*/ 607828 h 607828"/>
                  <a:gd name="connsiteX4" fmla="*/ 0 w 990602"/>
                  <a:gd name="connsiteY4" fmla="*/ 607828 h 607828"/>
                  <a:gd name="connsiteX5" fmla="*/ 21265 w 990602"/>
                  <a:gd name="connsiteY5" fmla="*/ 88902 h 607828"/>
                  <a:gd name="connsiteX6" fmla="*/ 131432 w 990602"/>
                  <a:gd name="connsiteY6" fmla="*/ 0 h 607828"/>
                  <a:gd name="connsiteX0" fmla="*/ 110167 w 969337"/>
                  <a:gd name="connsiteY0" fmla="*/ 0 h 607828"/>
                  <a:gd name="connsiteX1" fmla="*/ 880435 w 969337"/>
                  <a:gd name="connsiteY1" fmla="*/ 74428 h 607828"/>
                  <a:gd name="connsiteX2" fmla="*/ 969337 w 969337"/>
                  <a:gd name="connsiteY2" fmla="*/ 163330 h 607828"/>
                  <a:gd name="connsiteX3" fmla="*/ 969337 w 969337"/>
                  <a:gd name="connsiteY3" fmla="*/ 607828 h 607828"/>
                  <a:gd name="connsiteX4" fmla="*/ 42530 w 969337"/>
                  <a:gd name="connsiteY4" fmla="*/ 214423 h 607828"/>
                  <a:gd name="connsiteX5" fmla="*/ 0 w 969337"/>
                  <a:gd name="connsiteY5" fmla="*/ 88902 h 607828"/>
                  <a:gd name="connsiteX6" fmla="*/ 110167 w 969337"/>
                  <a:gd name="connsiteY6" fmla="*/ 0 h 607828"/>
                  <a:gd name="connsiteX0" fmla="*/ 110167 w 969337"/>
                  <a:gd name="connsiteY0" fmla="*/ 0 h 533400"/>
                  <a:gd name="connsiteX1" fmla="*/ 880435 w 969337"/>
                  <a:gd name="connsiteY1" fmla="*/ 74428 h 533400"/>
                  <a:gd name="connsiteX2" fmla="*/ 969337 w 969337"/>
                  <a:gd name="connsiteY2" fmla="*/ 163330 h 533400"/>
                  <a:gd name="connsiteX3" fmla="*/ 809849 w 969337"/>
                  <a:gd name="connsiteY3" fmla="*/ 533400 h 533400"/>
                  <a:gd name="connsiteX4" fmla="*/ 42530 w 969337"/>
                  <a:gd name="connsiteY4" fmla="*/ 214423 h 533400"/>
                  <a:gd name="connsiteX5" fmla="*/ 0 w 969337"/>
                  <a:gd name="connsiteY5" fmla="*/ 88902 h 533400"/>
                  <a:gd name="connsiteX6" fmla="*/ 110167 w 969337"/>
                  <a:gd name="connsiteY6" fmla="*/ 0 h 533400"/>
                  <a:gd name="connsiteX0" fmla="*/ 112549 w 971719"/>
                  <a:gd name="connsiteY0" fmla="*/ 179 h 533579"/>
                  <a:gd name="connsiteX1" fmla="*/ 882817 w 971719"/>
                  <a:gd name="connsiteY1" fmla="*/ 74607 h 533579"/>
                  <a:gd name="connsiteX2" fmla="*/ 971719 w 971719"/>
                  <a:gd name="connsiteY2" fmla="*/ 163509 h 533579"/>
                  <a:gd name="connsiteX3" fmla="*/ 812231 w 971719"/>
                  <a:gd name="connsiteY3" fmla="*/ 533579 h 533579"/>
                  <a:gd name="connsiteX4" fmla="*/ 44912 w 971719"/>
                  <a:gd name="connsiteY4" fmla="*/ 214602 h 533579"/>
                  <a:gd name="connsiteX5" fmla="*/ 0 w 971719"/>
                  <a:gd name="connsiteY5" fmla="*/ 43837 h 533579"/>
                  <a:gd name="connsiteX6" fmla="*/ 112549 w 971719"/>
                  <a:gd name="connsiteY6" fmla="*/ 179 h 533579"/>
                  <a:gd name="connsiteX0" fmla="*/ 112549 w 971719"/>
                  <a:gd name="connsiteY0" fmla="*/ 179 h 533579"/>
                  <a:gd name="connsiteX1" fmla="*/ 882817 w 971719"/>
                  <a:gd name="connsiteY1" fmla="*/ 74607 h 533579"/>
                  <a:gd name="connsiteX2" fmla="*/ 971719 w 971719"/>
                  <a:gd name="connsiteY2" fmla="*/ 163509 h 533579"/>
                  <a:gd name="connsiteX3" fmla="*/ 812231 w 971719"/>
                  <a:gd name="connsiteY3" fmla="*/ 533579 h 533579"/>
                  <a:gd name="connsiteX4" fmla="*/ 109206 w 971719"/>
                  <a:gd name="connsiteY4" fmla="*/ 131259 h 533579"/>
                  <a:gd name="connsiteX5" fmla="*/ 0 w 971719"/>
                  <a:gd name="connsiteY5" fmla="*/ 43837 h 533579"/>
                  <a:gd name="connsiteX6" fmla="*/ 112549 w 971719"/>
                  <a:gd name="connsiteY6" fmla="*/ 179 h 533579"/>
                  <a:gd name="connsiteX0" fmla="*/ 112549 w 971719"/>
                  <a:gd name="connsiteY0" fmla="*/ 179 h 552629"/>
                  <a:gd name="connsiteX1" fmla="*/ 882817 w 971719"/>
                  <a:gd name="connsiteY1" fmla="*/ 74607 h 552629"/>
                  <a:gd name="connsiteX2" fmla="*/ 971719 w 971719"/>
                  <a:gd name="connsiteY2" fmla="*/ 163509 h 552629"/>
                  <a:gd name="connsiteX3" fmla="*/ 766987 w 971719"/>
                  <a:gd name="connsiteY3" fmla="*/ 552629 h 552629"/>
                  <a:gd name="connsiteX4" fmla="*/ 109206 w 971719"/>
                  <a:gd name="connsiteY4" fmla="*/ 131259 h 552629"/>
                  <a:gd name="connsiteX5" fmla="*/ 0 w 971719"/>
                  <a:gd name="connsiteY5" fmla="*/ 43837 h 552629"/>
                  <a:gd name="connsiteX6" fmla="*/ 112549 w 971719"/>
                  <a:gd name="connsiteY6" fmla="*/ 179 h 552629"/>
                  <a:gd name="connsiteX0" fmla="*/ 112549 w 882817"/>
                  <a:gd name="connsiteY0" fmla="*/ 179 h 552629"/>
                  <a:gd name="connsiteX1" fmla="*/ 882817 w 882817"/>
                  <a:gd name="connsiteY1" fmla="*/ 74607 h 552629"/>
                  <a:gd name="connsiteX2" fmla="*/ 776457 w 882817"/>
                  <a:gd name="connsiteY2" fmla="*/ 475453 h 552629"/>
                  <a:gd name="connsiteX3" fmla="*/ 766987 w 882817"/>
                  <a:gd name="connsiteY3" fmla="*/ 552629 h 552629"/>
                  <a:gd name="connsiteX4" fmla="*/ 109206 w 882817"/>
                  <a:gd name="connsiteY4" fmla="*/ 131259 h 552629"/>
                  <a:gd name="connsiteX5" fmla="*/ 0 w 882817"/>
                  <a:gd name="connsiteY5" fmla="*/ 43837 h 552629"/>
                  <a:gd name="connsiteX6" fmla="*/ 112549 w 882817"/>
                  <a:gd name="connsiteY6" fmla="*/ 179 h 552629"/>
                  <a:gd name="connsiteX0" fmla="*/ 112549 w 776457"/>
                  <a:gd name="connsiteY0" fmla="*/ 179 h 552629"/>
                  <a:gd name="connsiteX1" fmla="*/ 447048 w 776457"/>
                  <a:gd name="connsiteY1" fmla="*/ 138900 h 552629"/>
                  <a:gd name="connsiteX2" fmla="*/ 776457 w 776457"/>
                  <a:gd name="connsiteY2" fmla="*/ 475453 h 552629"/>
                  <a:gd name="connsiteX3" fmla="*/ 766987 w 776457"/>
                  <a:gd name="connsiteY3" fmla="*/ 552629 h 552629"/>
                  <a:gd name="connsiteX4" fmla="*/ 109206 w 776457"/>
                  <a:gd name="connsiteY4" fmla="*/ 131259 h 552629"/>
                  <a:gd name="connsiteX5" fmla="*/ 0 w 776457"/>
                  <a:gd name="connsiteY5" fmla="*/ 43837 h 552629"/>
                  <a:gd name="connsiteX6" fmla="*/ 112549 w 776457"/>
                  <a:gd name="connsiteY6" fmla="*/ 179 h 552629"/>
                  <a:gd name="connsiteX0" fmla="*/ 112549 w 776457"/>
                  <a:gd name="connsiteY0" fmla="*/ 179 h 552629"/>
                  <a:gd name="connsiteX1" fmla="*/ 447048 w 776457"/>
                  <a:gd name="connsiteY1" fmla="*/ 138900 h 552629"/>
                  <a:gd name="connsiteX2" fmla="*/ 557382 w 776457"/>
                  <a:gd name="connsiteY2" fmla="*/ 298446 h 552629"/>
                  <a:gd name="connsiteX3" fmla="*/ 776457 w 776457"/>
                  <a:gd name="connsiteY3" fmla="*/ 475453 h 552629"/>
                  <a:gd name="connsiteX4" fmla="*/ 766987 w 776457"/>
                  <a:gd name="connsiteY4" fmla="*/ 552629 h 552629"/>
                  <a:gd name="connsiteX5" fmla="*/ 109206 w 776457"/>
                  <a:gd name="connsiteY5" fmla="*/ 131259 h 552629"/>
                  <a:gd name="connsiteX6" fmla="*/ 0 w 776457"/>
                  <a:gd name="connsiteY6" fmla="*/ 43837 h 552629"/>
                  <a:gd name="connsiteX7" fmla="*/ 112549 w 776457"/>
                  <a:gd name="connsiteY7" fmla="*/ 179 h 552629"/>
                  <a:gd name="connsiteX0" fmla="*/ 112549 w 776457"/>
                  <a:gd name="connsiteY0" fmla="*/ 179 h 552629"/>
                  <a:gd name="connsiteX1" fmla="*/ 447048 w 776457"/>
                  <a:gd name="connsiteY1" fmla="*/ 138900 h 552629"/>
                  <a:gd name="connsiteX2" fmla="*/ 557382 w 776457"/>
                  <a:gd name="connsiteY2" fmla="*/ 298446 h 552629"/>
                  <a:gd name="connsiteX3" fmla="*/ 776457 w 776457"/>
                  <a:gd name="connsiteY3" fmla="*/ 475453 h 552629"/>
                  <a:gd name="connsiteX4" fmla="*/ 766987 w 776457"/>
                  <a:gd name="connsiteY4" fmla="*/ 552629 h 552629"/>
                  <a:gd name="connsiteX5" fmla="*/ 109206 w 776457"/>
                  <a:gd name="connsiteY5" fmla="*/ 131259 h 552629"/>
                  <a:gd name="connsiteX6" fmla="*/ 0 w 776457"/>
                  <a:gd name="connsiteY6" fmla="*/ 43837 h 552629"/>
                  <a:gd name="connsiteX7" fmla="*/ 112549 w 776457"/>
                  <a:gd name="connsiteY7" fmla="*/ 179 h 552629"/>
                  <a:gd name="connsiteX0" fmla="*/ 112549 w 776457"/>
                  <a:gd name="connsiteY0" fmla="*/ 179 h 552629"/>
                  <a:gd name="connsiteX1" fmla="*/ 447048 w 776457"/>
                  <a:gd name="connsiteY1" fmla="*/ 138900 h 552629"/>
                  <a:gd name="connsiteX2" fmla="*/ 557382 w 776457"/>
                  <a:gd name="connsiteY2" fmla="*/ 298446 h 552629"/>
                  <a:gd name="connsiteX3" fmla="*/ 776457 w 776457"/>
                  <a:gd name="connsiteY3" fmla="*/ 475453 h 552629"/>
                  <a:gd name="connsiteX4" fmla="*/ 766987 w 776457"/>
                  <a:gd name="connsiteY4" fmla="*/ 552629 h 552629"/>
                  <a:gd name="connsiteX5" fmla="*/ 109206 w 776457"/>
                  <a:gd name="connsiteY5" fmla="*/ 131259 h 552629"/>
                  <a:gd name="connsiteX6" fmla="*/ 0 w 776457"/>
                  <a:gd name="connsiteY6" fmla="*/ 43837 h 552629"/>
                  <a:gd name="connsiteX7" fmla="*/ 112549 w 776457"/>
                  <a:gd name="connsiteY7" fmla="*/ 179 h 552629"/>
                  <a:gd name="connsiteX0" fmla="*/ 107786 w 776457"/>
                  <a:gd name="connsiteY0" fmla="*/ 0 h 578644"/>
                  <a:gd name="connsiteX1" fmla="*/ 447048 w 776457"/>
                  <a:gd name="connsiteY1" fmla="*/ 164915 h 578644"/>
                  <a:gd name="connsiteX2" fmla="*/ 557382 w 776457"/>
                  <a:gd name="connsiteY2" fmla="*/ 324461 h 578644"/>
                  <a:gd name="connsiteX3" fmla="*/ 776457 w 776457"/>
                  <a:gd name="connsiteY3" fmla="*/ 501468 h 578644"/>
                  <a:gd name="connsiteX4" fmla="*/ 766987 w 776457"/>
                  <a:gd name="connsiteY4" fmla="*/ 578644 h 578644"/>
                  <a:gd name="connsiteX5" fmla="*/ 109206 w 776457"/>
                  <a:gd name="connsiteY5" fmla="*/ 157274 h 578644"/>
                  <a:gd name="connsiteX6" fmla="*/ 0 w 776457"/>
                  <a:gd name="connsiteY6" fmla="*/ 69852 h 578644"/>
                  <a:gd name="connsiteX7" fmla="*/ 107786 w 776457"/>
                  <a:gd name="connsiteY7" fmla="*/ 0 h 578644"/>
                  <a:gd name="connsiteX0" fmla="*/ 107786 w 776457"/>
                  <a:gd name="connsiteY0" fmla="*/ 0 h 578644"/>
                  <a:gd name="connsiteX1" fmla="*/ 447048 w 776457"/>
                  <a:gd name="connsiteY1" fmla="*/ 164915 h 578644"/>
                  <a:gd name="connsiteX2" fmla="*/ 557382 w 776457"/>
                  <a:gd name="connsiteY2" fmla="*/ 324461 h 578644"/>
                  <a:gd name="connsiteX3" fmla="*/ 776457 w 776457"/>
                  <a:gd name="connsiteY3" fmla="*/ 501468 h 578644"/>
                  <a:gd name="connsiteX4" fmla="*/ 766987 w 776457"/>
                  <a:gd name="connsiteY4" fmla="*/ 578644 h 578644"/>
                  <a:gd name="connsiteX5" fmla="*/ 109206 w 776457"/>
                  <a:gd name="connsiteY5" fmla="*/ 157274 h 578644"/>
                  <a:gd name="connsiteX6" fmla="*/ 0 w 776457"/>
                  <a:gd name="connsiteY6" fmla="*/ 69852 h 578644"/>
                  <a:gd name="connsiteX7" fmla="*/ 107786 w 776457"/>
                  <a:gd name="connsiteY7" fmla="*/ 0 h 578644"/>
                  <a:gd name="connsiteX0" fmla="*/ 107786 w 776457"/>
                  <a:gd name="connsiteY0" fmla="*/ 0 h 578644"/>
                  <a:gd name="connsiteX1" fmla="*/ 447048 w 776457"/>
                  <a:gd name="connsiteY1" fmla="*/ 164915 h 578644"/>
                  <a:gd name="connsiteX2" fmla="*/ 557382 w 776457"/>
                  <a:gd name="connsiteY2" fmla="*/ 324461 h 578644"/>
                  <a:gd name="connsiteX3" fmla="*/ 776457 w 776457"/>
                  <a:gd name="connsiteY3" fmla="*/ 501468 h 578644"/>
                  <a:gd name="connsiteX4" fmla="*/ 766987 w 776457"/>
                  <a:gd name="connsiteY4" fmla="*/ 578644 h 578644"/>
                  <a:gd name="connsiteX5" fmla="*/ 109206 w 776457"/>
                  <a:gd name="connsiteY5" fmla="*/ 157274 h 578644"/>
                  <a:gd name="connsiteX6" fmla="*/ 0 w 776457"/>
                  <a:gd name="connsiteY6" fmla="*/ 69852 h 578644"/>
                  <a:gd name="connsiteX7" fmla="*/ 107786 w 776457"/>
                  <a:gd name="connsiteY7" fmla="*/ 0 h 578644"/>
                  <a:gd name="connsiteX0" fmla="*/ 107786 w 776457"/>
                  <a:gd name="connsiteY0" fmla="*/ 0 h 557502"/>
                  <a:gd name="connsiteX1" fmla="*/ 447048 w 776457"/>
                  <a:gd name="connsiteY1" fmla="*/ 164915 h 557502"/>
                  <a:gd name="connsiteX2" fmla="*/ 557382 w 776457"/>
                  <a:gd name="connsiteY2" fmla="*/ 324461 h 557502"/>
                  <a:gd name="connsiteX3" fmla="*/ 776457 w 776457"/>
                  <a:gd name="connsiteY3" fmla="*/ 501468 h 557502"/>
                  <a:gd name="connsiteX4" fmla="*/ 751130 w 776457"/>
                  <a:gd name="connsiteY4" fmla="*/ 557502 h 557502"/>
                  <a:gd name="connsiteX5" fmla="*/ 109206 w 776457"/>
                  <a:gd name="connsiteY5" fmla="*/ 157274 h 557502"/>
                  <a:gd name="connsiteX6" fmla="*/ 0 w 776457"/>
                  <a:gd name="connsiteY6" fmla="*/ 69852 h 557502"/>
                  <a:gd name="connsiteX7" fmla="*/ 107786 w 776457"/>
                  <a:gd name="connsiteY7" fmla="*/ 0 h 557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76457" h="557502">
                    <a:moveTo>
                      <a:pt x="107786" y="0"/>
                    </a:moveTo>
                    <a:lnTo>
                      <a:pt x="447048" y="164915"/>
                    </a:lnTo>
                    <a:cubicBezTo>
                      <a:pt x="476682" y="240322"/>
                      <a:pt x="508698" y="277629"/>
                      <a:pt x="557382" y="324461"/>
                    </a:cubicBezTo>
                    <a:cubicBezTo>
                      <a:pt x="625645" y="395369"/>
                      <a:pt x="703432" y="442466"/>
                      <a:pt x="776457" y="501468"/>
                    </a:cubicBezTo>
                    <a:lnTo>
                      <a:pt x="751130" y="557502"/>
                    </a:lnTo>
                    <a:lnTo>
                      <a:pt x="109206" y="157274"/>
                    </a:lnTo>
                    <a:lnTo>
                      <a:pt x="0" y="69852"/>
                    </a:lnTo>
                    <a:cubicBezTo>
                      <a:pt x="69056" y="37422"/>
                      <a:pt x="68212" y="28575"/>
                      <a:pt x="107786" y="0"/>
                    </a:cubicBezTo>
                    <a:close/>
                  </a:path>
                </a:pathLst>
              </a:custGeom>
              <a:solidFill>
                <a:srgbClr val="455075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2268480" y="366458"/>
              <a:ext cx="1449787" cy="1824912"/>
              <a:chOff x="4676692" y="1239056"/>
              <a:chExt cx="1449787" cy="1824912"/>
            </a:xfrm>
          </p:grpSpPr>
          <p:sp>
            <p:nvSpPr>
              <p:cNvPr id="17" name="Round Same Side Corner Rectangle 30"/>
              <p:cNvSpPr/>
              <p:nvPr/>
            </p:nvSpPr>
            <p:spPr>
              <a:xfrm>
                <a:off x="4676692" y="1239056"/>
                <a:ext cx="1449787" cy="1824912"/>
              </a:xfrm>
              <a:custGeom>
                <a:avLst/>
                <a:gdLst>
                  <a:gd name="connsiteX0" fmla="*/ 203204 w 1219200"/>
                  <a:gd name="connsiteY0" fmla="*/ 0 h 1726921"/>
                  <a:gd name="connsiteX1" fmla="*/ 1015996 w 1219200"/>
                  <a:gd name="connsiteY1" fmla="*/ 0 h 1726921"/>
                  <a:gd name="connsiteX2" fmla="*/ 1219200 w 1219200"/>
                  <a:gd name="connsiteY2" fmla="*/ 203204 h 1726921"/>
                  <a:gd name="connsiteX3" fmla="*/ 1219200 w 1219200"/>
                  <a:gd name="connsiteY3" fmla="*/ 1726921 h 1726921"/>
                  <a:gd name="connsiteX4" fmla="*/ 1219200 w 1219200"/>
                  <a:gd name="connsiteY4" fmla="*/ 1726921 h 1726921"/>
                  <a:gd name="connsiteX5" fmla="*/ 0 w 1219200"/>
                  <a:gd name="connsiteY5" fmla="*/ 1726921 h 1726921"/>
                  <a:gd name="connsiteX6" fmla="*/ 0 w 1219200"/>
                  <a:gd name="connsiteY6" fmla="*/ 1726921 h 1726921"/>
                  <a:gd name="connsiteX7" fmla="*/ 0 w 1219200"/>
                  <a:gd name="connsiteY7" fmla="*/ 203204 h 1726921"/>
                  <a:gd name="connsiteX8" fmla="*/ 203204 w 1219200"/>
                  <a:gd name="connsiteY8" fmla="*/ 0 h 1726921"/>
                  <a:gd name="connsiteX0" fmla="*/ 791601 w 1219200"/>
                  <a:gd name="connsiteY0" fmla="*/ 0 h 1734872"/>
                  <a:gd name="connsiteX1" fmla="*/ 1015996 w 1219200"/>
                  <a:gd name="connsiteY1" fmla="*/ 7951 h 1734872"/>
                  <a:gd name="connsiteX2" fmla="*/ 1219200 w 1219200"/>
                  <a:gd name="connsiteY2" fmla="*/ 211155 h 1734872"/>
                  <a:gd name="connsiteX3" fmla="*/ 1219200 w 1219200"/>
                  <a:gd name="connsiteY3" fmla="*/ 1734872 h 1734872"/>
                  <a:gd name="connsiteX4" fmla="*/ 1219200 w 1219200"/>
                  <a:gd name="connsiteY4" fmla="*/ 1734872 h 1734872"/>
                  <a:gd name="connsiteX5" fmla="*/ 0 w 1219200"/>
                  <a:gd name="connsiteY5" fmla="*/ 1734872 h 1734872"/>
                  <a:gd name="connsiteX6" fmla="*/ 0 w 1219200"/>
                  <a:gd name="connsiteY6" fmla="*/ 1734872 h 1734872"/>
                  <a:gd name="connsiteX7" fmla="*/ 0 w 1219200"/>
                  <a:gd name="connsiteY7" fmla="*/ 211155 h 1734872"/>
                  <a:gd name="connsiteX8" fmla="*/ 791601 w 1219200"/>
                  <a:gd name="connsiteY8" fmla="*/ 0 h 1734872"/>
                  <a:gd name="connsiteX0" fmla="*/ 791601 w 1219200"/>
                  <a:gd name="connsiteY0" fmla="*/ 1439 h 1736311"/>
                  <a:gd name="connsiteX1" fmla="*/ 1015996 w 1219200"/>
                  <a:gd name="connsiteY1" fmla="*/ 9390 h 1736311"/>
                  <a:gd name="connsiteX2" fmla="*/ 1219200 w 1219200"/>
                  <a:gd name="connsiteY2" fmla="*/ 212594 h 1736311"/>
                  <a:gd name="connsiteX3" fmla="*/ 1219200 w 1219200"/>
                  <a:gd name="connsiteY3" fmla="*/ 1736311 h 1736311"/>
                  <a:gd name="connsiteX4" fmla="*/ 1219200 w 1219200"/>
                  <a:gd name="connsiteY4" fmla="*/ 1736311 h 1736311"/>
                  <a:gd name="connsiteX5" fmla="*/ 0 w 1219200"/>
                  <a:gd name="connsiteY5" fmla="*/ 1736311 h 1736311"/>
                  <a:gd name="connsiteX6" fmla="*/ 0 w 1219200"/>
                  <a:gd name="connsiteY6" fmla="*/ 1736311 h 1736311"/>
                  <a:gd name="connsiteX7" fmla="*/ 882595 w 1219200"/>
                  <a:gd name="connsiteY7" fmla="*/ 93325 h 1736311"/>
                  <a:gd name="connsiteX8" fmla="*/ 791601 w 1219200"/>
                  <a:gd name="connsiteY8" fmla="*/ 1439 h 1736311"/>
                  <a:gd name="connsiteX0" fmla="*/ 791601 w 1402080"/>
                  <a:gd name="connsiteY0" fmla="*/ 1439 h 1736311"/>
                  <a:gd name="connsiteX1" fmla="*/ 1015996 w 1402080"/>
                  <a:gd name="connsiteY1" fmla="*/ 9390 h 1736311"/>
                  <a:gd name="connsiteX2" fmla="*/ 1402080 w 1402080"/>
                  <a:gd name="connsiteY2" fmla="*/ 506792 h 1736311"/>
                  <a:gd name="connsiteX3" fmla="*/ 1219200 w 1402080"/>
                  <a:gd name="connsiteY3" fmla="*/ 1736311 h 1736311"/>
                  <a:gd name="connsiteX4" fmla="*/ 1219200 w 1402080"/>
                  <a:gd name="connsiteY4" fmla="*/ 1736311 h 1736311"/>
                  <a:gd name="connsiteX5" fmla="*/ 0 w 1402080"/>
                  <a:gd name="connsiteY5" fmla="*/ 1736311 h 1736311"/>
                  <a:gd name="connsiteX6" fmla="*/ 0 w 1402080"/>
                  <a:gd name="connsiteY6" fmla="*/ 1736311 h 1736311"/>
                  <a:gd name="connsiteX7" fmla="*/ 882595 w 1402080"/>
                  <a:gd name="connsiteY7" fmla="*/ 93325 h 1736311"/>
                  <a:gd name="connsiteX8" fmla="*/ 791601 w 1402080"/>
                  <a:gd name="connsiteY8" fmla="*/ 1439 h 1736311"/>
                  <a:gd name="connsiteX0" fmla="*/ 791601 w 1402080"/>
                  <a:gd name="connsiteY0" fmla="*/ 1439 h 1736311"/>
                  <a:gd name="connsiteX1" fmla="*/ 1222730 w 1402080"/>
                  <a:gd name="connsiteY1" fmla="*/ 88904 h 1736311"/>
                  <a:gd name="connsiteX2" fmla="*/ 1402080 w 1402080"/>
                  <a:gd name="connsiteY2" fmla="*/ 506792 h 1736311"/>
                  <a:gd name="connsiteX3" fmla="*/ 1219200 w 1402080"/>
                  <a:gd name="connsiteY3" fmla="*/ 1736311 h 1736311"/>
                  <a:gd name="connsiteX4" fmla="*/ 1219200 w 1402080"/>
                  <a:gd name="connsiteY4" fmla="*/ 1736311 h 1736311"/>
                  <a:gd name="connsiteX5" fmla="*/ 0 w 1402080"/>
                  <a:gd name="connsiteY5" fmla="*/ 1736311 h 1736311"/>
                  <a:gd name="connsiteX6" fmla="*/ 0 w 1402080"/>
                  <a:gd name="connsiteY6" fmla="*/ 1736311 h 1736311"/>
                  <a:gd name="connsiteX7" fmla="*/ 882595 w 1402080"/>
                  <a:gd name="connsiteY7" fmla="*/ 93325 h 1736311"/>
                  <a:gd name="connsiteX8" fmla="*/ 791601 w 1402080"/>
                  <a:gd name="connsiteY8" fmla="*/ 1439 h 1736311"/>
                  <a:gd name="connsiteX0" fmla="*/ 1117605 w 1402080"/>
                  <a:gd name="connsiteY0" fmla="*/ 23 h 1750797"/>
                  <a:gd name="connsiteX1" fmla="*/ 1222730 w 1402080"/>
                  <a:gd name="connsiteY1" fmla="*/ 103390 h 1750797"/>
                  <a:gd name="connsiteX2" fmla="*/ 1402080 w 1402080"/>
                  <a:gd name="connsiteY2" fmla="*/ 521278 h 1750797"/>
                  <a:gd name="connsiteX3" fmla="*/ 1219200 w 1402080"/>
                  <a:gd name="connsiteY3" fmla="*/ 1750797 h 1750797"/>
                  <a:gd name="connsiteX4" fmla="*/ 1219200 w 1402080"/>
                  <a:gd name="connsiteY4" fmla="*/ 1750797 h 1750797"/>
                  <a:gd name="connsiteX5" fmla="*/ 0 w 1402080"/>
                  <a:gd name="connsiteY5" fmla="*/ 1750797 h 1750797"/>
                  <a:gd name="connsiteX6" fmla="*/ 0 w 1402080"/>
                  <a:gd name="connsiteY6" fmla="*/ 1750797 h 1750797"/>
                  <a:gd name="connsiteX7" fmla="*/ 882595 w 1402080"/>
                  <a:gd name="connsiteY7" fmla="*/ 107811 h 1750797"/>
                  <a:gd name="connsiteX8" fmla="*/ 1117605 w 1402080"/>
                  <a:gd name="connsiteY8" fmla="*/ 23 h 1750797"/>
                  <a:gd name="connsiteX0" fmla="*/ 1117605 w 1414178"/>
                  <a:gd name="connsiteY0" fmla="*/ 23 h 1750797"/>
                  <a:gd name="connsiteX1" fmla="*/ 1341999 w 1414178"/>
                  <a:gd name="connsiteY1" fmla="*/ 206757 h 1750797"/>
                  <a:gd name="connsiteX2" fmla="*/ 1402080 w 1414178"/>
                  <a:gd name="connsiteY2" fmla="*/ 521278 h 1750797"/>
                  <a:gd name="connsiteX3" fmla="*/ 1219200 w 1414178"/>
                  <a:gd name="connsiteY3" fmla="*/ 1750797 h 1750797"/>
                  <a:gd name="connsiteX4" fmla="*/ 1219200 w 1414178"/>
                  <a:gd name="connsiteY4" fmla="*/ 1750797 h 1750797"/>
                  <a:gd name="connsiteX5" fmla="*/ 0 w 1414178"/>
                  <a:gd name="connsiteY5" fmla="*/ 1750797 h 1750797"/>
                  <a:gd name="connsiteX6" fmla="*/ 0 w 1414178"/>
                  <a:gd name="connsiteY6" fmla="*/ 1750797 h 1750797"/>
                  <a:gd name="connsiteX7" fmla="*/ 882595 w 1414178"/>
                  <a:gd name="connsiteY7" fmla="*/ 107811 h 1750797"/>
                  <a:gd name="connsiteX8" fmla="*/ 1117605 w 1414178"/>
                  <a:gd name="connsiteY8" fmla="*/ 23 h 1750797"/>
                  <a:gd name="connsiteX0" fmla="*/ 1117605 w 1414178"/>
                  <a:gd name="connsiteY0" fmla="*/ 23 h 1750797"/>
                  <a:gd name="connsiteX1" fmla="*/ 1341999 w 1414178"/>
                  <a:gd name="connsiteY1" fmla="*/ 206757 h 1750797"/>
                  <a:gd name="connsiteX2" fmla="*/ 1402080 w 1414178"/>
                  <a:gd name="connsiteY2" fmla="*/ 521278 h 1750797"/>
                  <a:gd name="connsiteX3" fmla="*/ 1219200 w 1414178"/>
                  <a:gd name="connsiteY3" fmla="*/ 1750797 h 1750797"/>
                  <a:gd name="connsiteX4" fmla="*/ 1219200 w 1414178"/>
                  <a:gd name="connsiteY4" fmla="*/ 1750797 h 1750797"/>
                  <a:gd name="connsiteX5" fmla="*/ 0 w 1414178"/>
                  <a:gd name="connsiteY5" fmla="*/ 1750797 h 1750797"/>
                  <a:gd name="connsiteX6" fmla="*/ 0 w 1414178"/>
                  <a:gd name="connsiteY6" fmla="*/ 1750797 h 1750797"/>
                  <a:gd name="connsiteX7" fmla="*/ 882595 w 1414178"/>
                  <a:gd name="connsiteY7" fmla="*/ 107811 h 1750797"/>
                  <a:gd name="connsiteX8" fmla="*/ 1117605 w 1414178"/>
                  <a:gd name="connsiteY8" fmla="*/ 23 h 1750797"/>
                  <a:gd name="connsiteX0" fmla="*/ 1165312 w 1461885"/>
                  <a:gd name="connsiteY0" fmla="*/ 23 h 1750797"/>
                  <a:gd name="connsiteX1" fmla="*/ 1389706 w 1461885"/>
                  <a:gd name="connsiteY1" fmla="*/ 206757 h 1750797"/>
                  <a:gd name="connsiteX2" fmla="*/ 1449787 w 1461885"/>
                  <a:gd name="connsiteY2" fmla="*/ 521278 h 1750797"/>
                  <a:gd name="connsiteX3" fmla="*/ 1266907 w 1461885"/>
                  <a:gd name="connsiteY3" fmla="*/ 1750797 h 1750797"/>
                  <a:gd name="connsiteX4" fmla="*/ 1266907 w 1461885"/>
                  <a:gd name="connsiteY4" fmla="*/ 1750797 h 1750797"/>
                  <a:gd name="connsiteX5" fmla="*/ 47707 w 1461885"/>
                  <a:gd name="connsiteY5" fmla="*/ 1750797 h 1750797"/>
                  <a:gd name="connsiteX6" fmla="*/ 0 w 1461885"/>
                  <a:gd name="connsiteY6" fmla="*/ 1687186 h 1750797"/>
                  <a:gd name="connsiteX7" fmla="*/ 930302 w 1461885"/>
                  <a:gd name="connsiteY7" fmla="*/ 107811 h 1750797"/>
                  <a:gd name="connsiteX8" fmla="*/ 1165312 w 1461885"/>
                  <a:gd name="connsiteY8" fmla="*/ 23 h 1750797"/>
                  <a:gd name="connsiteX0" fmla="*/ 1165312 w 1461885"/>
                  <a:gd name="connsiteY0" fmla="*/ 23 h 1822359"/>
                  <a:gd name="connsiteX1" fmla="*/ 1389706 w 1461885"/>
                  <a:gd name="connsiteY1" fmla="*/ 206757 h 1822359"/>
                  <a:gd name="connsiteX2" fmla="*/ 1449787 w 1461885"/>
                  <a:gd name="connsiteY2" fmla="*/ 521278 h 1822359"/>
                  <a:gd name="connsiteX3" fmla="*/ 1266907 w 1461885"/>
                  <a:gd name="connsiteY3" fmla="*/ 1750797 h 1822359"/>
                  <a:gd name="connsiteX4" fmla="*/ 1266907 w 1461885"/>
                  <a:gd name="connsiteY4" fmla="*/ 1750797 h 1822359"/>
                  <a:gd name="connsiteX5" fmla="*/ 349856 w 1461885"/>
                  <a:gd name="connsiteY5" fmla="*/ 1822359 h 1822359"/>
                  <a:gd name="connsiteX6" fmla="*/ 0 w 1461885"/>
                  <a:gd name="connsiteY6" fmla="*/ 1687186 h 1822359"/>
                  <a:gd name="connsiteX7" fmla="*/ 930302 w 1461885"/>
                  <a:gd name="connsiteY7" fmla="*/ 107811 h 1822359"/>
                  <a:gd name="connsiteX8" fmla="*/ 1165312 w 1461885"/>
                  <a:gd name="connsiteY8" fmla="*/ 23 h 1822359"/>
                  <a:gd name="connsiteX0" fmla="*/ 1165312 w 1461885"/>
                  <a:gd name="connsiteY0" fmla="*/ 23 h 1822359"/>
                  <a:gd name="connsiteX1" fmla="*/ 1389706 w 1461885"/>
                  <a:gd name="connsiteY1" fmla="*/ 206757 h 1822359"/>
                  <a:gd name="connsiteX2" fmla="*/ 1449787 w 1461885"/>
                  <a:gd name="connsiteY2" fmla="*/ 521278 h 1822359"/>
                  <a:gd name="connsiteX3" fmla="*/ 1266907 w 1461885"/>
                  <a:gd name="connsiteY3" fmla="*/ 1750797 h 1822359"/>
                  <a:gd name="connsiteX4" fmla="*/ 1012465 w 1461885"/>
                  <a:gd name="connsiteY4" fmla="*/ 1480453 h 1822359"/>
                  <a:gd name="connsiteX5" fmla="*/ 349856 w 1461885"/>
                  <a:gd name="connsiteY5" fmla="*/ 1822359 h 1822359"/>
                  <a:gd name="connsiteX6" fmla="*/ 0 w 1461885"/>
                  <a:gd name="connsiteY6" fmla="*/ 1687186 h 1822359"/>
                  <a:gd name="connsiteX7" fmla="*/ 930302 w 1461885"/>
                  <a:gd name="connsiteY7" fmla="*/ 107811 h 1822359"/>
                  <a:gd name="connsiteX8" fmla="*/ 1165312 w 1461885"/>
                  <a:gd name="connsiteY8" fmla="*/ 23 h 1822359"/>
                  <a:gd name="connsiteX0" fmla="*/ 1165312 w 1461885"/>
                  <a:gd name="connsiteY0" fmla="*/ 23 h 1822359"/>
                  <a:gd name="connsiteX1" fmla="*/ 1389706 w 1461885"/>
                  <a:gd name="connsiteY1" fmla="*/ 206757 h 1822359"/>
                  <a:gd name="connsiteX2" fmla="*/ 1449787 w 1461885"/>
                  <a:gd name="connsiteY2" fmla="*/ 521278 h 1822359"/>
                  <a:gd name="connsiteX3" fmla="*/ 1171492 w 1461885"/>
                  <a:gd name="connsiteY3" fmla="*/ 566052 h 1822359"/>
                  <a:gd name="connsiteX4" fmla="*/ 1012465 w 1461885"/>
                  <a:gd name="connsiteY4" fmla="*/ 1480453 h 1822359"/>
                  <a:gd name="connsiteX5" fmla="*/ 349856 w 1461885"/>
                  <a:gd name="connsiteY5" fmla="*/ 1822359 h 1822359"/>
                  <a:gd name="connsiteX6" fmla="*/ 0 w 1461885"/>
                  <a:gd name="connsiteY6" fmla="*/ 1687186 h 1822359"/>
                  <a:gd name="connsiteX7" fmla="*/ 930302 w 1461885"/>
                  <a:gd name="connsiteY7" fmla="*/ 107811 h 1822359"/>
                  <a:gd name="connsiteX8" fmla="*/ 1165312 w 1461885"/>
                  <a:gd name="connsiteY8" fmla="*/ 23 h 1822359"/>
                  <a:gd name="connsiteX0" fmla="*/ 1165312 w 1461885"/>
                  <a:gd name="connsiteY0" fmla="*/ 23 h 1822359"/>
                  <a:gd name="connsiteX1" fmla="*/ 1389706 w 1461885"/>
                  <a:gd name="connsiteY1" fmla="*/ 206757 h 1822359"/>
                  <a:gd name="connsiteX2" fmla="*/ 1449787 w 1461885"/>
                  <a:gd name="connsiteY2" fmla="*/ 521278 h 1822359"/>
                  <a:gd name="connsiteX3" fmla="*/ 1171492 w 1461885"/>
                  <a:gd name="connsiteY3" fmla="*/ 566052 h 1822359"/>
                  <a:gd name="connsiteX4" fmla="*/ 805731 w 1461885"/>
                  <a:gd name="connsiteY4" fmla="*/ 1146499 h 1822359"/>
                  <a:gd name="connsiteX5" fmla="*/ 349856 w 1461885"/>
                  <a:gd name="connsiteY5" fmla="*/ 1822359 h 1822359"/>
                  <a:gd name="connsiteX6" fmla="*/ 0 w 1461885"/>
                  <a:gd name="connsiteY6" fmla="*/ 1687186 h 1822359"/>
                  <a:gd name="connsiteX7" fmla="*/ 930302 w 1461885"/>
                  <a:gd name="connsiteY7" fmla="*/ 107811 h 1822359"/>
                  <a:gd name="connsiteX8" fmla="*/ 1165312 w 1461885"/>
                  <a:gd name="connsiteY8" fmla="*/ 23 h 1822359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805731 w 1461885"/>
                  <a:gd name="connsiteY4" fmla="*/ 1146499 h 1842965"/>
                  <a:gd name="connsiteX5" fmla="*/ 342129 w 1461885"/>
                  <a:gd name="connsiteY5" fmla="*/ 1842965 h 1842965"/>
                  <a:gd name="connsiteX6" fmla="*/ 0 w 1461885"/>
                  <a:gd name="connsiteY6" fmla="*/ 1687186 h 1842965"/>
                  <a:gd name="connsiteX7" fmla="*/ 930302 w 1461885"/>
                  <a:gd name="connsiteY7" fmla="*/ 107811 h 1842965"/>
                  <a:gd name="connsiteX8" fmla="*/ 1165312 w 1461885"/>
                  <a:gd name="connsiteY8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805731 w 1461885"/>
                  <a:gd name="connsiteY4" fmla="*/ 1146499 h 1842965"/>
                  <a:gd name="connsiteX5" fmla="*/ 523797 w 1461885"/>
                  <a:gd name="connsiteY5" fmla="*/ 1529925 h 1842965"/>
                  <a:gd name="connsiteX6" fmla="*/ 342129 w 1461885"/>
                  <a:gd name="connsiteY6" fmla="*/ 1842965 h 1842965"/>
                  <a:gd name="connsiteX7" fmla="*/ 0 w 1461885"/>
                  <a:gd name="connsiteY7" fmla="*/ 1687186 h 1842965"/>
                  <a:gd name="connsiteX8" fmla="*/ 930302 w 1461885"/>
                  <a:gd name="connsiteY8" fmla="*/ 107811 h 1842965"/>
                  <a:gd name="connsiteX9" fmla="*/ 1165312 w 1461885"/>
                  <a:gd name="connsiteY9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805731 w 1461885"/>
                  <a:gd name="connsiteY4" fmla="*/ 1146499 h 1842965"/>
                  <a:gd name="connsiteX5" fmla="*/ 523797 w 1461885"/>
                  <a:gd name="connsiteY5" fmla="*/ 1529925 h 1842965"/>
                  <a:gd name="connsiteX6" fmla="*/ 342129 w 1461885"/>
                  <a:gd name="connsiteY6" fmla="*/ 1842965 h 1842965"/>
                  <a:gd name="connsiteX7" fmla="*/ 0 w 1461885"/>
                  <a:gd name="connsiteY7" fmla="*/ 1687186 h 1842965"/>
                  <a:gd name="connsiteX8" fmla="*/ 930302 w 1461885"/>
                  <a:gd name="connsiteY8" fmla="*/ 107811 h 1842965"/>
                  <a:gd name="connsiteX9" fmla="*/ 1165312 w 1461885"/>
                  <a:gd name="connsiteY9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805731 w 1461885"/>
                  <a:gd name="connsiteY4" fmla="*/ 1146499 h 1842965"/>
                  <a:gd name="connsiteX5" fmla="*/ 523797 w 1461885"/>
                  <a:gd name="connsiteY5" fmla="*/ 1529925 h 1842965"/>
                  <a:gd name="connsiteX6" fmla="*/ 342129 w 1461885"/>
                  <a:gd name="connsiteY6" fmla="*/ 1842965 h 1842965"/>
                  <a:gd name="connsiteX7" fmla="*/ 0 w 1461885"/>
                  <a:gd name="connsiteY7" fmla="*/ 1687186 h 1842965"/>
                  <a:gd name="connsiteX8" fmla="*/ 930302 w 1461885"/>
                  <a:gd name="connsiteY8" fmla="*/ 107811 h 1842965"/>
                  <a:gd name="connsiteX9" fmla="*/ 1165312 w 1461885"/>
                  <a:gd name="connsiteY9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805731 w 1461885"/>
                  <a:gd name="connsiteY4" fmla="*/ 1146499 h 1842965"/>
                  <a:gd name="connsiteX5" fmla="*/ 523797 w 1461885"/>
                  <a:gd name="connsiteY5" fmla="*/ 1529925 h 1842965"/>
                  <a:gd name="connsiteX6" fmla="*/ 342129 w 1461885"/>
                  <a:gd name="connsiteY6" fmla="*/ 1842965 h 1842965"/>
                  <a:gd name="connsiteX7" fmla="*/ 0 w 1461885"/>
                  <a:gd name="connsiteY7" fmla="*/ 1687186 h 1842965"/>
                  <a:gd name="connsiteX8" fmla="*/ 930302 w 1461885"/>
                  <a:gd name="connsiteY8" fmla="*/ 107811 h 1842965"/>
                  <a:gd name="connsiteX9" fmla="*/ 1165312 w 1461885"/>
                  <a:gd name="connsiteY9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805731 w 1461885"/>
                  <a:gd name="connsiteY4" fmla="*/ 1146499 h 1842965"/>
                  <a:gd name="connsiteX5" fmla="*/ 523797 w 1461885"/>
                  <a:gd name="connsiteY5" fmla="*/ 1529925 h 1842965"/>
                  <a:gd name="connsiteX6" fmla="*/ 342129 w 1461885"/>
                  <a:gd name="connsiteY6" fmla="*/ 1842965 h 1842965"/>
                  <a:gd name="connsiteX7" fmla="*/ 0 w 1461885"/>
                  <a:gd name="connsiteY7" fmla="*/ 1687186 h 1842965"/>
                  <a:gd name="connsiteX8" fmla="*/ 930302 w 1461885"/>
                  <a:gd name="connsiteY8" fmla="*/ 107811 h 1842965"/>
                  <a:gd name="connsiteX9" fmla="*/ 1165312 w 1461885"/>
                  <a:gd name="connsiteY9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1103346 w 1461885"/>
                  <a:gd name="connsiteY4" fmla="*/ 728859 h 1842965"/>
                  <a:gd name="connsiteX5" fmla="*/ 805731 w 1461885"/>
                  <a:gd name="connsiteY5" fmla="*/ 1146499 h 1842965"/>
                  <a:gd name="connsiteX6" fmla="*/ 523797 w 1461885"/>
                  <a:gd name="connsiteY6" fmla="*/ 1529925 h 1842965"/>
                  <a:gd name="connsiteX7" fmla="*/ 342129 w 1461885"/>
                  <a:gd name="connsiteY7" fmla="*/ 1842965 h 1842965"/>
                  <a:gd name="connsiteX8" fmla="*/ 0 w 1461885"/>
                  <a:gd name="connsiteY8" fmla="*/ 1687186 h 1842965"/>
                  <a:gd name="connsiteX9" fmla="*/ 930302 w 1461885"/>
                  <a:gd name="connsiteY9" fmla="*/ 107811 h 1842965"/>
                  <a:gd name="connsiteX10" fmla="*/ 1165312 w 1461885"/>
                  <a:gd name="connsiteY10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1103346 w 1461885"/>
                  <a:gd name="connsiteY4" fmla="*/ 728859 h 1842965"/>
                  <a:gd name="connsiteX5" fmla="*/ 805731 w 1461885"/>
                  <a:gd name="connsiteY5" fmla="*/ 1146499 h 1842965"/>
                  <a:gd name="connsiteX6" fmla="*/ 523797 w 1461885"/>
                  <a:gd name="connsiteY6" fmla="*/ 1529925 h 1842965"/>
                  <a:gd name="connsiteX7" fmla="*/ 342129 w 1461885"/>
                  <a:gd name="connsiteY7" fmla="*/ 1842965 h 1842965"/>
                  <a:gd name="connsiteX8" fmla="*/ 0 w 1461885"/>
                  <a:gd name="connsiteY8" fmla="*/ 1687186 h 1842965"/>
                  <a:gd name="connsiteX9" fmla="*/ 930302 w 1461885"/>
                  <a:gd name="connsiteY9" fmla="*/ 107811 h 1842965"/>
                  <a:gd name="connsiteX10" fmla="*/ 1165312 w 1461885"/>
                  <a:gd name="connsiteY10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1103346 w 1461885"/>
                  <a:gd name="connsiteY4" fmla="*/ 728859 h 1842965"/>
                  <a:gd name="connsiteX5" fmla="*/ 805731 w 1461885"/>
                  <a:gd name="connsiteY5" fmla="*/ 1146499 h 1842965"/>
                  <a:gd name="connsiteX6" fmla="*/ 523797 w 1461885"/>
                  <a:gd name="connsiteY6" fmla="*/ 1529925 h 1842965"/>
                  <a:gd name="connsiteX7" fmla="*/ 342129 w 1461885"/>
                  <a:gd name="connsiteY7" fmla="*/ 1842965 h 1842965"/>
                  <a:gd name="connsiteX8" fmla="*/ 0 w 1461885"/>
                  <a:gd name="connsiteY8" fmla="*/ 1687186 h 1842965"/>
                  <a:gd name="connsiteX9" fmla="*/ 930302 w 1461885"/>
                  <a:gd name="connsiteY9" fmla="*/ 107811 h 1842965"/>
                  <a:gd name="connsiteX10" fmla="*/ 1165312 w 1461885"/>
                  <a:gd name="connsiteY10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6644 w 1461885"/>
                  <a:gd name="connsiteY3" fmla="*/ 568628 h 1842965"/>
                  <a:gd name="connsiteX4" fmla="*/ 1103346 w 1461885"/>
                  <a:gd name="connsiteY4" fmla="*/ 728859 h 1842965"/>
                  <a:gd name="connsiteX5" fmla="*/ 805731 w 1461885"/>
                  <a:gd name="connsiteY5" fmla="*/ 1146499 h 1842965"/>
                  <a:gd name="connsiteX6" fmla="*/ 523797 w 1461885"/>
                  <a:gd name="connsiteY6" fmla="*/ 1529925 h 1842965"/>
                  <a:gd name="connsiteX7" fmla="*/ 342129 w 1461885"/>
                  <a:gd name="connsiteY7" fmla="*/ 1842965 h 1842965"/>
                  <a:gd name="connsiteX8" fmla="*/ 0 w 1461885"/>
                  <a:gd name="connsiteY8" fmla="*/ 1687186 h 1842965"/>
                  <a:gd name="connsiteX9" fmla="*/ 930302 w 1461885"/>
                  <a:gd name="connsiteY9" fmla="*/ 107811 h 1842965"/>
                  <a:gd name="connsiteX10" fmla="*/ 1165312 w 1461885"/>
                  <a:gd name="connsiteY10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6644 w 1461885"/>
                  <a:gd name="connsiteY3" fmla="*/ 568628 h 1842965"/>
                  <a:gd name="connsiteX4" fmla="*/ 1103346 w 1461885"/>
                  <a:gd name="connsiteY4" fmla="*/ 728859 h 1842965"/>
                  <a:gd name="connsiteX5" fmla="*/ 805731 w 1461885"/>
                  <a:gd name="connsiteY5" fmla="*/ 1146499 h 1842965"/>
                  <a:gd name="connsiteX6" fmla="*/ 523797 w 1461885"/>
                  <a:gd name="connsiteY6" fmla="*/ 1529925 h 1842965"/>
                  <a:gd name="connsiteX7" fmla="*/ 342129 w 1461885"/>
                  <a:gd name="connsiteY7" fmla="*/ 1842965 h 1842965"/>
                  <a:gd name="connsiteX8" fmla="*/ 0 w 1461885"/>
                  <a:gd name="connsiteY8" fmla="*/ 1687186 h 1842965"/>
                  <a:gd name="connsiteX9" fmla="*/ 930302 w 1461885"/>
                  <a:gd name="connsiteY9" fmla="*/ 107811 h 1842965"/>
                  <a:gd name="connsiteX10" fmla="*/ 1165312 w 1461885"/>
                  <a:gd name="connsiteY10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6644 w 1461885"/>
                  <a:gd name="connsiteY3" fmla="*/ 568628 h 1842965"/>
                  <a:gd name="connsiteX4" fmla="*/ 1103346 w 1461885"/>
                  <a:gd name="connsiteY4" fmla="*/ 728859 h 1842965"/>
                  <a:gd name="connsiteX5" fmla="*/ 805731 w 1461885"/>
                  <a:gd name="connsiteY5" fmla="*/ 1146499 h 1842965"/>
                  <a:gd name="connsiteX6" fmla="*/ 523797 w 1461885"/>
                  <a:gd name="connsiteY6" fmla="*/ 1529925 h 1842965"/>
                  <a:gd name="connsiteX7" fmla="*/ 342129 w 1461885"/>
                  <a:gd name="connsiteY7" fmla="*/ 1842965 h 1842965"/>
                  <a:gd name="connsiteX8" fmla="*/ 0 w 1461885"/>
                  <a:gd name="connsiteY8" fmla="*/ 1687186 h 1842965"/>
                  <a:gd name="connsiteX9" fmla="*/ 930302 w 1461885"/>
                  <a:gd name="connsiteY9" fmla="*/ 107811 h 1842965"/>
                  <a:gd name="connsiteX10" fmla="*/ 1165312 w 1461885"/>
                  <a:gd name="connsiteY10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286226 w 1461885"/>
                  <a:gd name="connsiteY3" fmla="*/ 522797 h 1842965"/>
                  <a:gd name="connsiteX4" fmla="*/ 1176644 w 1461885"/>
                  <a:gd name="connsiteY4" fmla="*/ 568628 h 1842965"/>
                  <a:gd name="connsiteX5" fmla="*/ 1103346 w 1461885"/>
                  <a:gd name="connsiteY5" fmla="*/ 728859 h 1842965"/>
                  <a:gd name="connsiteX6" fmla="*/ 805731 w 1461885"/>
                  <a:gd name="connsiteY6" fmla="*/ 1146499 h 1842965"/>
                  <a:gd name="connsiteX7" fmla="*/ 523797 w 1461885"/>
                  <a:gd name="connsiteY7" fmla="*/ 1529925 h 1842965"/>
                  <a:gd name="connsiteX8" fmla="*/ 342129 w 1461885"/>
                  <a:gd name="connsiteY8" fmla="*/ 1842965 h 1842965"/>
                  <a:gd name="connsiteX9" fmla="*/ 0 w 1461885"/>
                  <a:gd name="connsiteY9" fmla="*/ 1687186 h 1842965"/>
                  <a:gd name="connsiteX10" fmla="*/ 930302 w 1461885"/>
                  <a:gd name="connsiteY10" fmla="*/ 107811 h 1842965"/>
                  <a:gd name="connsiteX11" fmla="*/ 1165312 w 1461885"/>
                  <a:gd name="connsiteY11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286226 w 1461885"/>
                  <a:gd name="connsiteY3" fmla="*/ 522797 h 1842965"/>
                  <a:gd name="connsiteX4" fmla="*/ 1176644 w 1461885"/>
                  <a:gd name="connsiteY4" fmla="*/ 568628 h 1842965"/>
                  <a:gd name="connsiteX5" fmla="*/ 1103346 w 1461885"/>
                  <a:gd name="connsiteY5" fmla="*/ 728859 h 1842965"/>
                  <a:gd name="connsiteX6" fmla="*/ 805731 w 1461885"/>
                  <a:gd name="connsiteY6" fmla="*/ 1146499 h 1842965"/>
                  <a:gd name="connsiteX7" fmla="*/ 523797 w 1461885"/>
                  <a:gd name="connsiteY7" fmla="*/ 1529925 h 1842965"/>
                  <a:gd name="connsiteX8" fmla="*/ 342129 w 1461885"/>
                  <a:gd name="connsiteY8" fmla="*/ 1842965 h 1842965"/>
                  <a:gd name="connsiteX9" fmla="*/ 0 w 1461885"/>
                  <a:gd name="connsiteY9" fmla="*/ 1687186 h 1842965"/>
                  <a:gd name="connsiteX10" fmla="*/ 930302 w 1461885"/>
                  <a:gd name="connsiteY10" fmla="*/ 107811 h 1842965"/>
                  <a:gd name="connsiteX11" fmla="*/ 1165312 w 1461885"/>
                  <a:gd name="connsiteY11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286226 w 1461885"/>
                  <a:gd name="connsiteY3" fmla="*/ 522797 h 1842965"/>
                  <a:gd name="connsiteX4" fmla="*/ 1176644 w 1461885"/>
                  <a:gd name="connsiteY4" fmla="*/ 568628 h 1842965"/>
                  <a:gd name="connsiteX5" fmla="*/ 1103346 w 1461885"/>
                  <a:gd name="connsiteY5" fmla="*/ 728859 h 1842965"/>
                  <a:gd name="connsiteX6" fmla="*/ 805731 w 1461885"/>
                  <a:gd name="connsiteY6" fmla="*/ 1146499 h 1842965"/>
                  <a:gd name="connsiteX7" fmla="*/ 523797 w 1461885"/>
                  <a:gd name="connsiteY7" fmla="*/ 1529925 h 1842965"/>
                  <a:gd name="connsiteX8" fmla="*/ 342129 w 1461885"/>
                  <a:gd name="connsiteY8" fmla="*/ 1842965 h 1842965"/>
                  <a:gd name="connsiteX9" fmla="*/ 0 w 1461885"/>
                  <a:gd name="connsiteY9" fmla="*/ 1687186 h 1842965"/>
                  <a:gd name="connsiteX10" fmla="*/ 930302 w 1461885"/>
                  <a:gd name="connsiteY10" fmla="*/ 107811 h 1842965"/>
                  <a:gd name="connsiteX11" fmla="*/ 1165312 w 1461885"/>
                  <a:gd name="connsiteY11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286226 w 1461885"/>
                  <a:gd name="connsiteY3" fmla="*/ 522797 h 1842965"/>
                  <a:gd name="connsiteX4" fmla="*/ 1176644 w 1461885"/>
                  <a:gd name="connsiteY4" fmla="*/ 568628 h 1842965"/>
                  <a:gd name="connsiteX5" fmla="*/ 1103346 w 1461885"/>
                  <a:gd name="connsiteY5" fmla="*/ 728859 h 1842965"/>
                  <a:gd name="connsiteX6" fmla="*/ 805731 w 1461885"/>
                  <a:gd name="connsiteY6" fmla="*/ 1146499 h 1842965"/>
                  <a:gd name="connsiteX7" fmla="*/ 523797 w 1461885"/>
                  <a:gd name="connsiteY7" fmla="*/ 1529925 h 1842965"/>
                  <a:gd name="connsiteX8" fmla="*/ 342129 w 1461885"/>
                  <a:gd name="connsiteY8" fmla="*/ 1842965 h 1842965"/>
                  <a:gd name="connsiteX9" fmla="*/ 0 w 1461885"/>
                  <a:gd name="connsiteY9" fmla="*/ 1687186 h 1842965"/>
                  <a:gd name="connsiteX10" fmla="*/ 930302 w 1461885"/>
                  <a:gd name="connsiteY10" fmla="*/ 107811 h 1842965"/>
                  <a:gd name="connsiteX11" fmla="*/ 1165312 w 1461885"/>
                  <a:gd name="connsiteY11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9006 h 1842965"/>
                  <a:gd name="connsiteX3" fmla="*/ 1286226 w 1461885"/>
                  <a:gd name="connsiteY3" fmla="*/ 522797 h 1842965"/>
                  <a:gd name="connsiteX4" fmla="*/ 1176644 w 1461885"/>
                  <a:gd name="connsiteY4" fmla="*/ 568628 h 1842965"/>
                  <a:gd name="connsiteX5" fmla="*/ 1103346 w 1461885"/>
                  <a:gd name="connsiteY5" fmla="*/ 728859 h 1842965"/>
                  <a:gd name="connsiteX6" fmla="*/ 805731 w 1461885"/>
                  <a:gd name="connsiteY6" fmla="*/ 1146499 h 1842965"/>
                  <a:gd name="connsiteX7" fmla="*/ 523797 w 1461885"/>
                  <a:gd name="connsiteY7" fmla="*/ 1529925 h 1842965"/>
                  <a:gd name="connsiteX8" fmla="*/ 342129 w 1461885"/>
                  <a:gd name="connsiteY8" fmla="*/ 1842965 h 1842965"/>
                  <a:gd name="connsiteX9" fmla="*/ 0 w 1461885"/>
                  <a:gd name="connsiteY9" fmla="*/ 1687186 h 1842965"/>
                  <a:gd name="connsiteX10" fmla="*/ 930302 w 1461885"/>
                  <a:gd name="connsiteY10" fmla="*/ 107811 h 1842965"/>
                  <a:gd name="connsiteX11" fmla="*/ 1165312 w 1461885"/>
                  <a:gd name="connsiteY11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9006 h 1842965"/>
                  <a:gd name="connsiteX3" fmla="*/ 1286226 w 1461885"/>
                  <a:gd name="connsiteY3" fmla="*/ 522797 h 1842965"/>
                  <a:gd name="connsiteX4" fmla="*/ 1176644 w 1461885"/>
                  <a:gd name="connsiteY4" fmla="*/ 568628 h 1842965"/>
                  <a:gd name="connsiteX5" fmla="*/ 1103346 w 1461885"/>
                  <a:gd name="connsiteY5" fmla="*/ 728859 h 1842965"/>
                  <a:gd name="connsiteX6" fmla="*/ 805731 w 1461885"/>
                  <a:gd name="connsiteY6" fmla="*/ 1146499 h 1842965"/>
                  <a:gd name="connsiteX7" fmla="*/ 523797 w 1461885"/>
                  <a:gd name="connsiteY7" fmla="*/ 1529925 h 1842965"/>
                  <a:gd name="connsiteX8" fmla="*/ 342129 w 1461885"/>
                  <a:gd name="connsiteY8" fmla="*/ 1842965 h 1842965"/>
                  <a:gd name="connsiteX9" fmla="*/ 0 w 1461885"/>
                  <a:gd name="connsiteY9" fmla="*/ 1687186 h 1842965"/>
                  <a:gd name="connsiteX10" fmla="*/ 930302 w 1461885"/>
                  <a:gd name="connsiteY10" fmla="*/ 107811 h 1842965"/>
                  <a:gd name="connsiteX11" fmla="*/ 1165312 w 1461885"/>
                  <a:gd name="connsiteY11" fmla="*/ 23 h 1842965"/>
                  <a:gd name="connsiteX0" fmla="*/ 1165312 w 1449787"/>
                  <a:gd name="connsiteY0" fmla="*/ 23 h 1842965"/>
                  <a:gd name="connsiteX1" fmla="*/ 1389706 w 1449787"/>
                  <a:gd name="connsiteY1" fmla="*/ 206757 h 1842965"/>
                  <a:gd name="connsiteX2" fmla="*/ 1449787 w 1449787"/>
                  <a:gd name="connsiteY2" fmla="*/ 529006 h 1842965"/>
                  <a:gd name="connsiteX3" fmla="*/ 1286226 w 1449787"/>
                  <a:gd name="connsiteY3" fmla="*/ 522797 h 1842965"/>
                  <a:gd name="connsiteX4" fmla="*/ 1176644 w 1449787"/>
                  <a:gd name="connsiteY4" fmla="*/ 568628 h 1842965"/>
                  <a:gd name="connsiteX5" fmla="*/ 1103346 w 1449787"/>
                  <a:gd name="connsiteY5" fmla="*/ 728859 h 1842965"/>
                  <a:gd name="connsiteX6" fmla="*/ 805731 w 1449787"/>
                  <a:gd name="connsiteY6" fmla="*/ 1146499 h 1842965"/>
                  <a:gd name="connsiteX7" fmla="*/ 523797 w 1449787"/>
                  <a:gd name="connsiteY7" fmla="*/ 1529925 h 1842965"/>
                  <a:gd name="connsiteX8" fmla="*/ 342129 w 1449787"/>
                  <a:gd name="connsiteY8" fmla="*/ 1842965 h 1842965"/>
                  <a:gd name="connsiteX9" fmla="*/ 0 w 1449787"/>
                  <a:gd name="connsiteY9" fmla="*/ 1687186 h 1842965"/>
                  <a:gd name="connsiteX10" fmla="*/ 930302 w 1449787"/>
                  <a:gd name="connsiteY10" fmla="*/ 107811 h 1842965"/>
                  <a:gd name="connsiteX11" fmla="*/ 1165312 w 1449787"/>
                  <a:gd name="connsiteY11" fmla="*/ 23 h 1842965"/>
                  <a:gd name="connsiteX0" fmla="*/ 1165312 w 1449787"/>
                  <a:gd name="connsiteY0" fmla="*/ 23 h 1842965"/>
                  <a:gd name="connsiteX1" fmla="*/ 1389706 w 1449787"/>
                  <a:gd name="connsiteY1" fmla="*/ 206757 h 1842965"/>
                  <a:gd name="connsiteX2" fmla="*/ 1449787 w 1449787"/>
                  <a:gd name="connsiteY2" fmla="*/ 529006 h 1842965"/>
                  <a:gd name="connsiteX3" fmla="*/ 1286226 w 1449787"/>
                  <a:gd name="connsiteY3" fmla="*/ 522797 h 1842965"/>
                  <a:gd name="connsiteX4" fmla="*/ 1176644 w 1449787"/>
                  <a:gd name="connsiteY4" fmla="*/ 568628 h 1842965"/>
                  <a:gd name="connsiteX5" fmla="*/ 1103346 w 1449787"/>
                  <a:gd name="connsiteY5" fmla="*/ 728859 h 1842965"/>
                  <a:gd name="connsiteX6" fmla="*/ 805731 w 1449787"/>
                  <a:gd name="connsiteY6" fmla="*/ 1146499 h 1842965"/>
                  <a:gd name="connsiteX7" fmla="*/ 523797 w 1449787"/>
                  <a:gd name="connsiteY7" fmla="*/ 1529925 h 1842965"/>
                  <a:gd name="connsiteX8" fmla="*/ 342129 w 1449787"/>
                  <a:gd name="connsiteY8" fmla="*/ 1842965 h 1842965"/>
                  <a:gd name="connsiteX9" fmla="*/ 0 w 1449787"/>
                  <a:gd name="connsiteY9" fmla="*/ 1687186 h 1842965"/>
                  <a:gd name="connsiteX10" fmla="*/ 930302 w 1449787"/>
                  <a:gd name="connsiteY10" fmla="*/ 107811 h 1842965"/>
                  <a:gd name="connsiteX11" fmla="*/ 1165312 w 1449787"/>
                  <a:gd name="connsiteY11" fmla="*/ 23 h 1842965"/>
                  <a:gd name="connsiteX0" fmla="*/ 1165312 w 1449787"/>
                  <a:gd name="connsiteY0" fmla="*/ 0 h 1842942"/>
                  <a:gd name="connsiteX1" fmla="*/ 1389706 w 1449787"/>
                  <a:gd name="connsiteY1" fmla="*/ 206734 h 1842942"/>
                  <a:gd name="connsiteX2" fmla="*/ 1449787 w 1449787"/>
                  <a:gd name="connsiteY2" fmla="*/ 528983 h 1842942"/>
                  <a:gd name="connsiteX3" fmla="*/ 1286226 w 1449787"/>
                  <a:gd name="connsiteY3" fmla="*/ 522774 h 1842942"/>
                  <a:gd name="connsiteX4" fmla="*/ 1176644 w 1449787"/>
                  <a:gd name="connsiteY4" fmla="*/ 568605 h 1842942"/>
                  <a:gd name="connsiteX5" fmla="*/ 1103346 w 1449787"/>
                  <a:gd name="connsiteY5" fmla="*/ 728836 h 1842942"/>
                  <a:gd name="connsiteX6" fmla="*/ 805731 w 1449787"/>
                  <a:gd name="connsiteY6" fmla="*/ 1146476 h 1842942"/>
                  <a:gd name="connsiteX7" fmla="*/ 523797 w 1449787"/>
                  <a:gd name="connsiteY7" fmla="*/ 1529902 h 1842942"/>
                  <a:gd name="connsiteX8" fmla="*/ 342129 w 1449787"/>
                  <a:gd name="connsiteY8" fmla="*/ 1842942 h 1842942"/>
                  <a:gd name="connsiteX9" fmla="*/ 0 w 1449787"/>
                  <a:gd name="connsiteY9" fmla="*/ 1687163 h 1842942"/>
                  <a:gd name="connsiteX10" fmla="*/ 930302 w 1449787"/>
                  <a:gd name="connsiteY10" fmla="*/ 107788 h 1842942"/>
                  <a:gd name="connsiteX11" fmla="*/ 1165312 w 1449787"/>
                  <a:gd name="connsiteY11" fmla="*/ 0 h 1842942"/>
                  <a:gd name="connsiteX0" fmla="*/ 1165312 w 1449787"/>
                  <a:gd name="connsiteY0" fmla="*/ 0 h 1842942"/>
                  <a:gd name="connsiteX1" fmla="*/ 1389706 w 1449787"/>
                  <a:gd name="connsiteY1" fmla="*/ 206734 h 1842942"/>
                  <a:gd name="connsiteX2" fmla="*/ 1449787 w 1449787"/>
                  <a:gd name="connsiteY2" fmla="*/ 528983 h 1842942"/>
                  <a:gd name="connsiteX3" fmla="*/ 1286226 w 1449787"/>
                  <a:gd name="connsiteY3" fmla="*/ 522774 h 1842942"/>
                  <a:gd name="connsiteX4" fmla="*/ 1176644 w 1449787"/>
                  <a:gd name="connsiteY4" fmla="*/ 568605 h 1842942"/>
                  <a:gd name="connsiteX5" fmla="*/ 1103346 w 1449787"/>
                  <a:gd name="connsiteY5" fmla="*/ 728836 h 1842942"/>
                  <a:gd name="connsiteX6" fmla="*/ 805731 w 1449787"/>
                  <a:gd name="connsiteY6" fmla="*/ 1146476 h 1842942"/>
                  <a:gd name="connsiteX7" fmla="*/ 523797 w 1449787"/>
                  <a:gd name="connsiteY7" fmla="*/ 1529902 h 1842942"/>
                  <a:gd name="connsiteX8" fmla="*/ 342129 w 1449787"/>
                  <a:gd name="connsiteY8" fmla="*/ 1842942 h 1842942"/>
                  <a:gd name="connsiteX9" fmla="*/ 0 w 1449787"/>
                  <a:gd name="connsiteY9" fmla="*/ 1687163 h 1842942"/>
                  <a:gd name="connsiteX10" fmla="*/ 930302 w 1449787"/>
                  <a:gd name="connsiteY10" fmla="*/ 107788 h 1842942"/>
                  <a:gd name="connsiteX11" fmla="*/ 1165312 w 1449787"/>
                  <a:gd name="connsiteY11" fmla="*/ 0 h 1842942"/>
                  <a:gd name="connsiteX0" fmla="*/ 1167887 w 1449787"/>
                  <a:gd name="connsiteY0" fmla="*/ 0 h 1824912"/>
                  <a:gd name="connsiteX1" fmla="*/ 1389706 w 1449787"/>
                  <a:gd name="connsiteY1" fmla="*/ 188704 h 1824912"/>
                  <a:gd name="connsiteX2" fmla="*/ 1449787 w 1449787"/>
                  <a:gd name="connsiteY2" fmla="*/ 510953 h 1824912"/>
                  <a:gd name="connsiteX3" fmla="*/ 1286226 w 1449787"/>
                  <a:gd name="connsiteY3" fmla="*/ 504744 h 1824912"/>
                  <a:gd name="connsiteX4" fmla="*/ 1176644 w 1449787"/>
                  <a:gd name="connsiteY4" fmla="*/ 550575 h 1824912"/>
                  <a:gd name="connsiteX5" fmla="*/ 1103346 w 1449787"/>
                  <a:gd name="connsiteY5" fmla="*/ 710806 h 1824912"/>
                  <a:gd name="connsiteX6" fmla="*/ 805731 w 1449787"/>
                  <a:gd name="connsiteY6" fmla="*/ 1128446 h 1824912"/>
                  <a:gd name="connsiteX7" fmla="*/ 523797 w 1449787"/>
                  <a:gd name="connsiteY7" fmla="*/ 1511872 h 1824912"/>
                  <a:gd name="connsiteX8" fmla="*/ 342129 w 1449787"/>
                  <a:gd name="connsiteY8" fmla="*/ 1824912 h 1824912"/>
                  <a:gd name="connsiteX9" fmla="*/ 0 w 1449787"/>
                  <a:gd name="connsiteY9" fmla="*/ 1669133 h 1824912"/>
                  <a:gd name="connsiteX10" fmla="*/ 930302 w 1449787"/>
                  <a:gd name="connsiteY10" fmla="*/ 89758 h 1824912"/>
                  <a:gd name="connsiteX11" fmla="*/ 1167887 w 1449787"/>
                  <a:gd name="connsiteY11" fmla="*/ 0 h 1824912"/>
                  <a:gd name="connsiteX0" fmla="*/ 1167887 w 1449787"/>
                  <a:gd name="connsiteY0" fmla="*/ 0 h 1824912"/>
                  <a:gd name="connsiteX1" fmla="*/ 1389706 w 1449787"/>
                  <a:gd name="connsiteY1" fmla="*/ 188704 h 1824912"/>
                  <a:gd name="connsiteX2" fmla="*/ 1449787 w 1449787"/>
                  <a:gd name="connsiteY2" fmla="*/ 510953 h 1824912"/>
                  <a:gd name="connsiteX3" fmla="*/ 1286226 w 1449787"/>
                  <a:gd name="connsiteY3" fmla="*/ 504744 h 1824912"/>
                  <a:gd name="connsiteX4" fmla="*/ 1176644 w 1449787"/>
                  <a:gd name="connsiteY4" fmla="*/ 550575 h 1824912"/>
                  <a:gd name="connsiteX5" fmla="*/ 1103346 w 1449787"/>
                  <a:gd name="connsiteY5" fmla="*/ 710806 h 1824912"/>
                  <a:gd name="connsiteX6" fmla="*/ 805731 w 1449787"/>
                  <a:gd name="connsiteY6" fmla="*/ 1128446 h 1824912"/>
                  <a:gd name="connsiteX7" fmla="*/ 523797 w 1449787"/>
                  <a:gd name="connsiteY7" fmla="*/ 1511872 h 1824912"/>
                  <a:gd name="connsiteX8" fmla="*/ 342129 w 1449787"/>
                  <a:gd name="connsiteY8" fmla="*/ 1824912 h 1824912"/>
                  <a:gd name="connsiteX9" fmla="*/ 0 w 1449787"/>
                  <a:gd name="connsiteY9" fmla="*/ 1669133 h 1824912"/>
                  <a:gd name="connsiteX10" fmla="*/ 930302 w 1449787"/>
                  <a:gd name="connsiteY10" fmla="*/ 89758 h 1824912"/>
                  <a:gd name="connsiteX11" fmla="*/ 1167887 w 1449787"/>
                  <a:gd name="connsiteY11" fmla="*/ 0 h 1824912"/>
                  <a:gd name="connsiteX0" fmla="*/ 1167887 w 1449787"/>
                  <a:gd name="connsiteY0" fmla="*/ 0 h 1824912"/>
                  <a:gd name="connsiteX1" fmla="*/ 1389706 w 1449787"/>
                  <a:gd name="connsiteY1" fmla="*/ 188704 h 1824912"/>
                  <a:gd name="connsiteX2" fmla="*/ 1449787 w 1449787"/>
                  <a:gd name="connsiteY2" fmla="*/ 510953 h 1824912"/>
                  <a:gd name="connsiteX3" fmla="*/ 1286226 w 1449787"/>
                  <a:gd name="connsiteY3" fmla="*/ 504744 h 1824912"/>
                  <a:gd name="connsiteX4" fmla="*/ 1176644 w 1449787"/>
                  <a:gd name="connsiteY4" fmla="*/ 550575 h 1824912"/>
                  <a:gd name="connsiteX5" fmla="*/ 1103346 w 1449787"/>
                  <a:gd name="connsiteY5" fmla="*/ 710806 h 1824912"/>
                  <a:gd name="connsiteX6" fmla="*/ 805731 w 1449787"/>
                  <a:gd name="connsiteY6" fmla="*/ 1128446 h 1824912"/>
                  <a:gd name="connsiteX7" fmla="*/ 523797 w 1449787"/>
                  <a:gd name="connsiteY7" fmla="*/ 1511872 h 1824912"/>
                  <a:gd name="connsiteX8" fmla="*/ 342129 w 1449787"/>
                  <a:gd name="connsiteY8" fmla="*/ 1824912 h 1824912"/>
                  <a:gd name="connsiteX9" fmla="*/ 0 w 1449787"/>
                  <a:gd name="connsiteY9" fmla="*/ 1669133 h 1824912"/>
                  <a:gd name="connsiteX10" fmla="*/ 930302 w 1449787"/>
                  <a:gd name="connsiteY10" fmla="*/ 89758 h 1824912"/>
                  <a:gd name="connsiteX11" fmla="*/ 1167887 w 1449787"/>
                  <a:gd name="connsiteY11" fmla="*/ 0 h 1824912"/>
                  <a:gd name="connsiteX0" fmla="*/ 1167887 w 1449787"/>
                  <a:gd name="connsiteY0" fmla="*/ 0 h 1824912"/>
                  <a:gd name="connsiteX1" fmla="*/ 1389706 w 1449787"/>
                  <a:gd name="connsiteY1" fmla="*/ 188704 h 1824912"/>
                  <a:gd name="connsiteX2" fmla="*/ 1449787 w 1449787"/>
                  <a:gd name="connsiteY2" fmla="*/ 510953 h 1824912"/>
                  <a:gd name="connsiteX3" fmla="*/ 1286226 w 1449787"/>
                  <a:gd name="connsiteY3" fmla="*/ 504744 h 1824912"/>
                  <a:gd name="connsiteX4" fmla="*/ 1176644 w 1449787"/>
                  <a:gd name="connsiteY4" fmla="*/ 550575 h 1824912"/>
                  <a:gd name="connsiteX5" fmla="*/ 1103346 w 1449787"/>
                  <a:gd name="connsiteY5" fmla="*/ 710806 h 1824912"/>
                  <a:gd name="connsiteX6" fmla="*/ 805731 w 1449787"/>
                  <a:gd name="connsiteY6" fmla="*/ 1128446 h 1824912"/>
                  <a:gd name="connsiteX7" fmla="*/ 523797 w 1449787"/>
                  <a:gd name="connsiteY7" fmla="*/ 1511872 h 1824912"/>
                  <a:gd name="connsiteX8" fmla="*/ 342129 w 1449787"/>
                  <a:gd name="connsiteY8" fmla="*/ 1824912 h 1824912"/>
                  <a:gd name="connsiteX9" fmla="*/ 0 w 1449787"/>
                  <a:gd name="connsiteY9" fmla="*/ 1669133 h 1824912"/>
                  <a:gd name="connsiteX10" fmla="*/ 930302 w 1449787"/>
                  <a:gd name="connsiteY10" fmla="*/ 89758 h 1824912"/>
                  <a:gd name="connsiteX11" fmla="*/ 1167887 w 1449787"/>
                  <a:gd name="connsiteY11" fmla="*/ 0 h 1824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49787" h="1824912">
                    <a:moveTo>
                      <a:pt x="1167887" y="0"/>
                    </a:moveTo>
                    <a:cubicBezTo>
                      <a:pt x="1245635" y="15455"/>
                      <a:pt x="1261898" y="29678"/>
                      <a:pt x="1389706" y="188704"/>
                    </a:cubicBezTo>
                    <a:cubicBezTo>
                      <a:pt x="1442690" y="379311"/>
                      <a:pt x="1449787" y="398727"/>
                      <a:pt x="1449787" y="510953"/>
                    </a:cubicBezTo>
                    <a:cubicBezTo>
                      <a:pt x="1393550" y="505449"/>
                      <a:pt x="1337312" y="494793"/>
                      <a:pt x="1286226" y="504744"/>
                    </a:cubicBezTo>
                    <a:cubicBezTo>
                      <a:pt x="1236820" y="504566"/>
                      <a:pt x="1213171" y="512116"/>
                      <a:pt x="1176644" y="550575"/>
                    </a:cubicBezTo>
                    <a:cubicBezTo>
                      <a:pt x="1147236" y="642269"/>
                      <a:pt x="1164306" y="614065"/>
                      <a:pt x="1103346" y="710806"/>
                    </a:cubicBezTo>
                    <a:cubicBezTo>
                      <a:pt x="990871" y="923457"/>
                      <a:pt x="899747" y="992789"/>
                      <a:pt x="805731" y="1128446"/>
                    </a:cubicBezTo>
                    <a:cubicBezTo>
                      <a:pt x="714329" y="1262265"/>
                      <a:pt x="612623" y="1378053"/>
                      <a:pt x="523797" y="1511872"/>
                    </a:cubicBezTo>
                    <a:cubicBezTo>
                      <a:pt x="455514" y="1608491"/>
                      <a:pt x="402685" y="1720565"/>
                      <a:pt x="342129" y="1824912"/>
                    </a:cubicBezTo>
                    <a:lnTo>
                      <a:pt x="0" y="1669133"/>
                    </a:lnTo>
                    <a:lnTo>
                      <a:pt x="930302" y="89758"/>
                    </a:lnTo>
                    <a:cubicBezTo>
                      <a:pt x="1074546" y="-7013"/>
                      <a:pt x="1047934" y="15455"/>
                      <a:pt x="1167887" y="0"/>
                    </a:cubicBezTo>
                    <a:close/>
                  </a:path>
                </a:pathLst>
              </a:custGeom>
              <a:solidFill>
                <a:srgbClr val="9D453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724461" y="1452707"/>
                <a:ext cx="142939" cy="14749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330115" y="2077765"/>
                <a:ext cx="142939" cy="14749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4962461" y="2595707"/>
                <a:ext cx="142939" cy="14749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 rot="17911224">
              <a:off x="529561" y="3121110"/>
              <a:ext cx="24674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5" name="Rounded Rectangle 25"/>
            <p:cNvSpPr/>
            <p:nvPr/>
          </p:nvSpPr>
          <p:spPr>
            <a:xfrm rot="2011862">
              <a:off x="1130693" y="2015208"/>
              <a:ext cx="893351" cy="3535284"/>
            </a:xfrm>
            <a:custGeom>
              <a:avLst/>
              <a:gdLst>
                <a:gd name="connsiteX0" fmla="*/ 0 w 304802"/>
                <a:gd name="connsiteY0" fmla="*/ 50801 h 2743200"/>
                <a:gd name="connsiteX1" fmla="*/ 50801 w 304802"/>
                <a:gd name="connsiteY1" fmla="*/ 0 h 2743200"/>
                <a:gd name="connsiteX2" fmla="*/ 254001 w 304802"/>
                <a:gd name="connsiteY2" fmla="*/ 0 h 2743200"/>
                <a:gd name="connsiteX3" fmla="*/ 304802 w 304802"/>
                <a:gd name="connsiteY3" fmla="*/ 50801 h 2743200"/>
                <a:gd name="connsiteX4" fmla="*/ 304802 w 304802"/>
                <a:gd name="connsiteY4" fmla="*/ 2692399 h 2743200"/>
                <a:gd name="connsiteX5" fmla="*/ 254001 w 304802"/>
                <a:gd name="connsiteY5" fmla="*/ 2743200 h 2743200"/>
                <a:gd name="connsiteX6" fmla="*/ 50801 w 304802"/>
                <a:gd name="connsiteY6" fmla="*/ 2743200 h 2743200"/>
                <a:gd name="connsiteX7" fmla="*/ 0 w 304802"/>
                <a:gd name="connsiteY7" fmla="*/ 2692399 h 2743200"/>
                <a:gd name="connsiteX8" fmla="*/ 0 w 304802"/>
                <a:gd name="connsiteY8" fmla="*/ 50801 h 2743200"/>
                <a:gd name="connsiteX0" fmla="*/ 0 w 587571"/>
                <a:gd name="connsiteY0" fmla="*/ 5137 h 2816279"/>
                <a:gd name="connsiteX1" fmla="*/ 333570 w 587571"/>
                <a:gd name="connsiteY1" fmla="*/ 73079 h 2816279"/>
                <a:gd name="connsiteX2" fmla="*/ 536770 w 587571"/>
                <a:gd name="connsiteY2" fmla="*/ 73079 h 2816279"/>
                <a:gd name="connsiteX3" fmla="*/ 587571 w 587571"/>
                <a:gd name="connsiteY3" fmla="*/ 123880 h 2816279"/>
                <a:gd name="connsiteX4" fmla="*/ 587571 w 587571"/>
                <a:gd name="connsiteY4" fmla="*/ 2765478 h 2816279"/>
                <a:gd name="connsiteX5" fmla="*/ 536770 w 587571"/>
                <a:gd name="connsiteY5" fmla="*/ 2816279 h 2816279"/>
                <a:gd name="connsiteX6" fmla="*/ 333570 w 587571"/>
                <a:gd name="connsiteY6" fmla="*/ 2816279 h 2816279"/>
                <a:gd name="connsiteX7" fmla="*/ 282769 w 587571"/>
                <a:gd name="connsiteY7" fmla="*/ 2765478 h 2816279"/>
                <a:gd name="connsiteX8" fmla="*/ 0 w 587571"/>
                <a:gd name="connsiteY8" fmla="*/ 5137 h 2816279"/>
                <a:gd name="connsiteX0" fmla="*/ 0 w 587571"/>
                <a:gd name="connsiteY0" fmla="*/ 5137 h 3153055"/>
                <a:gd name="connsiteX1" fmla="*/ 333570 w 587571"/>
                <a:gd name="connsiteY1" fmla="*/ 73079 h 3153055"/>
                <a:gd name="connsiteX2" fmla="*/ 536770 w 587571"/>
                <a:gd name="connsiteY2" fmla="*/ 73079 h 3153055"/>
                <a:gd name="connsiteX3" fmla="*/ 587571 w 587571"/>
                <a:gd name="connsiteY3" fmla="*/ 123880 h 3153055"/>
                <a:gd name="connsiteX4" fmla="*/ 587571 w 587571"/>
                <a:gd name="connsiteY4" fmla="*/ 2765478 h 3153055"/>
                <a:gd name="connsiteX5" fmla="*/ 536770 w 587571"/>
                <a:gd name="connsiteY5" fmla="*/ 2816279 h 3153055"/>
                <a:gd name="connsiteX6" fmla="*/ 333570 w 587571"/>
                <a:gd name="connsiteY6" fmla="*/ 2816279 h 3153055"/>
                <a:gd name="connsiteX7" fmla="*/ 181433 w 587571"/>
                <a:gd name="connsiteY7" fmla="*/ 3151510 h 3153055"/>
                <a:gd name="connsiteX8" fmla="*/ 0 w 587571"/>
                <a:gd name="connsiteY8" fmla="*/ 5137 h 3153055"/>
                <a:gd name="connsiteX0" fmla="*/ 0 w 587571"/>
                <a:gd name="connsiteY0" fmla="*/ 5137 h 3393991"/>
                <a:gd name="connsiteX1" fmla="*/ 333570 w 587571"/>
                <a:gd name="connsiteY1" fmla="*/ 73079 h 3393991"/>
                <a:gd name="connsiteX2" fmla="*/ 536770 w 587571"/>
                <a:gd name="connsiteY2" fmla="*/ 73079 h 3393991"/>
                <a:gd name="connsiteX3" fmla="*/ 587571 w 587571"/>
                <a:gd name="connsiteY3" fmla="*/ 123880 h 3393991"/>
                <a:gd name="connsiteX4" fmla="*/ 587571 w 587571"/>
                <a:gd name="connsiteY4" fmla="*/ 2765478 h 3393991"/>
                <a:gd name="connsiteX5" fmla="*/ 536770 w 587571"/>
                <a:gd name="connsiteY5" fmla="*/ 2816279 h 3393991"/>
                <a:gd name="connsiteX6" fmla="*/ 231701 w 587571"/>
                <a:gd name="connsiteY6" fmla="*/ 3393991 h 3393991"/>
                <a:gd name="connsiteX7" fmla="*/ 181433 w 587571"/>
                <a:gd name="connsiteY7" fmla="*/ 3151510 h 3393991"/>
                <a:gd name="connsiteX8" fmla="*/ 0 w 587571"/>
                <a:gd name="connsiteY8" fmla="*/ 5137 h 3393991"/>
                <a:gd name="connsiteX0" fmla="*/ 0 w 587571"/>
                <a:gd name="connsiteY0" fmla="*/ 5137 h 3154094"/>
                <a:gd name="connsiteX1" fmla="*/ 333570 w 587571"/>
                <a:gd name="connsiteY1" fmla="*/ 73079 h 3154094"/>
                <a:gd name="connsiteX2" fmla="*/ 536770 w 587571"/>
                <a:gd name="connsiteY2" fmla="*/ 73079 h 3154094"/>
                <a:gd name="connsiteX3" fmla="*/ 587571 w 587571"/>
                <a:gd name="connsiteY3" fmla="*/ 123880 h 3154094"/>
                <a:gd name="connsiteX4" fmla="*/ 587571 w 587571"/>
                <a:gd name="connsiteY4" fmla="*/ 2765478 h 3154094"/>
                <a:gd name="connsiteX5" fmla="*/ 536770 w 587571"/>
                <a:gd name="connsiteY5" fmla="*/ 2816279 h 3154094"/>
                <a:gd name="connsiteX6" fmla="*/ 448152 w 587571"/>
                <a:gd name="connsiteY6" fmla="*/ 2969943 h 3154094"/>
                <a:gd name="connsiteX7" fmla="*/ 181433 w 587571"/>
                <a:gd name="connsiteY7" fmla="*/ 3151510 h 3154094"/>
                <a:gd name="connsiteX8" fmla="*/ 0 w 587571"/>
                <a:gd name="connsiteY8" fmla="*/ 5137 h 3154094"/>
                <a:gd name="connsiteX0" fmla="*/ 0 w 587571"/>
                <a:gd name="connsiteY0" fmla="*/ 5137 h 3154094"/>
                <a:gd name="connsiteX1" fmla="*/ 333570 w 587571"/>
                <a:gd name="connsiteY1" fmla="*/ 73079 h 3154094"/>
                <a:gd name="connsiteX2" fmla="*/ 536770 w 587571"/>
                <a:gd name="connsiteY2" fmla="*/ 73079 h 3154094"/>
                <a:gd name="connsiteX3" fmla="*/ 587571 w 587571"/>
                <a:gd name="connsiteY3" fmla="*/ 123880 h 3154094"/>
                <a:gd name="connsiteX4" fmla="*/ 495087 w 587571"/>
                <a:gd name="connsiteY4" fmla="*/ 2086962 h 3154094"/>
                <a:gd name="connsiteX5" fmla="*/ 536770 w 587571"/>
                <a:gd name="connsiteY5" fmla="*/ 2816279 h 3154094"/>
                <a:gd name="connsiteX6" fmla="*/ 448152 w 587571"/>
                <a:gd name="connsiteY6" fmla="*/ 2969943 h 3154094"/>
                <a:gd name="connsiteX7" fmla="*/ 181433 w 587571"/>
                <a:gd name="connsiteY7" fmla="*/ 3151510 h 3154094"/>
                <a:gd name="connsiteX8" fmla="*/ 0 w 587571"/>
                <a:gd name="connsiteY8" fmla="*/ 5137 h 3154094"/>
                <a:gd name="connsiteX0" fmla="*/ 0 w 574440"/>
                <a:gd name="connsiteY0" fmla="*/ 5137 h 3154094"/>
                <a:gd name="connsiteX1" fmla="*/ 333570 w 574440"/>
                <a:gd name="connsiteY1" fmla="*/ 73079 h 3154094"/>
                <a:gd name="connsiteX2" fmla="*/ 536770 w 574440"/>
                <a:gd name="connsiteY2" fmla="*/ 73079 h 3154094"/>
                <a:gd name="connsiteX3" fmla="*/ 574440 w 574440"/>
                <a:gd name="connsiteY3" fmla="*/ 604523 h 3154094"/>
                <a:gd name="connsiteX4" fmla="*/ 495087 w 574440"/>
                <a:gd name="connsiteY4" fmla="*/ 2086962 h 3154094"/>
                <a:gd name="connsiteX5" fmla="*/ 536770 w 574440"/>
                <a:gd name="connsiteY5" fmla="*/ 2816279 h 3154094"/>
                <a:gd name="connsiteX6" fmla="*/ 448152 w 574440"/>
                <a:gd name="connsiteY6" fmla="*/ 2969943 h 3154094"/>
                <a:gd name="connsiteX7" fmla="*/ 181433 w 574440"/>
                <a:gd name="connsiteY7" fmla="*/ 3151510 h 3154094"/>
                <a:gd name="connsiteX8" fmla="*/ 0 w 574440"/>
                <a:gd name="connsiteY8" fmla="*/ 5137 h 3154094"/>
                <a:gd name="connsiteX0" fmla="*/ 0 w 771266"/>
                <a:gd name="connsiteY0" fmla="*/ 5137 h 3154094"/>
                <a:gd name="connsiteX1" fmla="*/ 333570 w 771266"/>
                <a:gd name="connsiteY1" fmla="*/ 73079 h 3154094"/>
                <a:gd name="connsiteX2" fmla="*/ 768819 w 771266"/>
                <a:gd name="connsiteY2" fmla="*/ 404006 h 3154094"/>
                <a:gd name="connsiteX3" fmla="*/ 574440 w 771266"/>
                <a:gd name="connsiteY3" fmla="*/ 604523 h 3154094"/>
                <a:gd name="connsiteX4" fmla="*/ 495087 w 771266"/>
                <a:gd name="connsiteY4" fmla="*/ 2086962 h 3154094"/>
                <a:gd name="connsiteX5" fmla="*/ 536770 w 771266"/>
                <a:gd name="connsiteY5" fmla="*/ 2816279 h 3154094"/>
                <a:gd name="connsiteX6" fmla="*/ 448152 w 771266"/>
                <a:gd name="connsiteY6" fmla="*/ 2969943 h 3154094"/>
                <a:gd name="connsiteX7" fmla="*/ 181433 w 771266"/>
                <a:gd name="connsiteY7" fmla="*/ 3151510 h 3154094"/>
                <a:gd name="connsiteX8" fmla="*/ 0 w 771266"/>
                <a:gd name="connsiteY8" fmla="*/ 5137 h 3154094"/>
                <a:gd name="connsiteX0" fmla="*/ 0 w 790932"/>
                <a:gd name="connsiteY0" fmla="*/ 31052 h 3180009"/>
                <a:gd name="connsiteX1" fmla="*/ 790932 w 790932"/>
                <a:gd name="connsiteY1" fmla="*/ 0 h 3180009"/>
                <a:gd name="connsiteX2" fmla="*/ 768819 w 790932"/>
                <a:gd name="connsiteY2" fmla="*/ 429921 h 3180009"/>
                <a:gd name="connsiteX3" fmla="*/ 574440 w 790932"/>
                <a:gd name="connsiteY3" fmla="*/ 630438 h 3180009"/>
                <a:gd name="connsiteX4" fmla="*/ 495087 w 790932"/>
                <a:gd name="connsiteY4" fmla="*/ 2112877 h 3180009"/>
                <a:gd name="connsiteX5" fmla="*/ 536770 w 790932"/>
                <a:gd name="connsiteY5" fmla="*/ 2842194 h 3180009"/>
                <a:gd name="connsiteX6" fmla="*/ 448152 w 790932"/>
                <a:gd name="connsiteY6" fmla="*/ 2995858 h 3180009"/>
                <a:gd name="connsiteX7" fmla="*/ 181433 w 790932"/>
                <a:gd name="connsiteY7" fmla="*/ 3177425 h 3180009"/>
                <a:gd name="connsiteX8" fmla="*/ 0 w 790932"/>
                <a:gd name="connsiteY8" fmla="*/ 31052 h 3180009"/>
                <a:gd name="connsiteX0" fmla="*/ 0 w 882234"/>
                <a:gd name="connsiteY0" fmla="*/ 10231 h 3200726"/>
                <a:gd name="connsiteX1" fmla="*/ 882234 w 882234"/>
                <a:gd name="connsiteY1" fmla="*/ 20717 h 3200726"/>
                <a:gd name="connsiteX2" fmla="*/ 860121 w 882234"/>
                <a:gd name="connsiteY2" fmla="*/ 450638 h 3200726"/>
                <a:gd name="connsiteX3" fmla="*/ 665742 w 882234"/>
                <a:gd name="connsiteY3" fmla="*/ 651155 h 3200726"/>
                <a:gd name="connsiteX4" fmla="*/ 586389 w 882234"/>
                <a:gd name="connsiteY4" fmla="*/ 2133594 h 3200726"/>
                <a:gd name="connsiteX5" fmla="*/ 628072 w 882234"/>
                <a:gd name="connsiteY5" fmla="*/ 2862911 h 3200726"/>
                <a:gd name="connsiteX6" fmla="*/ 539454 w 882234"/>
                <a:gd name="connsiteY6" fmla="*/ 3016575 h 3200726"/>
                <a:gd name="connsiteX7" fmla="*/ 272735 w 882234"/>
                <a:gd name="connsiteY7" fmla="*/ 3198142 h 3200726"/>
                <a:gd name="connsiteX8" fmla="*/ 0 w 882234"/>
                <a:gd name="connsiteY8" fmla="*/ 10231 h 3200726"/>
                <a:gd name="connsiteX0" fmla="*/ 0 w 905940"/>
                <a:gd name="connsiteY0" fmla="*/ 30734 h 3221229"/>
                <a:gd name="connsiteX1" fmla="*/ 905940 w 905940"/>
                <a:gd name="connsiteY1" fmla="*/ 0 h 3221229"/>
                <a:gd name="connsiteX2" fmla="*/ 860121 w 905940"/>
                <a:gd name="connsiteY2" fmla="*/ 471141 h 3221229"/>
                <a:gd name="connsiteX3" fmla="*/ 665742 w 905940"/>
                <a:gd name="connsiteY3" fmla="*/ 671658 h 3221229"/>
                <a:gd name="connsiteX4" fmla="*/ 586389 w 905940"/>
                <a:gd name="connsiteY4" fmla="*/ 2154097 h 3221229"/>
                <a:gd name="connsiteX5" fmla="*/ 628072 w 905940"/>
                <a:gd name="connsiteY5" fmla="*/ 2883414 h 3221229"/>
                <a:gd name="connsiteX6" fmla="*/ 539454 w 905940"/>
                <a:gd name="connsiteY6" fmla="*/ 3037078 h 3221229"/>
                <a:gd name="connsiteX7" fmla="*/ 272735 w 905940"/>
                <a:gd name="connsiteY7" fmla="*/ 3218645 h 3221229"/>
                <a:gd name="connsiteX8" fmla="*/ 0 w 905940"/>
                <a:gd name="connsiteY8" fmla="*/ 30734 h 3221229"/>
                <a:gd name="connsiteX0" fmla="*/ 0 w 905940"/>
                <a:gd name="connsiteY0" fmla="*/ 30734 h 3221229"/>
                <a:gd name="connsiteX1" fmla="*/ 905940 w 905940"/>
                <a:gd name="connsiteY1" fmla="*/ 0 h 3221229"/>
                <a:gd name="connsiteX2" fmla="*/ 860121 w 905940"/>
                <a:gd name="connsiteY2" fmla="*/ 471141 h 3221229"/>
                <a:gd name="connsiteX3" fmla="*/ 691268 w 905940"/>
                <a:gd name="connsiteY3" fmla="*/ 1037399 h 3221229"/>
                <a:gd name="connsiteX4" fmla="*/ 586389 w 905940"/>
                <a:gd name="connsiteY4" fmla="*/ 2154097 h 3221229"/>
                <a:gd name="connsiteX5" fmla="*/ 628072 w 905940"/>
                <a:gd name="connsiteY5" fmla="*/ 2883414 h 3221229"/>
                <a:gd name="connsiteX6" fmla="*/ 539454 w 905940"/>
                <a:gd name="connsiteY6" fmla="*/ 3037078 h 3221229"/>
                <a:gd name="connsiteX7" fmla="*/ 272735 w 905940"/>
                <a:gd name="connsiteY7" fmla="*/ 3218645 h 3221229"/>
                <a:gd name="connsiteX8" fmla="*/ 0 w 905940"/>
                <a:gd name="connsiteY8" fmla="*/ 30734 h 3221229"/>
                <a:gd name="connsiteX0" fmla="*/ 0 w 867603"/>
                <a:gd name="connsiteY0" fmla="*/ 30841 h 3221336"/>
                <a:gd name="connsiteX1" fmla="*/ 867603 w 867603"/>
                <a:gd name="connsiteY1" fmla="*/ 0 h 3221336"/>
                <a:gd name="connsiteX2" fmla="*/ 860121 w 867603"/>
                <a:gd name="connsiteY2" fmla="*/ 471248 h 3221336"/>
                <a:gd name="connsiteX3" fmla="*/ 691268 w 867603"/>
                <a:gd name="connsiteY3" fmla="*/ 1037506 h 3221336"/>
                <a:gd name="connsiteX4" fmla="*/ 586389 w 867603"/>
                <a:gd name="connsiteY4" fmla="*/ 2154204 h 3221336"/>
                <a:gd name="connsiteX5" fmla="*/ 628072 w 867603"/>
                <a:gd name="connsiteY5" fmla="*/ 2883521 h 3221336"/>
                <a:gd name="connsiteX6" fmla="*/ 539454 w 867603"/>
                <a:gd name="connsiteY6" fmla="*/ 3037185 h 3221336"/>
                <a:gd name="connsiteX7" fmla="*/ 272735 w 867603"/>
                <a:gd name="connsiteY7" fmla="*/ 3218752 h 3221336"/>
                <a:gd name="connsiteX8" fmla="*/ 0 w 867603"/>
                <a:gd name="connsiteY8" fmla="*/ 30841 h 3221336"/>
                <a:gd name="connsiteX0" fmla="*/ 0 w 867603"/>
                <a:gd name="connsiteY0" fmla="*/ 30841 h 3221336"/>
                <a:gd name="connsiteX1" fmla="*/ 867603 w 867603"/>
                <a:gd name="connsiteY1" fmla="*/ 0 h 3221336"/>
                <a:gd name="connsiteX2" fmla="*/ 860121 w 867603"/>
                <a:gd name="connsiteY2" fmla="*/ 471248 h 3221336"/>
                <a:gd name="connsiteX3" fmla="*/ 691268 w 867603"/>
                <a:gd name="connsiteY3" fmla="*/ 1037506 h 3221336"/>
                <a:gd name="connsiteX4" fmla="*/ 586389 w 867603"/>
                <a:gd name="connsiteY4" fmla="*/ 2154204 h 3221336"/>
                <a:gd name="connsiteX5" fmla="*/ 628072 w 867603"/>
                <a:gd name="connsiteY5" fmla="*/ 2883521 h 3221336"/>
                <a:gd name="connsiteX6" fmla="*/ 539454 w 867603"/>
                <a:gd name="connsiteY6" fmla="*/ 3037185 h 3221336"/>
                <a:gd name="connsiteX7" fmla="*/ 272735 w 867603"/>
                <a:gd name="connsiteY7" fmla="*/ 3218752 h 3221336"/>
                <a:gd name="connsiteX8" fmla="*/ 0 w 867603"/>
                <a:gd name="connsiteY8" fmla="*/ 30841 h 3221336"/>
                <a:gd name="connsiteX0" fmla="*/ 0 w 867603"/>
                <a:gd name="connsiteY0" fmla="*/ 30841 h 3221336"/>
                <a:gd name="connsiteX1" fmla="*/ 867603 w 867603"/>
                <a:gd name="connsiteY1" fmla="*/ 0 h 3221336"/>
                <a:gd name="connsiteX2" fmla="*/ 792205 w 867603"/>
                <a:gd name="connsiteY2" fmla="*/ 503497 h 3221336"/>
                <a:gd name="connsiteX3" fmla="*/ 691268 w 867603"/>
                <a:gd name="connsiteY3" fmla="*/ 1037506 h 3221336"/>
                <a:gd name="connsiteX4" fmla="*/ 586389 w 867603"/>
                <a:gd name="connsiteY4" fmla="*/ 2154204 h 3221336"/>
                <a:gd name="connsiteX5" fmla="*/ 628072 w 867603"/>
                <a:gd name="connsiteY5" fmla="*/ 2883521 h 3221336"/>
                <a:gd name="connsiteX6" fmla="*/ 539454 w 867603"/>
                <a:gd name="connsiteY6" fmla="*/ 3037185 h 3221336"/>
                <a:gd name="connsiteX7" fmla="*/ 272735 w 867603"/>
                <a:gd name="connsiteY7" fmla="*/ 3218752 h 3221336"/>
                <a:gd name="connsiteX8" fmla="*/ 0 w 867603"/>
                <a:gd name="connsiteY8" fmla="*/ 30841 h 3221336"/>
                <a:gd name="connsiteX0" fmla="*/ 0 w 867603"/>
                <a:gd name="connsiteY0" fmla="*/ 30841 h 3221336"/>
                <a:gd name="connsiteX1" fmla="*/ 867603 w 867603"/>
                <a:gd name="connsiteY1" fmla="*/ 0 h 3221336"/>
                <a:gd name="connsiteX2" fmla="*/ 786332 w 867603"/>
                <a:gd name="connsiteY2" fmla="*/ 494634 h 3221336"/>
                <a:gd name="connsiteX3" fmla="*/ 691268 w 867603"/>
                <a:gd name="connsiteY3" fmla="*/ 1037506 h 3221336"/>
                <a:gd name="connsiteX4" fmla="*/ 586389 w 867603"/>
                <a:gd name="connsiteY4" fmla="*/ 2154204 h 3221336"/>
                <a:gd name="connsiteX5" fmla="*/ 628072 w 867603"/>
                <a:gd name="connsiteY5" fmla="*/ 2883521 h 3221336"/>
                <a:gd name="connsiteX6" fmla="*/ 539454 w 867603"/>
                <a:gd name="connsiteY6" fmla="*/ 3037185 h 3221336"/>
                <a:gd name="connsiteX7" fmla="*/ 272735 w 867603"/>
                <a:gd name="connsiteY7" fmla="*/ 3218752 h 3221336"/>
                <a:gd name="connsiteX8" fmla="*/ 0 w 867603"/>
                <a:gd name="connsiteY8" fmla="*/ 30841 h 3221336"/>
                <a:gd name="connsiteX0" fmla="*/ 0 w 867603"/>
                <a:gd name="connsiteY0" fmla="*/ 30841 h 3221336"/>
                <a:gd name="connsiteX1" fmla="*/ 867603 w 867603"/>
                <a:gd name="connsiteY1" fmla="*/ 0 h 3221336"/>
                <a:gd name="connsiteX2" fmla="*/ 786332 w 867603"/>
                <a:gd name="connsiteY2" fmla="*/ 494634 h 3221336"/>
                <a:gd name="connsiteX3" fmla="*/ 691268 w 867603"/>
                <a:gd name="connsiteY3" fmla="*/ 1037506 h 3221336"/>
                <a:gd name="connsiteX4" fmla="*/ 586389 w 867603"/>
                <a:gd name="connsiteY4" fmla="*/ 2154204 h 3221336"/>
                <a:gd name="connsiteX5" fmla="*/ 458172 w 867603"/>
                <a:gd name="connsiteY5" fmla="*/ 2473145 h 3221336"/>
                <a:gd name="connsiteX6" fmla="*/ 539454 w 867603"/>
                <a:gd name="connsiteY6" fmla="*/ 3037185 h 3221336"/>
                <a:gd name="connsiteX7" fmla="*/ 272735 w 867603"/>
                <a:gd name="connsiteY7" fmla="*/ 3218752 h 3221336"/>
                <a:gd name="connsiteX8" fmla="*/ 0 w 867603"/>
                <a:gd name="connsiteY8" fmla="*/ 30841 h 3221336"/>
                <a:gd name="connsiteX0" fmla="*/ 0 w 867603"/>
                <a:gd name="connsiteY0" fmla="*/ 30841 h 3447181"/>
                <a:gd name="connsiteX1" fmla="*/ 867603 w 867603"/>
                <a:gd name="connsiteY1" fmla="*/ 0 h 3447181"/>
                <a:gd name="connsiteX2" fmla="*/ 786332 w 867603"/>
                <a:gd name="connsiteY2" fmla="*/ 494634 h 3447181"/>
                <a:gd name="connsiteX3" fmla="*/ 691268 w 867603"/>
                <a:gd name="connsiteY3" fmla="*/ 1037506 h 3447181"/>
                <a:gd name="connsiteX4" fmla="*/ 586389 w 867603"/>
                <a:gd name="connsiteY4" fmla="*/ 2154204 h 3447181"/>
                <a:gd name="connsiteX5" fmla="*/ 458172 w 867603"/>
                <a:gd name="connsiteY5" fmla="*/ 2473145 h 3447181"/>
                <a:gd name="connsiteX6" fmla="*/ 539454 w 867603"/>
                <a:gd name="connsiteY6" fmla="*/ 3037185 h 3447181"/>
                <a:gd name="connsiteX7" fmla="*/ 295696 w 867603"/>
                <a:gd name="connsiteY7" fmla="*/ 3445885 h 3447181"/>
                <a:gd name="connsiteX8" fmla="*/ 0 w 867603"/>
                <a:gd name="connsiteY8" fmla="*/ 30841 h 3447181"/>
                <a:gd name="connsiteX0" fmla="*/ 0 w 867603"/>
                <a:gd name="connsiteY0" fmla="*/ 30841 h 3456019"/>
                <a:gd name="connsiteX1" fmla="*/ 867603 w 867603"/>
                <a:gd name="connsiteY1" fmla="*/ 0 h 3456019"/>
                <a:gd name="connsiteX2" fmla="*/ 786332 w 867603"/>
                <a:gd name="connsiteY2" fmla="*/ 494634 h 3456019"/>
                <a:gd name="connsiteX3" fmla="*/ 691268 w 867603"/>
                <a:gd name="connsiteY3" fmla="*/ 1037506 h 3456019"/>
                <a:gd name="connsiteX4" fmla="*/ 586389 w 867603"/>
                <a:gd name="connsiteY4" fmla="*/ 2154204 h 3456019"/>
                <a:gd name="connsiteX5" fmla="*/ 458172 w 867603"/>
                <a:gd name="connsiteY5" fmla="*/ 2473145 h 3456019"/>
                <a:gd name="connsiteX6" fmla="*/ 539454 w 867603"/>
                <a:gd name="connsiteY6" fmla="*/ 3037185 h 3456019"/>
                <a:gd name="connsiteX7" fmla="*/ 301569 w 867603"/>
                <a:gd name="connsiteY7" fmla="*/ 3454748 h 3456019"/>
                <a:gd name="connsiteX8" fmla="*/ 0 w 867603"/>
                <a:gd name="connsiteY8" fmla="*/ 30841 h 3456019"/>
                <a:gd name="connsiteX0" fmla="*/ 0 w 867603"/>
                <a:gd name="connsiteY0" fmla="*/ 30841 h 3456019"/>
                <a:gd name="connsiteX1" fmla="*/ 867603 w 867603"/>
                <a:gd name="connsiteY1" fmla="*/ 0 h 3456019"/>
                <a:gd name="connsiteX2" fmla="*/ 786332 w 867603"/>
                <a:gd name="connsiteY2" fmla="*/ 494634 h 3456019"/>
                <a:gd name="connsiteX3" fmla="*/ 691268 w 867603"/>
                <a:gd name="connsiteY3" fmla="*/ 1037506 h 3456019"/>
                <a:gd name="connsiteX4" fmla="*/ 586389 w 867603"/>
                <a:gd name="connsiteY4" fmla="*/ 2154204 h 3456019"/>
                <a:gd name="connsiteX5" fmla="*/ 458172 w 867603"/>
                <a:gd name="connsiteY5" fmla="*/ 2473145 h 3456019"/>
                <a:gd name="connsiteX6" fmla="*/ 539454 w 867603"/>
                <a:gd name="connsiteY6" fmla="*/ 3037185 h 3456019"/>
                <a:gd name="connsiteX7" fmla="*/ 301569 w 867603"/>
                <a:gd name="connsiteY7" fmla="*/ 3454748 h 3456019"/>
                <a:gd name="connsiteX8" fmla="*/ 0 w 867603"/>
                <a:gd name="connsiteY8" fmla="*/ 30841 h 3456019"/>
                <a:gd name="connsiteX0" fmla="*/ 0 w 867603"/>
                <a:gd name="connsiteY0" fmla="*/ 30841 h 3482540"/>
                <a:gd name="connsiteX1" fmla="*/ 867603 w 867603"/>
                <a:gd name="connsiteY1" fmla="*/ 0 h 3482540"/>
                <a:gd name="connsiteX2" fmla="*/ 786332 w 867603"/>
                <a:gd name="connsiteY2" fmla="*/ 494634 h 3482540"/>
                <a:gd name="connsiteX3" fmla="*/ 691268 w 867603"/>
                <a:gd name="connsiteY3" fmla="*/ 1037506 h 3482540"/>
                <a:gd name="connsiteX4" fmla="*/ 586389 w 867603"/>
                <a:gd name="connsiteY4" fmla="*/ 2154204 h 3482540"/>
                <a:gd name="connsiteX5" fmla="*/ 458172 w 867603"/>
                <a:gd name="connsiteY5" fmla="*/ 2473145 h 3482540"/>
                <a:gd name="connsiteX6" fmla="*/ 539454 w 867603"/>
                <a:gd name="connsiteY6" fmla="*/ 3037185 h 3482540"/>
                <a:gd name="connsiteX7" fmla="*/ 319188 w 867603"/>
                <a:gd name="connsiteY7" fmla="*/ 3481338 h 3482540"/>
                <a:gd name="connsiteX8" fmla="*/ 0 w 867603"/>
                <a:gd name="connsiteY8" fmla="*/ 30841 h 3482540"/>
                <a:gd name="connsiteX0" fmla="*/ 0 w 867603"/>
                <a:gd name="connsiteY0" fmla="*/ 30841 h 3482505"/>
                <a:gd name="connsiteX1" fmla="*/ 867603 w 867603"/>
                <a:gd name="connsiteY1" fmla="*/ 0 h 3482505"/>
                <a:gd name="connsiteX2" fmla="*/ 786332 w 867603"/>
                <a:gd name="connsiteY2" fmla="*/ 494634 h 3482505"/>
                <a:gd name="connsiteX3" fmla="*/ 691268 w 867603"/>
                <a:gd name="connsiteY3" fmla="*/ 1037506 h 3482505"/>
                <a:gd name="connsiteX4" fmla="*/ 586389 w 867603"/>
                <a:gd name="connsiteY4" fmla="*/ 2154204 h 3482505"/>
                <a:gd name="connsiteX5" fmla="*/ 458172 w 867603"/>
                <a:gd name="connsiteY5" fmla="*/ 2473145 h 3482505"/>
                <a:gd name="connsiteX6" fmla="*/ 542444 w 867603"/>
                <a:gd name="connsiteY6" fmla="*/ 3022448 h 3482505"/>
                <a:gd name="connsiteX7" fmla="*/ 319188 w 867603"/>
                <a:gd name="connsiteY7" fmla="*/ 3481338 h 3482505"/>
                <a:gd name="connsiteX8" fmla="*/ 0 w 867603"/>
                <a:gd name="connsiteY8" fmla="*/ 30841 h 3482505"/>
                <a:gd name="connsiteX0" fmla="*/ 0 w 867603"/>
                <a:gd name="connsiteY0" fmla="*/ 30841 h 3482505"/>
                <a:gd name="connsiteX1" fmla="*/ 867603 w 867603"/>
                <a:gd name="connsiteY1" fmla="*/ 0 h 3482505"/>
                <a:gd name="connsiteX2" fmla="*/ 786332 w 867603"/>
                <a:gd name="connsiteY2" fmla="*/ 494634 h 3482505"/>
                <a:gd name="connsiteX3" fmla="*/ 691268 w 867603"/>
                <a:gd name="connsiteY3" fmla="*/ 1037506 h 3482505"/>
                <a:gd name="connsiteX4" fmla="*/ 560012 w 867603"/>
                <a:gd name="connsiteY4" fmla="*/ 2095152 h 3482505"/>
                <a:gd name="connsiteX5" fmla="*/ 458172 w 867603"/>
                <a:gd name="connsiteY5" fmla="*/ 2473145 h 3482505"/>
                <a:gd name="connsiteX6" fmla="*/ 542444 w 867603"/>
                <a:gd name="connsiteY6" fmla="*/ 3022448 h 3482505"/>
                <a:gd name="connsiteX7" fmla="*/ 319188 w 867603"/>
                <a:gd name="connsiteY7" fmla="*/ 3481338 h 3482505"/>
                <a:gd name="connsiteX8" fmla="*/ 0 w 867603"/>
                <a:gd name="connsiteY8" fmla="*/ 30841 h 3482505"/>
                <a:gd name="connsiteX0" fmla="*/ 0 w 903699"/>
                <a:gd name="connsiteY0" fmla="*/ 53877 h 3482505"/>
                <a:gd name="connsiteX1" fmla="*/ 903699 w 903699"/>
                <a:gd name="connsiteY1" fmla="*/ 0 h 3482505"/>
                <a:gd name="connsiteX2" fmla="*/ 822428 w 903699"/>
                <a:gd name="connsiteY2" fmla="*/ 494634 h 3482505"/>
                <a:gd name="connsiteX3" fmla="*/ 727364 w 903699"/>
                <a:gd name="connsiteY3" fmla="*/ 1037506 h 3482505"/>
                <a:gd name="connsiteX4" fmla="*/ 596108 w 903699"/>
                <a:gd name="connsiteY4" fmla="*/ 2095152 h 3482505"/>
                <a:gd name="connsiteX5" fmla="*/ 494268 w 903699"/>
                <a:gd name="connsiteY5" fmla="*/ 2473145 h 3482505"/>
                <a:gd name="connsiteX6" fmla="*/ 578540 w 903699"/>
                <a:gd name="connsiteY6" fmla="*/ 3022448 h 3482505"/>
                <a:gd name="connsiteX7" fmla="*/ 355284 w 903699"/>
                <a:gd name="connsiteY7" fmla="*/ 3481338 h 3482505"/>
                <a:gd name="connsiteX8" fmla="*/ 0 w 903699"/>
                <a:gd name="connsiteY8" fmla="*/ 53877 h 3482505"/>
                <a:gd name="connsiteX0" fmla="*/ 0 w 903699"/>
                <a:gd name="connsiteY0" fmla="*/ 53877 h 3482505"/>
                <a:gd name="connsiteX1" fmla="*/ 903699 w 903699"/>
                <a:gd name="connsiteY1" fmla="*/ 0 h 3482505"/>
                <a:gd name="connsiteX2" fmla="*/ 822428 w 903699"/>
                <a:gd name="connsiteY2" fmla="*/ 494634 h 3482505"/>
                <a:gd name="connsiteX3" fmla="*/ 727364 w 903699"/>
                <a:gd name="connsiteY3" fmla="*/ 1037506 h 3482505"/>
                <a:gd name="connsiteX4" fmla="*/ 596108 w 903699"/>
                <a:gd name="connsiteY4" fmla="*/ 2095152 h 3482505"/>
                <a:gd name="connsiteX5" fmla="*/ 494268 w 903699"/>
                <a:gd name="connsiteY5" fmla="*/ 2473145 h 3482505"/>
                <a:gd name="connsiteX6" fmla="*/ 578540 w 903699"/>
                <a:gd name="connsiteY6" fmla="*/ 3022448 h 3482505"/>
                <a:gd name="connsiteX7" fmla="*/ 355284 w 903699"/>
                <a:gd name="connsiteY7" fmla="*/ 3481338 h 3482505"/>
                <a:gd name="connsiteX8" fmla="*/ 0 w 903699"/>
                <a:gd name="connsiteY8" fmla="*/ 53877 h 3482505"/>
                <a:gd name="connsiteX0" fmla="*/ 0 w 906635"/>
                <a:gd name="connsiteY0" fmla="*/ 30734 h 3482505"/>
                <a:gd name="connsiteX1" fmla="*/ 906635 w 906635"/>
                <a:gd name="connsiteY1" fmla="*/ 0 h 3482505"/>
                <a:gd name="connsiteX2" fmla="*/ 825364 w 906635"/>
                <a:gd name="connsiteY2" fmla="*/ 494634 h 3482505"/>
                <a:gd name="connsiteX3" fmla="*/ 730300 w 906635"/>
                <a:gd name="connsiteY3" fmla="*/ 1037506 h 3482505"/>
                <a:gd name="connsiteX4" fmla="*/ 599044 w 906635"/>
                <a:gd name="connsiteY4" fmla="*/ 2095152 h 3482505"/>
                <a:gd name="connsiteX5" fmla="*/ 497204 w 906635"/>
                <a:gd name="connsiteY5" fmla="*/ 2473145 h 3482505"/>
                <a:gd name="connsiteX6" fmla="*/ 581476 w 906635"/>
                <a:gd name="connsiteY6" fmla="*/ 3022448 h 3482505"/>
                <a:gd name="connsiteX7" fmla="*/ 358220 w 906635"/>
                <a:gd name="connsiteY7" fmla="*/ 3481338 h 3482505"/>
                <a:gd name="connsiteX8" fmla="*/ 0 w 906635"/>
                <a:gd name="connsiteY8" fmla="*/ 30734 h 3482505"/>
                <a:gd name="connsiteX0" fmla="*/ 0 w 909572"/>
                <a:gd name="connsiteY0" fmla="*/ 14797 h 3466568"/>
                <a:gd name="connsiteX1" fmla="*/ 909572 w 909572"/>
                <a:gd name="connsiteY1" fmla="*/ 7203 h 3466568"/>
                <a:gd name="connsiteX2" fmla="*/ 825364 w 909572"/>
                <a:gd name="connsiteY2" fmla="*/ 478697 h 3466568"/>
                <a:gd name="connsiteX3" fmla="*/ 730300 w 909572"/>
                <a:gd name="connsiteY3" fmla="*/ 1021569 h 3466568"/>
                <a:gd name="connsiteX4" fmla="*/ 599044 w 909572"/>
                <a:gd name="connsiteY4" fmla="*/ 2079215 h 3466568"/>
                <a:gd name="connsiteX5" fmla="*/ 497204 w 909572"/>
                <a:gd name="connsiteY5" fmla="*/ 2457208 h 3466568"/>
                <a:gd name="connsiteX6" fmla="*/ 581476 w 909572"/>
                <a:gd name="connsiteY6" fmla="*/ 3006511 h 3466568"/>
                <a:gd name="connsiteX7" fmla="*/ 358220 w 909572"/>
                <a:gd name="connsiteY7" fmla="*/ 3465401 h 3466568"/>
                <a:gd name="connsiteX8" fmla="*/ 0 w 909572"/>
                <a:gd name="connsiteY8" fmla="*/ 14797 h 3466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9572" h="3466568">
                  <a:moveTo>
                    <a:pt x="0" y="14797"/>
                  </a:moveTo>
                  <a:cubicBezTo>
                    <a:pt x="0" y="-13260"/>
                    <a:pt x="881515" y="7203"/>
                    <a:pt x="909572" y="7203"/>
                  </a:cubicBezTo>
                  <a:cubicBezTo>
                    <a:pt x="839163" y="196536"/>
                    <a:pt x="827858" y="321614"/>
                    <a:pt x="825364" y="478697"/>
                  </a:cubicBezTo>
                  <a:cubicBezTo>
                    <a:pt x="853421" y="478697"/>
                    <a:pt x="730300" y="993512"/>
                    <a:pt x="730300" y="1021569"/>
                  </a:cubicBezTo>
                  <a:lnTo>
                    <a:pt x="599044" y="2079215"/>
                  </a:lnTo>
                  <a:cubicBezTo>
                    <a:pt x="599044" y="2107272"/>
                    <a:pt x="525261" y="2457208"/>
                    <a:pt x="497204" y="2457208"/>
                  </a:cubicBezTo>
                  <a:lnTo>
                    <a:pt x="581476" y="3006511"/>
                  </a:lnTo>
                  <a:cubicBezTo>
                    <a:pt x="553419" y="3006511"/>
                    <a:pt x="358220" y="3493458"/>
                    <a:pt x="358220" y="3465401"/>
                  </a:cubicBezTo>
                  <a:cubicBezTo>
                    <a:pt x="263821" y="2596402"/>
                    <a:pt x="39032" y="895435"/>
                    <a:pt x="0" y="14797"/>
                  </a:cubicBezTo>
                  <a:close/>
                </a:path>
              </a:pathLst>
            </a:custGeom>
            <a:solidFill>
              <a:srgbClr val="BDC6E9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 rot="17970351">
              <a:off x="1326357" y="2808507"/>
              <a:ext cx="1236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nazhoq71</a:t>
              </a:r>
              <a:endParaRPr lang="en-US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4452" y="2228014"/>
            <a:ext cx="3446431" cy="324327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907968">
            <a:off x="2358640" y="-1839190"/>
            <a:ext cx="6201566" cy="559917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989" y="2091454"/>
            <a:ext cx="3642679" cy="368052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383297" y="465666"/>
            <a:ext cx="6527334" cy="646331"/>
          </a:xfrm>
          <a:prstGeom prst="rect">
            <a:avLst/>
          </a:prstGeom>
          <a:gradFill flip="none" rotWithShape="1">
            <a:gsLst>
              <a:gs pos="53000">
                <a:schemeClr val="bg1"/>
              </a:gs>
              <a:gs pos="78000">
                <a:srgbClr val="FFCC29"/>
              </a:gs>
              <a:gs pos="100000">
                <a:srgbClr val="E75E5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আপেলকে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61427" y="451595"/>
            <a:ext cx="3452197" cy="646331"/>
          </a:xfrm>
          <a:prstGeom prst="rect">
            <a:avLst/>
          </a:prstGeom>
          <a:gradFill>
            <a:gsLst>
              <a:gs pos="53000">
                <a:schemeClr val="bg1"/>
              </a:gs>
              <a:gs pos="78000">
                <a:srgbClr val="FFCC29"/>
              </a:gs>
              <a:gs pos="100000">
                <a:srgbClr val="E75E53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সমদ্বিখন্ডিত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0902458" y="181083"/>
            <a:ext cx="8011183" cy="1214651"/>
            <a:chOff x="996284" y="439170"/>
            <a:chExt cx="8011183" cy="1214651"/>
          </a:xfrm>
        </p:grpSpPr>
        <p:sp>
          <p:nvSpPr>
            <p:cNvPr id="29" name="Rectangle 28"/>
            <p:cNvSpPr/>
            <p:nvPr/>
          </p:nvSpPr>
          <p:spPr>
            <a:xfrm>
              <a:off x="1141122" y="439170"/>
              <a:ext cx="7866345" cy="1214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96284" y="725449"/>
              <a:ext cx="236923" cy="646331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40000">
                  <a:srgbClr val="FFCC29"/>
                </a:gs>
                <a:gs pos="100000">
                  <a:srgbClr val="E75E53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9302" y="79356"/>
            <a:ext cx="1686865" cy="558823"/>
            <a:chOff x="39302" y="79356"/>
            <a:chExt cx="1686865" cy="558823"/>
          </a:xfrm>
        </p:grpSpPr>
        <p:sp>
          <p:nvSpPr>
            <p:cNvPr id="32" name="Rounded Rectangle 30"/>
            <p:cNvSpPr/>
            <p:nvPr/>
          </p:nvSpPr>
          <p:spPr>
            <a:xfrm>
              <a:off x="175459" y="111970"/>
              <a:ext cx="1550708" cy="525951"/>
            </a:xfrm>
            <a:custGeom>
              <a:avLst/>
              <a:gdLst>
                <a:gd name="connsiteX0" fmla="*/ 0 w 3466531"/>
                <a:gd name="connsiteY0" fmla="*/ 380608 h 761216"/>
                <a:gd name="connsiteX1" fmla="*/ 380608 w 3466531"/>
                <a:gd name="connsiteY1" fmla="*/ 0 h 761216"/>
                <a:gd name="connsiteX2" fmla="*/ 3085923 w 3466531"/>
                <a:gd name="connsiteY2" fmla="*/ 0 h 761216"/>
                <a:gd name="connsiteX3" fmla="*/ 3466531 w 3466531"/>
                <a:gd name="connsiteY3" fmla="*/ 380608 h 761216"/>
                <a:gd name="connsiteX4" fmla="*/ 3466531 w 3466531"/>
                <a:gd name="connsiteY4" fmla="*/ 380608 h 761216"/>
                <a:gd name="connsiteX5" fmla="*/ 3085923 w 3466531"/>
                <a:gd name="connsiteY5" fmla="*/ 761216 h 761216"/>
                <a:gd name="connsiteX6" fmla="*/ 380608 w 3466531"/>
                <a:gd name="connsiteY6" fmla="*/ 761216 h 761216"/>
                <a:gd name="connsiteX7" fmla="*/ 0 w 3466531"/>
                <a:gd name="connsiteY7" fmla="*/ 380608 h 761216"/>
                <a:gd name="connsiteX0" fmla="*/ 0 w 3466531"/>
                <a:gd name="connsiteY0" fmla="*/ 380608 h 761216"/>
                <a:gd name="connsiteX1" fmla="*/ 380608 w 3466531"/>
                <a:gd name="connsiteY1" fmla="*/ 0 h 761216"/>
                <a:gd name="connsiteX2" fmla="*/ 3085923 w 3466531"/>
                <a:gd name="connsiteY2" fmla="*/ 0 h 761216"/>
                <a:gd name="connsiteX3" fmla="*/ 3466531 w 3466531"/>
                <a:gd name="connsiteY3" fmla="*/ 380608 h 761216"/>
                <a:gd name="connsiteX4" fmla="*/ 3466531 w 3466531"/>
                <a:gd name="connsiteY4" fmla="*/ 380608 h 761216"/>
                <a:gd name="connsiteX5" fmla="*/ 3085923 w 3466531"/>
                <a:gd name="connsiteY5" fmla="*/ 761216 h 761216"/>
                <a:gd name="connsiteX6" fmla="*/ 2429301 w 3466531"/>
                <a:gd name="connsiteY6" fmla="*/ 759686 h 761216"/>
                <a:gd name="connsiteX7" fmla="*/ 380608 w 3466531"/>
                <a:gd name="connsiteY7" fmla="*/ 761216 h 761216"/>
                <a:gd name="connsiteX8" fmla="*/ 0 w 3466531"/>
                <a:gd name="connsiteY8" fmla="*/ 380608 h 761216"/>
                <a:gd name="connsiteX0" fmla="*/ 0 w 3466531"/>
                <a:gd name="connsiteY0" fmla="*/ 380608 h 1059998"/>
                <a:gd name="connsiteX1" fmla="*/ 380608 w 3466531"/>
                <a:gd name="connsiteY1" fmla="*/ 0 h 1059998"/>
                <a:gd name="connsiteX2" fmla="*/ 3085923 w 3466531"/>
                <a:gd name="connsiteY2" fmla="*/ 0 h 1059998"/>
                <a:gd name="connsiteX3" fmla="*/ 3466531 w 3466531"/>
                <a:gd name="connsiteY3" fmla="*/ 380608 h 1059998"/>
                <a:gd name="connsiteX4" fmla="*/ 3466531 w 3466531"/>
                <a:gd name="connsiteY4" fmla="*/ 380608 h 1059998"/>
                <a:gd name="connsiteX5" fmla="*/ 3085923 w 3466531"/>
                <a:gd name="connsiteY5" fmla="*/ 761216 h 1059998"/>
                <a:gd name="connsiteX6" fmla="*/ 2770495 w 3466531"/>
                <a:gd name="connsiteY6" fmla="*/ 1059937 h 1059998"/>
                <a:gd name="connsiteX7" fmla="*/ 2429301 w 3466531"/>
                <a:gd name="connsiteY7" fmla="*/ 759686 h 1059998"/>
                <a:gd name="connsiteX8" fmla="*/ 380608 w 3466531"/>
                <a:gd name="connsiteY8" fmla="*/ 761216 h 1059998"/>
                <a:gd name="connsiteX9" fmla="*/ 0 w 3466531"/>
                <a:gd name="connsiteY9" fmla="*/ 380608 h 1059998"/>
                <a:gd name="connsiteX0" fmla="*/ 0 w 3466531"/>
                <a:gd name="connsiteY0" fmla="*/ 380608 h 1121069"/>
                <a:gd name="connsiteX1" fmla="*/ 380608 w 3466531"/>
                <a:gd name="connsiteY1" fmla="*/ 0 h 1121069"/>
                <a:gd name="connsiteX2" fmla="*/ 3085923 w 3466531"/>
                <a:gd name="connsiteY2" fmla="*/ 0 h 1121069"/>
                <a:gd name="connsiteX3" fmla="*/ 3466531 w 3466531"/>
                <a:gd name="connsiteY3" fmla="*/ 380608 h 1121069"/>
                <a:gd name="connsiteX4" fmla="*/ 3466531 w 3466531"/>
                <a:gd name="connsiteY4" fmla="*/ 380608 h 1121069"/>
                <a:gd name="connsiteX5" fmla="*/ 3085923 w 3466531"/>
                <a:gd name="connsiteY5" fmla="*/ 761216 h 1121069"/>
                <a:gd name="connsiteX6" fmla="*/ 2887961 w 3466531"/>
                <a:gd name="connsiteY6" fmla="*/ 1121018 h 1121069"/>
                <a:gd name="connsiteX7" fmla="*/ 2429301 w 3466531"/>
                <a:gd name="connsiteY7" fmla="*/ 759686 h 1121069"/>
                <a:gd name="connsiteX8" fmla="*/ 380608 w 3466531"/>
                <a:gd name="connsiteY8" fmla="*/ 761216 h 1121069"/>
                <a:gd name="connsiteX9" fmla="*/ 0 w 3466531"/>
                <a:gd name="connsiteY9" fmla="*/ 380608 h 1121069"/>
                <a:gd name="connsiteX0" fmla="*/ 0 w 3466531"/>
                <a:gd name="connsiteY0" fmla="*/ 380608 h 788904"/>
                <a:gd name="connsiteX1" fmla="*/ 380608 w 3466531"/>
                <a:gd name="connsiteY1" fmla="*/ 0 h 788904"/>
                <a:gd name="connsiteX2" fmla="*/ 3085923 w 3466531"/>
                <a:gd name="connsiteY2" fmla="*/ 0 h 788904"/>
                <a:gd name="connsiteX3" fmla="*/ 3466531 w 3466531"/>
                <a:gd name="connsiteY3" fmla="*/ 380608 h 788904"/>
                <a:gd name="connsiteX4" fmla="*/ 3466531 w 3466531"/>
                <a:gd name="connsiteY4" fmla="*/ 380608 h 788904"/>
                <a:gd name="connsiteX5" fmla="*/ 3085923 w 3466531"/>
                <a:gd name="connsiteY5" fmla="*/ 761216 h 788904"/>
                <a:gd name="connsiteX6" fmla="*/ 2429301 w 3466531"/>
                <a:gd name="connsiteY6" fmla="*/ 759686 h 788904"/>
                <a:gd name="connsiteX7" fmla="*/ 380608 w 3466531"/>
                <a:gd name="connsiteY7" fmla="*/ 761216 h 788904"/>
                <a:gd name="connsiteX8" fmla="*/ 0 w 3466531"/>
                <a:gd name="connsiteY8" fmla="*/ 380608 h 788904"/>
                <a:gd name="connsiteX0" fmla="*/ 0 w 3820453"/>
                <a:gd name="connsiteY0" fmla="*/ 380608 h 915720"/>
                <a:gd name="connsiteX1" fmla="*/ 380608 w 3820453"/>
                <a:gd name="connsiteY1" fmla="*/ 0 h 915720"/>
                <a:gd name="connsiteX2" fmla="*/ 3085923 w 3820453"/>
                <a:gd name="connsiteY2" fmla="*/ 0 h 915720"/>
                <a:gd name="connsiteX3" fmla="*/ 3466531 w 3820453"/>
                <a:gd name="connsiteY3" fmla="*/ 380608 h 915720"/>
                <a:gd name="connsiteX4" fmla="*/ 3466531 w 3820453"/>
                <a:gd name="connsiteY4" fmla="*/ 380608 h 915720"/>
                <a:gd name="connsiteX5" fmla="*/ 3769922 w 3820453"/>
                <a:gd name="connsiteY5" fmla="*/ 903738 h 915720"/>
                <a:gd name="connsiteX6" fmla="*/ 2429301 w 3820453"/>
                <a:gd name="connsiteY6" fmla="*/ 759686 h 915720"/>
                <a:gd name="connsiteX7" fmla="*/ 380608 w 3820453"/>
                <a:gd name="connsiteY7" fmla="*/ 761216 h 915720"/>
                <a:gd name="connsiteX8" fmla="*/ 0 w 3820453"/>
                <a:gd name="connsiteY8" fmla="*/ 380608 h 915720"/>
                <a:gd name="connsiteX0" fmla="*/ 0 w 3810024"/>
                <a:gd name="connsiteY0" fmla="*/ 380608 h 915720"/>
                <a:gd name="connsiteX1" fmla="*/ 380608 w 3810024"/>
                <a:gd name="connsiteY1" fmla="*/ 0 h 915720"/>
                <a:gd name="connsiteX2" fmla="*/ 3085923 w 3810024"/>
                <a:gd name="connsiteY2" fmla="*/ 0 h 915720"/>
                <a:gd name="connsiteX3" fmla="*/ 3466531 w 3810024"/>
                <a:gd name="connsiteY3" fmla="*/ 380608 h 915720"/>
                <a:gd name="connsiteX4" fmla="*/ 3295533 w 3810024"/>
                <a:gd name="connsiteY4" fmla="*/ 360247 h 915720"/>
                <a:gd name="connsiteX5" fmla="*/ 3769922 w 3810024"/>
                <a:gd name="connsiteY5" fmla="*/ 903738 h 915720"/>
                <a:gd name="connsiteX6" fmla="*/ 2429301 w 3810024"/>
                <a:gd name="connsiteY6" fmla="*/ 759686 h 915720"/>
                <a:gd name="connsiteX7" fmla="*/ 380608 w 3810024"/>
                <a:gd name="connsiteY7" fmla="*/ 761216 h 915720"/>
                <a:gd name="connsiteX8" fmla="*/ 0 w 3810024"/>
                <a:gd name="connsiteY8" fmla="*/ 380608 h 915720"/>
                <a:gd name="connsiteX0" fmla="*/ 0 w 3810024"/>
                <a:gd name="connsiteY0" fmla="*/ 380608 h 915720"/>
                <a:gd name="connsiteX1" fmla="*/ 380608 w 3810024"/>
                <a:gd name="connsiteY1" fmla="*/ 0 h 915720"/>
                <a:gd name="connsiteX2" fmla="*/ 2607124 w 3810024"/>
                <a:gd name="connsiteY2" fmla="*/ 0 h 915720"/>
                <a:gd name="connsiteX3" fmla="*/ 3466531 w 3810024"/>
                <a:gd name="connsiteY3" fmla="*/ 380608 h 915720"/>
                <a:gd name="connsiteX4" fmla="*/ 3295533 w 3810024"/>
                <a:gd name="connsiteY4" fmla="*/ 360247 h 915720"/>
                <a:gd name="connsiteX5" fmla="*/ 3769922 w 3810024"/>
                <a:gd name="connsiteY5" fmla="*/ 903738 h 915720"/>
                <a:gd name="connsiteX6" fmla="*/ 2429301 w 3810024"/>
                <a:gd name="connsiteY6" fmla="*/ 759686 h 915720"/>
                <a:gd name="connsiteX7" fmla="*/ 380608 w 3810024"/>
                <a:gd name="connsiteY7" fmla="*/ 761216 h 915720"/>
                <a:gd name="connsiteX8" fmla="*/ 0 w 3810024"/>
                <a:gd name="connsiteY8" fmla="*/ 380608 h 915720"/>
                <a:gd name="connsiteX0" fmla="*/ 0 w 3769923"/>
                <a:gd name="connsiteY0" fmla="*/ 380608 h 915720"/>
                <a:gd name="connsiteX1" fmla="*/ 380608 w 3769923"/>
                <a:gd name="connsiteY1" fmla="*/ 0 h 915720"/>
                <a:gd name="connsiteX2" fmla="*/ 2607124 w 3769923"/>
                <a:gd name="connsiteY2" fmla="*/ 0 h 915720"/>
                <a:gd name="connsiteX3" fmla="*/ 3466531 w 3769923"/>
                <a:gd name="connsiteY3" fmla="*/ 380608 h 915720"/>
                <a:gd name="connsiteX4" fmla="*/ 3769922 w 3769923"/>
                <a:gd name="connsiteY4" fmla="*/ 903738 h 915720"/>
                <a:gd name="connsiteX5" fmla="*/ 2429301 w 3769923"/>
                <a:gd name="connsiteY5" fmla="*/ 759686 h 915720"/>
                <a:gd name="connsiteX6" fmla="*/ 380608 w 3769923"/>
                <a:gd name="connsiteY6" fmla="*/ 761216 h 915720"/>
                <a:gd name="connsiteX7" fmla="*/ 0 w 3769923"/>
                <a:gd name="connsiteY7" fmla="*/ 380608 h 915720"/>
                <a:gd name="connsiteX0" fmla="*/ 0 w 3769923"/>
                <a:gd name="connsiteY0" fmla="*/ 380608 h 912759"/>
                <a:gd name="connsiteX1" fmla="*/ 380608 w 3769923"/>
                <a:gd name="connsiteY1" fmla="*/ 0 h 912759"/>
                <a:gd name="connsiteX2" fmla="*/ 2607124 w 3769923"/>
                <a:gd name="connsiteY2" fmla="*/ 0 h 912759"/>
                <a:gd name="connsiteX3" fmla="*/ 3466531 w 3769923"/>
                <a:gd name="connsiteY3" fmla="*/ 380608 h 912759"/>
                <a:gd name="connsiteX4" fmla="*/ 3769922 w 3769923"/>
                <a:gd name="connsiteY4" fmla="*/ 903738 h 912759"/>
                <a:gd name="connsiteX5" fmla="*/ 2925039 w 3769923"/>
                <a:gd name="connsiteY5" fmla="*/ 631996 h 912759"/>
                <a:gd name="connsiteX6" fmla="*/ 2429301 w 3769923"/>
                <a:gd name="connsiteY6" fmla="*/ 759686 h 912759"/>
                <a:gd name="connsiteX7" fmla="*/ 380608 w 3769923"/>
                <a:gd name="connsiteY7" fmla="*/ 761216 h 912759"/>
                <a:gd name="connsiteX8" fmla="*/ 0 w 3769923"/>
                <a:gd name="connsiteY8" fmla="*/ 380608 h 912759"/>
                <a:gd name="connsiteX0" fmla="*/ 0 w 3769923"/>
                <a:gd name="connsiteY0" fmla="*/ 380608 h 912759"/>
                <a:gd name="connsiteX1" fmla="*/ 380608 w 3769923"/>
                <a:gd name="connsiteY1" fmla="*/ 0 h 912759"/>
                <a:gd name="connsiteX2" fmla="*/ 2607124 w 3769923"/>
                <a:gd name="connsiteY2" fmla="*/ 0 h 912759"/>
                <a:gd name="connsiteX3" fmla="*/ 3466531 w 3769923"/>
                <a:gd name="connsiteY3" fmla="*/ 380608 h 912759"/>
                <a:gd name="connsiteX4" fmla="*/ 3769922 w 3769923"/>
                <a:gd name="connsiteY4" fmla="*/ 903738 h 912759"/>
                <a:gd name="connsiteX5" fmla="*/ 2925039 w 3769923"/>
                <a:gd name="connsiteY5" fmla="*/ 631996 h 912759"/>
                <a:gd name="connsiteX6" fmla="*/ 2429301 w 3769923"/>
                <a:gd name="connsiteY6" fmla="*/ 759686 h 912759"/>
                <a:gd name="connsiteX7" fmla="*/ 380608 w 3769923"/>
                <a:gd name="connsiteY7" fmla="*/ 761216 h 912759"/>
                <a:gd name="connsiteX8" fmla="*/ 0 w 3769923"/>
                <a:gd name="connsiteY8" fmla="*/ 380608 h 912759"/>
                <a:gd name="connsiteX0" fmla="*/ 0 w 3769923"/>
                <a:gd name="connsiteY0" fmla="*/ 380608 h 761215"/>
                <a:gd name="connsiteX1" fmla="*/ 380608 w 3769923"/>
                <a:gd name="connsiteY1" fmla="*/ 0 h 761215"/>
                <a:gd name="connsiteX2" fmla="*/ 2607124 w 3769923"/>
                <a:gd name="connsiteY2" fmla="*/ 0 h 761215"/>
                <a:gd name="connsiteX3" fmla="*/ 3466531 w 3769923"/>
                <a:gd name="connsiteY3" fmla="*/ 380608 h 761215"/>
                <a:gd name="connsiteX4" fmla="*/ 3769923 w 3769923"/>
                <a:gd name="connsiteY4" fmla="*/ 740854 h 761215"/>
                <a:gd name="connsiteX5" fmla="*/ 2925039 w 3769923"/>
                <a:gd name="connsiteY5" fmla="*/ 631996 h 761215"/>
                <a:gd name="connsiteX6" fmla="*/ 2429301 w 3769923"/>
                <a:gd name="connsiteY6" fmla="*/ 759686 h 761215"/>
                <a:gd name="connsiteX7" fmla="*/ 380608 w 3769923"/>
                <a:gd name="connsiteY7" fmla="*/ 761216 h 761215"/>
                <a:gd name="connsiteX8" fmla="*/ 0 w 3769923"/>
                <a:gd name="connsiteY8" fmla="*/ 380608 h 761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69923" h="761215">
                  <a:moveTo>
                    <a:pt x="0" y="380608"/>
                  </a:moveTo>
                  <a:cubicBezTo>
                    <a:pt x="0" y="170404"/>
                    <a:pt x="170404" y="0"/>
                    <a:pt x="380608" y="0"/>
                  </a:cubicBezTo>
                  <a:lnTo>
                    <a:pt x="2607124" y="0"/>
                  </a:lnTo>
                  <a:cubicBezTo>
                    <a:pt x="2817328" y="0"/>
                    <a:pt x="3466531" y="170404"/>
                    <a:pt x="3466531" y="380608"/>
                  </a:cubicBezTo>
                  <a:lnTo>
                    <a:pt x="3769923" y="740854"/>
                  </a:lnTo>
                  <a:cubicBezTo>
                    <a:pt x="3673974" y="806506"/>
                    <a:pt x="3148476" y="656005"/>
                    <a:pt x="2925039" y="631996"/>
                  </a:cubicBezTo>
                  <a:cubicBezTo>
                    <a:pt x="2701602" y="607987"/>
                    <a:pt x="2984474" y="537940"/>
                    <a:pt x="2429301" y="759686"/>
                  </a:cubicBezTo>
                  <a:lnTo>
                    <a:pt x="380608" y="761216"/>
                  </a:lnTo>
                  <a:cubicBezTo>
                    <a:pt x="170404" y="761216"/>
                    <a:pt x="0" y="590812"/>
                    <a:pt x="0" y="380608"/>
                  </a:cubicBezTo>
                  <a:close/>
                </a:path>
              </a:pathLst>
            </a:custGeom>
            <a:noFill/>
            <a:ln w="19050">
              <a:solidFill>
                <a:srgbClr val="FFCC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3" name="Rounded Rectangle 30"/>
            <p:cNvSpPr/>
            <p:nvPr/>
          </p:nvSpPr>
          <p:spPr>
            <a:xfrm>
              <a:off x="39302" y="79356"/>
              <a:ext cx="1432348" cy="558823"/>
            </a:xfrm>
            <a:custGeom>
              <a:avLst/>
              <a:gdLst>
                <a:gd name="connsiteX0" fmla="*/ 0 w 3466531"/>
                <a:gd name="connsiteY0" fmla="*/ 380608 h 761216"/>
                <a:gd name="connsiteX1" fmla="*/ 380608 w 3466531"/>
                <a:gd name="connsiteY1" fmla="*/ 0 h 761216"/>
                <a:gd name="connsiteX2" fmla="*/ 3085923 w 3466531"/>
                <a:gd name="connsiteY2" fmla="*/ 0 h 761216"/>
                <a:gd name="connsiteX3" fmla="*/ 3466531 w 3466531"/>
                <a:gd name="connsiteY3" fmla="*/ 380608 h 761216"/>
                <a:gd name="connsiteX4" fmla="*/ 3466531 w 3466531"/>
                <a:gd name="connsiteY4" fmla="*/ 380608 h 761216"/>
                <a:gd name="connsiteX5" fmla="*/ 3085923 w 3466531"/>
                <a:gd name="connsiteY5" fmla="*/ 761216 h 761216"/>
                <a:gd name="connsiteX6" fmla="*/ 380608 w 3466531"/>
                <a:gd name="connsiteY6" fmla="*/ 761216 h 761216"/>
                <a:gd name="connsiteX7" fmla="*/ 0 w 3466531"/>
                <a:gd name="connsiteY7" fmla="*/ 380608 h 761216"/>
                <a:gd name="connsiteX0" fmla="*/ 0 w 3466531"/>
                <a:gd name="connsiteY0" fmla="*/ 380608 h 761216"/>
                <a:gd name="connsiteX1" fmla="*/ 380608 w 3466531"/>
                <a:gd name="connsiteY1" fmla="*/ 0 h 761216"/>
                <a:gd name="connsiteX2" fmla="*/ 3085923 w 3466531"/>
                <a:gd name="connsiteY2" fmla="*/ 0 h 761216"/>
                <a:gd name="connsiteX3" fmla="*/ 3466531 w 3466531"/>
                <a:gd name="connsiteY3" fmla="*/ 380608 h 761216"/>
                <a:gd name="connsiteX4" fmla="*/ 3466531 w 3466531"/>
                <a:gd name="connsiteY4" fmla="*/ 380608 h 761216"/>
                <a:gd name="connsiteX5" fmla="*/ 3085923 w 3466531"/>
                <a:gd name="connsiteY5" fmla="*/ 761216 h 761216"/>
                <a:gd name="connsiteX6" fmla="*/ 2429301 w 3466531"/>
                <a:gd name="connsiteY6" fmla="*/ 759686 h 761216"/>
                <a:gd name="connsiteX7" fmla="*/ 380608 w 3466531"/>
                <a:gd name="connsiteY7" fmla="*/ 761216 h 761216"/>
                <a:gd name="connsiteX8" fmla="*/ 0 w 3466531"/>
                <a:gd name="connsiteY8" fmla="*/ 380608 h 761216"/>
                <a:gd name="connsiteX0" fmla="*/ 0 w 3466531"/>
                <a:gd name="connsiteY0" fmla="*/ 380608 h 1059998"/>
                <a:gd name="connsiteX1" fmla="*/ 380608 w 3466531"/>
                <a:gd name="connsiteY1" fmla="*/ 0 h 1059998"/>
                <a:gd name="connsiteX2" fmla="*/ 3085923 w 3466531"/>
                <a:gd name="connsiteY2" fmla="*/ 0 h 1059998"/>
                <a:gd name="connsiteX3" fmla="*/ 3466531 w 3466531"/>
                <a:gd name="connsiteY3" fmla="*/ 380608 h 1059998"/>
                <a:gd name="connsiteX4" fmla="*/ 3466531 w 3466531"/>
                <a:gd name="connsiteY4" fmla="*/ 380608 h 1059998"/>
                <a:gd name="connsiteX5" fmla="*/ 3085923 w 3466531"/>
                <a:gd name="connsiteY5" fmla="*/ 761216 h 1059998"/>
                <a:gd name="connsiteX6" fmla="*/ 2770495 w 3466531"/>
                <a:gd name="connsiteY6" fmla="*/ 1059937 h 1059998"/>
                <a:gd name="connsiteX7" fmla="*/ 2429301 w 3466531"/>
                <a:gd name="connsiteY7" fmla="*/ 759686 h 1059998"/>
                <a:gd name="connsiteX8" fmla="*/ 380608 w 3466531"/>
                <a:gd name="connsiteY8" fmla="*/ 761216 h 1059998"/>
                <a:gd name="connsiteX9" fmla="*/ 0 w 3466531"/>
                <a:gd name="connsiteY9" fmla="*/ 380608 h 1059998"/>
                <a:gd name="connsiteX0" fmla="*/ 0 w 3466531"/>
                <a:gd name="connsiteY0" fmla="*/ 380608 h 788904"/>
                <a:gd name="connsiteX1" fmla="*/ 380608 w 3466531"/>
                <a:gd name="connsiteY1" fmla="*/ 0 h 788904"/>
                <a:gd name="connsiteX2" fmla="*/ 3085923 w 3466531"/>
                <a:gd name="connsiteY2" fmla="*/ 0 h 788904"/>
                <a:gd name="connsiteX3" fmla="*/ 3466531 w 3466531"/>
                <a:gd name="connsiteY3" fmla="*/ 380608 h 788904"/>
                <a:gd name="connsiteX4" fmla="*/ 3466531 w 3466531"/>
                <a:gd name="connsiteY4" fmla="*/ 380608 h 788904"/>
                <a:gd name="connsiteX5" fmla="*/ 3085923 w 3466531"/>
                <a:gd name="connsiteY5" fmla="*/ 761216 h 788904"/>
                <a:gd name="connsiteX6" fmla="*/ 2429301 w 3466531"/>
                <a:gd name="connsiteY6" fmla="*/ 759686 h 788904"/>
                <a:gd name="connsiteX7" fmla="*/ 380608 w 3466531"/>
                <a:gd name="connsiteY7" fmla="*/ 761216 h 788904"/>
                <a:gd name="connsiteX8" fmla="*/ 0 w 3466531"/>
                <a:gd name="connsiteY8" fmla="*/ 380608 h 788904"/>
                <a:gd name="connsiteX0" fmla="*/ 15647 w 3482178"/>
                <a:gd name="connsiteY0" fmla="*/ 380608 h 808792"/>
                <a:gd name="connsiteX1" fmla="*/ 396255 w 3482178"/>
                <a:gd name="connsiteY1" fmla="*/ 0 h 808792"/>
                <a:gd name="connsiteX2" fmla="*/ 3101570 w 3482178"/>
                <a:gd name="connsiteY2" fmla="*/ 0 h 808792"/>
                <a:gd name="connsiteX3" fmla="*/ 3482178 w 3482178"/>
                <a:gd name="connsiteY3" fmla="*/ 380608 h 808792"/>
                <a:gd name="connsiteX4" fmla="*/ 3482178 w 3482178"/>
                <a:gd name="connsiteY4" fmla="*/ 380608 h 808792"/>
                <a:gd name="connsiteX5" fmla="*/ 3101570 w 3482178"/>
                <a:gd name="connsiteY5" fmla="*/ 761216 h 808792"/>
                <a:gd name="connsiteX6" fmla="*/ 396255 w 3482178"/>
                <a:gd name="connsiteY6" fmla="*/ 761216 h 808792"/>
                <a:gd name="connsiteX7" fmla="*/ 15647 w 3482178"/>
                <a:gd name="connsiteY7" fmla="*/ 380608 h 808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82178" h="808792">
                  <a:moveTo>
                    <a:pt x="15647" y="380608"/>
                  </a:moveTo>
                  <a:cubicBezTo>
                    <a:pt x="15647" y="170404"/>
                    <a:pt x="186051" y="0"/>
                    <a:pt x="396255" y="0"/>
                  </a:cubicBezTo>
                  <a:lnTo>
                    <a:pt x="3101570" y="0"/>
                  </a:lnTo>
                  <a:cubicBezTo>
                    <a:pt x="3311774" y="0"/>
                    <a:pt x="3482178" y="170404"/>
                    <a:pt x="3482178" y="380608"/>
                  </a:cubicBezTo>
                  <a:lnTo>
                    <a:pt x="3482178" y="380608"/>
                  </a:lnTo>
                  <a:cubicBezTo>
                    <a:pt x="3482178" y="590812"/>
                    <a:pt x="3311774" y="761216"/>
                    <a:pt x="3101570" y="761216"/>
                  </a:cubicBezTo>
                  <a:cubicBezTo>
                    <a:pt x="2587250" y="824651"/>
                    <a:pt x="910576" y="824651"/>
                    <a:pt x="396255" y="761216"/>
                  </a:cubicBezTo>
                  <a:cubicBezTo>
                    <a:pt x="-118066" y="697781"/>
                    <a:pt x="15647" y="590812"/>
                    <a:pt x="15647" y="380608"/>
                  </a:cubicBezTo>
                  <a:close/>
                </a:path>
              </a:pathLst>
            </a:cu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লক্ষ্য</a:t>
              </a:r>
              <a:r>
                <a:rPr lang="en-US" sz="20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endParaRPr lang="en-US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716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0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2.22222E-6 L -1.66667E-6 0.00023 C 0.01576 -0.07824 0.00612 -0.05047 0.02149 -0.08935 C 0.02526 -0.10787 0.02891 -0.13102 0.03945 -0.14283 C 0.04297 -0.14676 0.04688 -0.15023 0.05013 -0.15486 C 0.07162 -0.18565 0.05547 -0.17361 0.07513 -0.18449 C 0.07865 -0.18843 0.0819 -0.19352 0.08581 -0.19653 C 0.09271 -0.20162 0.10104 -0.20139 0.10729 -0.20857 C 0.12396 -0.22685 0.11367 -0.21922 0.13932 -0.22593 C 0.17761 -0.22431 0.2155 -0.22408 0.25339 -0.22014 C 0.26211 -0.21945 0.26745 -0.20949 0.27474 -0.20232 C 0.27943 -0.19815 0.28438 -0.19445 0.28906 -0.19074 C 0.29427 -0.17732 0.2987 -0.16389 0.3069 -0.15486 C 0.31003 -0.15116 0.31393 -0.15093 0.31771 -0.14884 C 0.3224 -0.13704 0.32917 -0.12662 0.33138 -0.11297 C 0.34037 -0.0706 0.3349 -0.08797 0.3461 -0.05949 C 0.35156 -0.02338 0.34818 -0.04329 0.3569 2.22222E-6 C 0.35807 0.00602 0.35834 0.01273 0.36055 0.01805 L 0.36758 0.03588 C 0.37604 0.07847 0.36406 0.02685 0.3819 0.07153 C 0.38399 0.07685 0.38386 0.08379 0.38542 0.08935 C 0.38737 0.09583 0.39024 0.10116 0.39258 0.10741 C 0.40117 0.14977 0.39349 0.13611 0.41042 0.15509 L 0.42474 0.19074 C 0.42722 0.19653 0.43047 0.20185 0.4319 0.20856 C 0.43307 0.21458 0.4332 0.22153 0.43542 0.22639 C 0.44167 0.23958 0.44974 0.25023 0.45677 0.26227 C 0.46055 0.26805 0.46472 0.27291 0.46758 0.28009 C 0.46992 0.28588 0.47162 0.29282 0.47474 0.29815 C 0.47774 0.30301 0.48177 0.30578 0.48542 0.30972 C 0.48776 0.31597 0.4888 0.32407 0.49245 0.32754 C 0.49896 0.33426 0.51393 0.33958 0.51393 0.33981 C 0.51758 0.34352 0.52044 0.35116 0.52422 0.35139 C 0.56992 0.35509 0.5737 0.35208 0.60326 0.33958 C 0.6069 0.33356 0.61016 0.32708 0.61393 0.32176 C 0.61849 0.31528 0.62539 0.3125 0.62813 0.30393 C 0.63164 0.29328 0.63021 0.27986 0.63177 0.26805 C 0.63607 0.23588 0.63542 0.26342 0.63542 0.23819 " pathEditMode="relative" rAng="0" ptsTypes="AAAAAAAAAAAAAAAAAAAAAAAAAAAAAAAAAAAAAA">
                                          <p:cBhvr>
                                            <p:cTn id="19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1771" y="634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1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6" presetID="63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9167E-6 4.44444E-6 L 0.36875 -0.00139 " pathEditMode="relative" rAng="0" ptsTypes="AA">
                                          <p:cBhvr>
                                            <p:cTn id="27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438" y="-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1" presetID="22" presetClass="exit" presetSubtype="8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Effect transition="out" filter="wipe(left)">
                                          <p:cBhvr>
                                            <p:cTn id="3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5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6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9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2.22222E-6 L -4.79167E-6 0.00023 C 0.00248 -0.00093 0.00508 -0.00185 0.00769 -0.00278 C 0.0086 -0.00301 0.00925 -0.00347 0.01016 -0.00417 C 0.01094 -0.00486 0.01159 -0.00625 0.0125 -0.00695 C 0.01407 -0.0081 0.01719 -0.00926 0.01719 -0.00903 C 0.02266 -0.00903 0.02813 -0.0088 0.03386 -0.00834 C 0.03659 -0.00787 0.03646 -0.00579 0.03855 -0.00278 C 0.04102 0.00092 0.04128 2.22222E-6 0.04493 0.00139 L 0.05678 0.01504 L 0.05899 0.01782 L 0.06133 0.02037 C 0.06602 0.03217 0.0599 0.01828 0.06537 0.02592 C 0.06615 0.02708 0.06628 0.02916 0.06693 0.03009 C 0.06836 0.03217 0.07175 0.03565 0.07175 0.03588 C 0.07253 0.04028 0.07214 0.04004 0.07487 0.04375 C 0.07631 0.0456 0.07969 0.0493 0.07969 0.04953 C 0.08217 0.05578 0.08021 0.05278 0.08581 0.05602 L 0.08829 0.05741 C 0.0905 0.05856 0.09219 0.05995 0.09454 0.06018 C 0.1017 0.06088 0.10873 0.06088 0.11602 0.06157 C 0.11732 0.06389 0.11889 0.06574 0.11993 0.06828 L 0.12305 0.07639 C 0.1267 0.09514 0.12279 0.07616 0.12618 0.09028 C 0.12644 0.09166 0.1267 0.09282 0.12696 0.09421 C 0.12735 0.09583 0.128 0.09699 0.12852 0.09838 C 0.13112 0.10301 0.13269 0.10625 0.13568 0.10926 C 0.13672 0.11041 0.13777 0.11111 0.13894 0.11203 C 0.13907 0.11319 0.13907 0.11504 0.13959 0.1162 C 0.14024 0.11713 0.14115 0.11736 0.14193 0.11736 C 0.14493 0.11736 0.14766 0.11666 0.15066 0.1162 C 0.153 0.11574 0.15534 0.11528 0.15782 0.11481 C 0.16198 0.11528 0.16615 0.11504 0.17045 0.1162 C 0.17136 0.11643 0.17188 0.11828 0.17279 0.11875 C 0.1793 0.12453 0.17071 0.11504 0.17748 0.12291 L 0.17917 0.13102 C 0.1793 0.13241 0.17943 0.13426 0.17982 0.13518 L 0.18139 0.13935 C 0.18347 0.15324 0.18073 0.13611 0.18386 0.15046 C 0.18412 0.15208 0.18412 0.15416 0.18464 0.15555 C 0.18646 0.1625 0.1875 0.16342 0.19011 0.16828 C 0.19167 0.17569 0.19037 0.17106 0.19571 0.18032 C 0.19818 0.18472 0.19688 0.1831 0.20118 0.18565 C 0.20834 0.19028 0.20612 0.18866 0.21615 0.18981 L 0.22097 0.19259 C 0.22162 0.19305 0.22266 0.19328 0.22318 0.19398 C 0.22644 0.19745 0.22474 0.19629 0.22813 0.19791 C 0.2293 0.19977 0.23178 0.20254 0.23269 0.20509 C 0.23386 0.20764 0.23594 0.21319 0.23594 0.21342 C 0.23672 0.21736 0.23764 0.22268 0.23998 0.22546 L 0.24219 0.22801 C 0.24258 0.22963 0.24271 0.23102 0.2431 0.23217 C 0.24402 0.23518 0.24558 0.23727 0.2461 0.24028 C 0.2474 0.24629 0.24649 0.24352 0.24935 0.24884 C 0.25092 0.26296 0.2487 0.24791 0.25339 0.26366 C 0.25508 0.26967 0.25404 0.26759 0.25586 0.27083 " pathEditMode="relative" rAng="0" ptsTypes="AAAAAAAAAAAAAAAAAAAAAAAAAAAAAAAAAAAAAAAAAAAAAAAAAAAAAAAA">
                                          <p:cBhvr>
                                            <p:cTn id="42" dur="3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786" y="1307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3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4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5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6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8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20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1" presetID="2" presetClass="exit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2" dur="20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20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0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-2.22222E-6 L 1.04167E-6 0.0007 C 0.00651 -0.02893 0.01562 -0.05393 0.01953 -0.0868 C 0.02357 -0.12153 0.02096 -0.10278 0.02799 -0.14166 C 0.022 -0.17407 0.02005 -0.18148 0.01667 -0.22037 C 0.01575 -0.23078 0.01536 -0.2419 0.01393 -0.25185 C 0.01276 -0.26065 0.01146 -0.27153 0.00833 -0.27546 C 0.00234 -0.28287 -0.00456 -0.28055 -0.01107 -0.2831 C -0.0138 -0.28866 -0.01602 -0.29838 -0.0194 -0.29907 C -0.03854 -0.3037 -0.03932 -0.29421 -0.05247 -0.2831 C -0.05638 -0.28032 -0.06003 -0.2787 -0.0638 -0.27546 C -0.0694 -0.2706 -0.07487 -0.26504 -0.08034 -0.25972 C -0.08307 -0.25694 -0.08581 -0.25393 -0.08867 -0.25185 C -0.09609 -0.24653 -0.10365 -0.24282 -0.11094 -0.23634 C -0.11537 -0.23194 -0.12604 -0.22106 -0.13021 -0.22037 C -0.14037 -0.21852 -0.15052 -0.22037 -0.16055 -0.22037 " pathEditMode="relative" rAng="0" ptsTypes="AAAAAAAAAAAAAAAA">
                                          <p:cBhvr>
                                            <p:cTn id="56" dur="4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628" y="-150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7" presetID="0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63542 0.23819 L 0.63542 0.23889 C 0.64193 0.20926 0.65117 0.18426 0.65482 0.15139 C 0.65912 0.11666 0.65651 0.13541 0.66354 0.09653 C 0.65755 0.06412 0.6556 0.05671 0.65222 0.01782 C 0.6513 0.00741 0.65091 -0.00371 0.64948 -0.01366 C 0.64831 -0.02246 0.64701 -0.03334 0.64388 -0.03727 C 0.63789 -0.04468 0.63099 -0.04236 0.62448 -0.04491 C 0.62162 -0.05047 0.61953 -0.06019 0.61615 -0.06088 C 0.59701 -0.06551 0.59623 -0.05602 0.58294 -0.04491 C 0.57917 -0.04213 0.57552 -0.04051 0.57175 -0.03727 C 0.56602 -0.03241 0.56068 -0.02685 0.55521 -0.02153 C 0.55235 -0.01875 0.54974 -0.01574 0.54688 -0.01366 C 0.53945 -0.00834 0.53177 -0.00463 0.52461 0.00185 C 0.52018 0.00625 0.50951 0.01713 0.50534 0.01782 C 0.49505 0.01967 0.4849 0.01782 0.475 0.01782 " pathEditMode="relative" rAng="0" ptsTypes="AAAAAAAAAAAAAAAA">
                                          <p:cBhvr>
                                            <p:cTn id="58" dur="4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615" y="-1497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3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3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64" presetID="2" presetClass="exit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5" dur="2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2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49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599 -0.21898 L 0.01797 -0.06597 " pathEditMode="relative" rAng="0" ptsTypes="AA">
                                          <p:cBhvr>
                                            <p:cTn id="69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93" y="763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71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 vol="31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12000"/>
                                </p:stCondLst>
                                <p:childTnLst>
                                  <p:par>
                                    <p:cTn id="82" presetID="49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-4.81481E-6 L 0.12695 0.1125 " pathEditMode="relative" rAng="0" ptsTypes="AA">
                                          <p:cBhvr>
                                            <p:cTn id="8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341" y="5625"/>
                                        </p:animMotion>
                                      </p:childTnLst>
                                      <p:subTnLst>
                                        <p:audio>
                                          <p:cMediaNode vol="11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12500"/>
                                </p:stCondLst>
                                <p:childTnLst>
                                  <p:par>
                                    <p:cTn id="85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12864 0.11621 L 0.13242 0.49306 " pathEditMode="relative" rAng="0" ptsTypes="AA">
                                          <p:cBhvr>
                                            <p:cTn id="86" dur="3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2" y="1884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7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8" dur="1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9" dur="3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0" dur="3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3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2" dur="3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15500"/>
                                </p:stCondLst>
                                <p:childTnLst>
                                  <p:par>
                                    <p:cTn id="94" presetID="2" presetClass="exit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5" dur="2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2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oi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8" presetID="63" presetClass="path" presetSubtype="0" fill="hold" nodeType="withEffect" p14:presetBounceEnd="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1.85185E-6 L 0.23437 0.00278 " pathEditMode="relative" rAng="0" ptsTypes="AA" p14:bounceEnd="3000">
                                          <p:cBhvr>
                                            <p:cTn id="99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719" y="13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17500"/>
                                </p:stCondLst>
                                <p:childTnLst>
                                  <p:par>
                                    <p:cTn id="101" presetID="22" presetClass="entr" presetSubtype="2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4" fill="hold">
                          <p:stCondLst>
                            <p:cond delay="indefinite"/>
                          </p:stCondLst>
                          <p:childTnLst>
                            <p:par>
                              <p:cTn id="1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6" presetID="2" presetClass="entr" presetSubtype="1" fill="hold" nodeType="click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10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10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1" presetID="35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-4.81481E-6 L -0.52162 -4.81481E-6 " pathEditMode="relative" rAng="0" ptsTypes="AA">
                                          <p:cBhvr>
                                            <p:cTn id="11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8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4" presetID="10" presetClass="exit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5" dur="1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9" dur="1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1010"/>
                                </p:stCondLst>
                                <p:childTnLst>
                                  <p:par>
                                    <p:cTn id="121" presetID="63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52162 -4.81481E-6 L 3.54167E-6 -4.81481E-6 " pathEditMode="relative" rAng="0" ptsTypes="AA">
                                          <p:cBhvr>
                                            <p:cTn id="12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08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3" fill="hold">
                                <p:stCondLst>
                                  <p:cond delay="1510"/>
                                </p:stCondLst>
                                <p:childTnLst>
                                  <p:par>
                                    <p:cTn id="124" presetID="50" presetClass="exit" presetSubtype="0" ac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25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+.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2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0" grpId="1" animBg="1"/>
          <p:bldP spid="26" grpId="0" animBg="1"/>
          <p:bldP spid="26" grpId="1" animBg="1"/>
          <p:bldP spid="2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0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2.22222E-6 L -1.66667E-6 0.00023 C 0.01576 -0.07824 0.00612 -0.05047 0.02149 -0.08935 C 0.02526 -0.10787 0.02891 -0.13102 0.03945 -0.14283 C 0.04297 -0.14676 0.04688 -0.15023 0.05013 -0.15486 C 0.07162 -0.18565 0.05547 -0.17361 0.07513 -0.18449 C 0.07865 -0.18843 0.0819 -0.19352 0.08581 -0.19653 C 0.09271 -0.20162 0.10104 -0.20139 0.10729 -0.20857 C 0.12396 -0.22685 0.11367 -0.21922 0.13932 -0.22593 C 0.17761 -0.22431 0.2155 -0.22408 0.25339 -0.22014 C 0.26211 -0.21945 0.26745 -0.20949 0.27474 -0.20232 C 0.27943 -0.19815 0.28438 -0.19445 0.28906 -0.19074 C 0.29427 -0.17732 0.2987 -0.16389 0.3069 -0.15486 C 0.31003 -0.15116 0.31393 -0.15093 0.31771 -0.14884 C 0.3224 -0.13704 0.32917 -0.12662 0.33138 -0.11297 C 0.34037 -0.0706 0.3349 -0.08797 0.3461 -0.05949 C 0.35156 -0.02338 0.34818 -0.04329 0.3569 2.22222E-6 C 0.35807 0.00602 0.35834 0.01273 0.36055 0.01805 L 0.36758 0.03588 C 0.37604 0.07847 0.36406 0.02685 0.3819 0.07153 C 0.38399 0.07685 0.38386 0.08379 0.38542 0.08935 C 0.38737 0.09583 0.39024 0.10116 0.39258 0.10741 C 0.40117 0.14977 0.39349 0.13611 0.41042 0.15509 L 0.42474 0.19074 C 0.42722 0.19653 0.43047 0.20185 0.4319 0.20856 C 0.43307 0.21458 0.4332 0.22153 0.43542 0.22639 C 0.44167 0.23958 0.44974 0.25023 0.45677 0.26227 C 0.46055 0.26805 0.46472 0.27291 0.46758 0.28009 C 0.46992 0.28588 0.47162 0.29282 0.47474 0.29815 C 0.47774 0.30301 0.48177 0.30578 0.48542 0.30972 C 0.48776 0.31597 0.4888 0.32407 0.49245 0.32754 C 0.49896 0.33426 0.51393 0.33958 0.51393 0.33981 C 0.51758 0.34352 0.52044 0.35116 0.52422 0.35139 C 0.56992 0.35509 0.5737 0.35208 0.60326 0.33958 C 0.6069 0.33356 0.61016 0.32708 0.61393 0.32176 C 0.61849 0.31528 0.62539 0.3125 0.62813 0.30393 C 0.63164 0.29328 0.63021 0.27986 0.63177 0.26805 C 0.63607 0.23588 0.63542 0.26342 0.63542 0.23819 " pathEditMode="relative" rAng="0" ptsTypes="AAAAAAAAAAAAAAAAAAAAAAAAAAAAAAAAAAAAAA">
                                          <p:cBhvr>
                                            <p:cTn id="19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1771" y="634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1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6" presetID="63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9167E-6 4.44444E-6 L 0.36875 -0.00139 " pathEditMode="relative" rAng="0" ptsTypes="AA">
                                          <p:cBhvr>
                                            <p:cTn id="27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438" y="-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1" presetID="22" presetClass="exit" presetSubtype="8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Effect transition="out" filter="wipe(left)">
                                          <p:cBhvr>
                                            <p:cTn id="3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5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6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9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2.22222E-6 L -4.79167E-6 0.00023 C 0.00248 -0.00093 0.00508 -0.00185 0.00769 -0.00278 C 0.0086 -0.00301 0.00925 -0.00347 0.01016 -0.00417 C 0.01094 -0.00486 0.01159 -0.00625 0.0125 -0.00695 C 0.01407 -0.0081 0.01719 -0.00926 0.01719 -0.00903 C 0.02266 -0.00903 0.02813 -0.0088 0.03386 -0.00834 C 0.03659 -0.00787 0.03646 -0.00579 0.03855 -0.00278 C 0.04102 0.00092 0.04128 2.22222E-6 0.04493 0.00139 L 0.05678 0.01504 L 0.05899 0.01782 L 0.06133 0.02037 C 0.06602 0.03217 0.0599 0.01828 0.06537 0.02592 C 0.06615 0.02708 0.06628 0.02916 0.06693 0.03009 C 0.06836 0.03217 0.07175 0.03565 0.07175 0.03588 C 0.07253 0.04028 0.07214 0.04004 0.07487 0.04375 C 0.07631 0.0456 0.07969 0.0493 0.07969 0.04953 C 0.08217 0.05578 0.08021 0.05278 0.08581 0.05602 L 0.08829 0.05741 C 0.0905 0.05856 0.09219 0.05995 0.09454 0.06018 C 0.1017 0.06088 0.10873 0.06088 0.11602 0.06157 C 0.11732 0.06389 0.11889 0.06574 0.11993 0.06828 L 0.12305 0.07639 C 0.1267 0.09514 0.12279 0.07616 0.12618 0.09028 C 0.12644 0.09166 0.1267 0.09282 0.12696 0.09421 C 0.12735 0.09583 0.128 0.09699 0.12852 0.09838 C 0.13112 0.10301 0.13269 0.10625 0.13568 0.10926 C 0.13672 0.11041 0.13777 0.11111 0.13894 0.11203 C 0.13907 0.11319 0.13907 0.11504 0.13959 0.1162 C 0.14024 0.11713 0.14115 0.11736 0.14193 0.11736 C 0.14493 0.11736 0.14766 0.11666 0.15066 0.1162 C 0.153 0.11574 0.15534 0.11528 0.15782 0.11481 C 0.16198 0.11528 0.16615 0.11504 0.17045 0.1162 C 0.17136 0.11643 0.17188 0.11828 0.17279 0.11875 C 0.1793 0.12453 0.17071 0.11504 0.17748 0.12291 L 0.17917 0.13102 C 0.1793 0.13241 0.17943 0.13426 0.17982 0.13518 L 0.18139 0.13935 C 0.18347 0.15324 0.18073 0.13611 0.18386 0.15046 C 0.18412 0.15208 0.18412 0.15416 0.18464 0.15555 C 0.18646 0.1625 0.1875 0.16342 0.19011 0.16828 C 0.19167 0.17569 0.19037 0.17106 0.19571 0.18032 C 0.19818 0.18472 0.19688 0.1831 0.20118 0.18565 C 0.20834 0.19028 0.20612 0.18866 0.21615 0.18981 L 0.22097 0.19259 C 0.22162 0.19305 0.22266 0.19328 0.22318 0.19398 C 0.22644 0.19745 0.22474 0.19629 0.22813 0.19791 C 0.2293 0.19977 0.23178 0.20254 0.23269 0.20509 C 0.23386 0.20764 0.23594 0.21319 0.23594 0.21342 C 0.23672 0.21736 0.23764 0.22268 0.23998 0.22546 L 0.24219 0.22801 C 0.24258 0.22963 0.24271 0.23102 0.2431 0.23217 C 0.24402 0.23518 0.24558 0.23727 0.2461 0.24028 C 0.2474 0.24629 0.24649 0.24352 0.24935 0.24884 C 0.25092 0.26296 0.2487 0.24791 0.25339 0.26366 C 0.25508 0.26967 0.25404 0.26759 0.25586 0.27083 " pathEditMode="relative" rAng="0" ptsTypes="AAAAAAAAAAAAAAAAAAAAAAAAAAAAAAAAAAAAAAAAAAAAAAAAAAAAAAAA">
                                          <p:cBhvr>
                                            <p:cTn id="42" dur="3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786" y="1307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3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4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5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6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8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20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1" presetID="2" presetClass="exit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2" dur="20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20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0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-2.22222E-6 L 1.04167E-6 0.0007 C 0.00651 -0.02893 0.01562 -0.05393 0.01953 -0.0868 C 0.02357 -0.12153 0.02096 -0.10278 0.02799 -0.14166 C 0.022 -0.17407 0.02005 -0.18148 0.01667 -0.22037 C 0.01575 -0.23078 0.01536 -0.2419 0.01393 -0.25185 C 0.01276 -0.26065 0.01146 -0.27153 0.00833 -0.27546 C 0.00234 -0.28287 -0.00456 -0.28055 -0.01107 -0.2831 C -0.0138 -0.28866 -0.01602 -0.29838 -0.0194 -0.29907 C -0.03854 -0.3037 -0.03932 -0.29421 -0.05247 -0.2831 C -0.05638 -0.28032 -0.06003 -0.2787 -0.0638 -0.27546 C -0.0694 -0.2706 -0.07487 -0.26504 -0.08034 -0.25972 C -0.08307 -0.25694 -0.08581 -0.25393 -0.08867 -0.25185 C -0.09609 -0.24653 -0.10365 -0.24282 -0.11094 -0.23634 C -0.11537 -0.23194 -0.12604 -0.22106 -0.13021 -0.22037 C -0.14037 -0.21852 -0.15052 -0.22037 -0.16055 -0.22037 " pathEditMode="relative" rAng="0" ptsTypes="AAAAAAAAAAAAAAAA">
                                          <p:cBhvr>
                                            <p:cTn id="56" dur="4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628" y="-150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7" presetID="0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63542 0.23819 L 0.63542 0.23889 C 0.64193 0.20926 0.65117 0.18426 0.65482 0.15139 C 0.65912 0.11666 0.65651 0.13541 0.66354 0.09653 C 0.65755 0.06412 0.6556 0.05671 0.65222 0.01782 C 0.6513 0.00741 0.65091 -0.00371 0.64948 -0.01366 C 0.64831 -0.02246 0.64701 -0.03334 0.64388 -0.03727 C 0.63789 -0.04468 0.63099 -0.04236 0.62448 -0.04491 C 0.62162 -0.05047 0.61953 -0.06019 0.61615 -0.06088 C 0.59701 -0.06551 0.59623 -0.05602 0.58294 -0.04491 C 0.57917 -0.04213 0.57552 -0.04051 0.57175 -0.03727 C 0.56602 -0.03241 0.56068 -0.02685 0.55521 -0.02153 C 0.55235 -0.01875 0.54974 -0.01574 0.54688 -0.01366 C 0.53945 -0.00834 0.53177 -0.00463 0.52461 0.00185 C 0.52018 0.00625 0.50951 0.01713 0.50534 0.01782 C 0.49505 0.01967 0.4849 0.01782 0.475 0.01782 " pathEditMode="relative" rAng="0" ptsTypes="AAAAAAAAAAAAAAAA">
                                          <p:cBhvr>
                                            <p:cTn id="58" dur="4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615" y="-1497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3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3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64" presetID="2" presetClass="exit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5" dur="2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2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49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599 -0.21898 L 0.01797 -0.06597 " pathEditMode="relative" rAng="0" ptsTypes="AA">
                                          <p:cBhvr>
                                            <p:cTn id="69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93" y="763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71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 vol="31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12000"/>
                                </p:stCondLst>
                                <p:childTnLst>
                                  <p:par>
                                    <p:cTn id="82" presetID="49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-4.81481E-6 L 0.12695 0.1125 " pathEditMode="relative" rAng="0" ptsTypes="AA">
                                          <p:cBhvr>
                                            <p:cTn id="8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341" y="5625"/>
                                        </p:animMotion>
                                      </p:childTnLst>
                                      <p:subTnLst>
                                        <p:audio>
                                          <p:cMediaNode vol="11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12500"/>
                                </p:stCondLst>
                                <p:childTnLst>
                                  <p:par>
                                    <p:cTn id="85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12864 0.11621 L 0.13242 0.49306 " pathEditMode="relative" rAng="0" ptsTypes="AA">
                                          <p:cBhvr>
                                            <p:cTn id="86" dur="3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2" y="1884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7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8" dur="1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9" dur="3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0" dur="3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3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2" dur="3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15500"/>
                                </p:stCondLst>
                                <p:childTnLst>
                                  <p:par>
                                    <p:cTn id="94" presetID="2" presetClass="exit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5" dur="2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2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coi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8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1.85185E-6 L 0.23437 0.00278 " pathEditMode="relative" rAng="0" ptsTypes="AA">
                                          <p:cBhvr>
                                            <p:cTn id="99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719" y="13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17500"/>
                                </p:stCondLst>
                                <p:childTnLst>
                                  <p:par>
                                    <p:cTn id="101" presetID="22" presetClass="entr" presetSubtype="2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4" fill="hold">
                          <p:stCondLst>
                            <p:cond delay="indefinite"/>
                          </p:stCondLst>
                          <p:childTnLst>
                            <p:par>
                              <p:cTn id="1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6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1" presetID="35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-4.81481E-6 L -0.52162 -4.81481E-6 " pathEditMode="relative" rAng="0" ptsTypes="AA">
                                          <p:cBhvr>
                                            <p:cTn id="11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8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4" presetID="10" presetClass="exit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5" dur="1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9" dur="1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1010"/>
                                </p:stCondLst>
                                <p:childTnLst>
                                  <p:par>
                                    <p:cTn id="121" presetID="63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52162 -4.81481E-6 L 3.54167E-6 -4.81481E-6 " pathEditMode="relative" rAng="0" ptsTypes="AA">
                                          <p:cBhvr>
                                            <p:cTn id="12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08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3" fill="hold">
                                <p:stCondLst>
                                  <p:cond delay="1510"/>
                                </p:stCondLst>
                                <p:childTnLst>
                                  <p:par>
                                    <p:cTn id="124" presetID="50" presetClass="exit" presetSubtype="0" ac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25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+.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2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0" grpId="1" animBg="1"/>
          <p:bldP spid="26" grpId="0" animBg="1"/>
          <p:bldP spid="26" grpId="1" animBg="1"/>
          <p:bldP spid="27" grpId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Oval 78"/>
          <p:cNvSpPr/>
          <p:nvPr/>
        </p:nvSpPr>
        <p:spPr>
          <a:xfrm>
            <a:off x="5921344" y="3260559"/>
            <a:ext cx="365760" cy="365760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0">
                <a:schemeClr val="accent1">
                  <a:lumMod val="5000"/>
                  <a:lumOff val="95000"/>
                </a:schemeClr>
              </a:gs>
              <a:gs pos="12000">
                <a:schemeClr val="bg1"/>
              </a:gs>
              <a:gs pos="39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5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6357210"/>
              </p:ext>
            </p:extLst>
          </p:nvPr>
        </p:nvGraphicFramePr>
        <p:xfrm>
          <a:off x="7279896" y="3380940"/>
          <a:ext cx="419824" cy="388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3" name="Equation" r:id="rId8" imgW="177480" imgH="164880" progId="Equation.3">
                  <p:embed/>
                </p:oleObj>
              </mc:Choice>
              <mc:Fallback>
                <p:oleObj name="Equation" r:id="rId8" imgW="17748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279896" y="3380940"/>
                        <a:ext cx="419824" cy="3885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1620994"/>
              </p:ext>
            </p:extLst>
          </p:nvPr>
        </p:nvGraphicFramePr>
        <p:xfrm>
          <a:off x="5237108" y="3203817"/>
          <a:ext cx="4349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" name="Equation" r:id="rId10" imgW="164880" imgH="177480" progId="Equation.3">
                  <p:embed/>
                </p:oleObj>
              </mc:Choice>
              <mc:Fallback>
                <p:oleObj name="Equation" r:id="rId10" imgW="16488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237108" y="3203817"/>
                        <a:ext cx="434975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1" name="Straight Connector 50"/>
          <p:cNvCxnSpPr/>
          <p:nvPr/>
        </p:nvCxnSpPr>
        <p:spPr>
          <a:xfrm>
            <a:off x="7326768" y="2471175"/>
            <a:ext cx="6087" cy="1891161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818548" y="4362336"/>
            <a:ext cx="2532370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541520" y="1874520"/>
            <a:ext cx="3108960" cy="3108960"/>
          </a:xfrm>
          <a:prstGeom prst="ellipse">
            <a:avLst/>
          </a:prstGeom>
          <a:noFill/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Oval 25"/>
          <p:cNvSpPr/>
          <p:nvPr/>
        </p:nvSpPr>
        <p:spPr>
          <a:xfrm>
            <a:off x="4780448" y="4302500"/>
            <a:ext cx="138112" cy="1238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263337" y="4311023"/>
            <a:ext cx="138112" cy="1238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257712" y="2427285"/>
            <a:ext cx="138112" cy="1238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858922"/>
              </p:ext>
            </p:extLst>
          </p:nvPr>
        </p:nvGraphicFramePr>
        <p:xfrm>
          <a:off x="4379410" y="4328787"/>
          <a:ext cx="401038" cy="434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" name="Equation" r:id="rId12" imgW="152280" imgH="164880" progId="Equation.3">
                  <p:embed/>
                </p:oleObj>
              </mc:Choice>
              <mc:Fallback>
                <p:oleObj name="Equation" r:id="rId12" imgW="15228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379410" y="4328787"/>
                        <a:ext cx="401038" cy="4344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4755140"/>
              </p:ext>
            </p:extLst>
          </p:nvPr>
        </p:nvGraphicFramePr>
        <p:xfrm>
          <a:off x="7312818" y="4302500"/>
          <a:ext cx="401038" cy="434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Equation" r:id="rId14" imgW="152280" imgH="164880" progId="Equation.3">
                  <p:embed/>
                </p:oleObj>
              </mc:Choice>
              <mc:Fallback>
                <p:oleObj name="Equation" r:id="rId14" imgW="15228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312818" y="4302500"/>
                        <a:ext cx="401038" cy="4344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7816349"/>
              </p:ext>
            </p:extLst>
          </p:nvPr>
        </p:nvGraphicFramePr>
        <p:xfrm>
          <a:off x="7435913" y="2113725"/>
          <a:ext cx="401637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Equation" r:id="rId16" imgW="152280" imgH="177480" progId="Equation.3">
                  <p:embed/>
                </p:oleObj>
              </mc:Choice>
              <mc:Fallback>
                <p:oleObj name="Equation" r:id="rId16" imgW="15228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435913" y="2113725"/>
                        <a:ext cx="401637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2343807" y="202859"/>
            <a:ext cx="7504387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71146" y="5842941"/>
            <a:ext cx="8649708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পরিধির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A,B ও C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39302" y="79356"/>
            <a:ext cx="1686865" cy="558823"/>
            <a:chOff x="8475516" y="247204"/>
            <a:chExt cx="3406681" cy="558823"/>
          </a:xfrm>
        </p:grpSpPr>
        <p:sp>
          <p:nvSpPr>
            <p:cNvPr id="37" name="Rounded Rectangle 30"/>
            <p:cNvSpPr/>
            <p:nvPr/>
          </p:nvSpPr>
          <p:spPr>
            <a:xfrm>
              <a:off x="8475516" y="247204"/>
              <a:ext cx="2892675" cy="558823"/>
            </a:xfrm>
            <a:custGeom>
              <a:avLst/>
              <a:gdLst>
                <a:gd name="connsiteX0" fmla="*/ 0 w 3466531"/>
                <a:gd name="connsiteY0" fmla="*/ 380608 h 761216"/>
                <a:gd name="connsiteX1" fmla="*/ 380608 w 3466531"/>
                <a:gd name="connsiteY1" fmla="*/ 0 h 761216"/>
                <a:gd name="connsiteX2" fmla="*/ 3085923 w 3466531"/>
                <a:gd name="connsiteY2" fmla="*/ 0 h 761216"/>
                <a:gd name="connsiteX3" fmla="*/ 3466531 w 3466531"/>
                <a:gd name="connsiteY3" fmla="*/ 380608 h 761216"/>
                <a:gd name="connsiteX4" fmla="*/ 3466531 w 3466531"/>
                <a:gd name="connsiteY4" fmla="*/ 380608 h 761216"/>
                <a:gd name="connsiteX5" fmla="*/ 3085923 w 3466531"/>
                <a:gd name="connsiteY5" fmla="*/ 761216 h 761216"/>
                <a:gd name="connsiteX6" fmla="*/ 380608 w 3466531"/>
                <a:gd name="connsiteY6" fmla="*/ 761216 h 761216"/>
                <a:gd name="connsiteX7" fmla="*/ 0 w 3466531"/>
                <a:gd name="connsiteY7" fmla="*/ 380608 h 761216"/>
                <a:gd name="connsiteX0" fmla="*/ 0 w 3466531"/>
                <a:gd name="connsiteY0" fmla="*/ 380608 h 761216"/>
                <a:gd name="connsiteX1" fmla="*/ 380608 w 3466531"/>
                <a:gd name="connsiteY1" fmla="*/ 0 h 761216"/>
                <a:gd name="connsiteX2" fmla="*/ 3085923 w 3466531"/>
                <a:gd name="connsiteY2" fmla="*/ 0 h 761216"/>
                <a:gd name="connsiteX3" fmla="*/ 3466531 w 3466531"/>
                <a:gd name="connsiteY3" fmla="*/ 380608 h 761216"/>
                <a:gd name="connsiteX4" fmla="*/ 3466531 w 3466531"/>
                <a:gd name="connsiteY4" fmla="*/ 380608 h 761216"/>
                <a:gd name="connsiteX5" fmla="*/ 3085923 w 3466531"/>
                <a:gd name="connsiteY5" fmla="*/ 761216 h 761216"/>
                <a:gd name="connsiteX6" fmla="*/ 2429301 w 3466531"/>
                <a:gd name="connsiteY6" fmla="*/ 759686 h 761216"/>
                <a:gd name="connsiteX7" fmla="*/ 380608 w 3466531"/>
                <a:gd name="connsiteY7" fmla="*/ 761216 h 761216"/>
                <a:gd name="connsiteX8" fmla="*/ 0 w 3466531"/>
                <a:gd name="connsiteY8" fmla="*/ 380608 h 761216"/>
                <a:gd name="connsiteX0" fmla="*/ 0 w 3466531"/>
                <a:gd name="connsiteY0" fmla="*/ 380608 h 1059998"/>
                <a:gd name="connsiteX1" fmla="*/ 380608 w 3466531"/>
                <a:gd name="connsiteY1" fmla="*/ 0 h 1059998"/>
                <a:gd name="connsiteX2" fmla="*/ 3085923 w 3466531"/>
                <a:gd name="connsiteY2" fmla="*/ 0 h 1059998"/>
                <a:gd name="connsiteX3" fmla="*/ 3466531 w 3466531"/>
                <a:gd name="connsiteY3" fmla="*/ 380608 h 1059998"/>
                <a:gd name="connsiteX4" fmla="*/ 3466531 w 3466531"/>
                <a:gd name="connsiteY4" fmla="*/ 380608 h 1059998"/>
                <a:gd name="connsiteX5" fmla="*/ 3085923 w 3466531"/>
                <a:gd name="connsiteY5" fmla="*/ 761216 h 1059998"/>
                <a:gd name="connsiteX6" fmla="*/ 2770495 w 3466531"/>
                <a:gd name="connsiteY6" fmla="*/ 1059937 h 1059998"/>
                <a:gd name="connsiteX7" fmla="*/ 2429301 w 3466531"/>
                <a:gd name="connsiteY7" fmla="*/ 759686 h 1059998"/>
                <a:gd name="connsiteX8" fmla="*/ 380608 w 3466531"/>
                <a:gd name="connsiteY8" fmla="*/ 761216 h 1059998"/>
                <a:gd name="connsiteX9" fmla="*/ 0 w 3466531"/>
                <a:gd name="connsiteY9" fmla="*/ 380608 h 1059998"/>
                <a:gd name="connsiteX0" fmla="*/ 0 w 3466531"/>
                <a:gd name="connsiteY0" fmla="*/ 380608 h 788904"/>
                <a:gd name="connsiteX1" fmla="*/ 380608 w 3466531"/>
                <a:gd name="connsiteY1" fmla="*/ 0 h 788904"/>
                <a:gd name="connsiteX2" fmla="*/ 3085923 w 3466531"/>
                <a:gd name="connsiteY2" fmla="*/ 0 h 788904"/>
                <a:gd name="connsiteX3" fmla="*/ 3466531 w 3466531"/>
                <a:gd name="connsiteY3" fmla="*/ 380608 h 788904"/>
                <a:gd name="connsiteX4" fmla="*/ 3466531 w 3466531"/>
                <a:gd name="connsiteY4" fmla="*/ 380608 h 788904"/>
                <a:gd name="connsiteX5" fmla="*/ 3085923 w 3466531"/>
                <a:gd name="connsiteY5" fmla="*/ 761216 h 788904"/>
                <a:gd name="connsiteX6" fmla="*/ 2429301 w 3466531"/>
                <a:gd name="connsiteY6" fmla="*/ 759686 h 788904"/>
                <a:gd name="connsiteX7" fmla="*/ 380608 w 3466531"/>
                <a:gd name="connsiteY7" fmla="*/ 761216 h 788904"/>
                <a:gd name="connsiteX8" fmla="*/ 0 w 3466531"/>
                <a:gd name="connsiteY8" fmla="*/ 380608 h 788904"/>
                <a:gd name="connsiteX0" fmla="*/ 15647 w 3482178"/>
                <a:gd name="connsiteY0" fmla="*/ 380608 h 808792"/>
                <a:gd name="connsiteX1" fmla="*/ 396255 w 3482178"/>
                <a:gd name="connsiteY1" fmla="*/ 0 h 808792"/>
                <a:gd name="connsiteX2" fmla="*/ 3101570 w 3482178"/>
                <a:gd name="connsiteY2" fmla="*/ 0 h 808792"/>
                <a:gd name="connsiteX3" fmla="*/ 3482178 w 3482178"/>
                <a:gd name="connsiteY3" fmla="*/ 380608 h 808792"/>
                <a:gd name="connsiteX4" fmla="*/ 3482178 w 3482178"/>
                <a:gd name="connsiteY4" fmla="*/ 380608 h 808792"/>
                <a:gd name="connsiteX5" fmla="*/ 3101570 w 3482178"/>
                <a:gd name="connsiteY5" fmla="*/ 761216 h 808792"/>
                <a:gd name="connsiteX6" fmla="*/ 396255 w 3482178"/>
                <a:gd name="connsiteY6" fmla="*/ 761216 h 808792"/>
                <a:gd name="connsiteX7" fmla="*/ 15647 w 3482178"/>
                <a:gd name="connsiteY7" fmla="*/ 380608 h 808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82178" h="808792">
                  <a:moveTo>
                    <a:pt x="15647" y="380608"/>
                  </a:moveTo>
                  <a:cubicBezTo>
                    <a:pt x="15647" y="170404"/>
                    <a:pt x="186051" y="0"/>
                    <a:pt x="396255" y="0"/>
                  </a:cubicBezTo>
                  <a:lnTo>
                    <a:pt x="3101570" y="0"/>
                  </a:lnTo>
                  <a:cubicBezTo>
                    <a:pt x="3311774" y="0"/>
                    <a:pt x="3482178" y="170404"/>
                    <a:pt x="3482178" y="380608"/>
                  </a:cubicBezTo>
                  <a:lnTo>
                    <a:pt x="3482178" y="380608"/>
                  </a:lnTo>
                  <a:cubicBezTo>
                    <a:pt x="3482178" y="590812"/>
                    <a:pt x="3311774" y="761216"/>
                    <a:pt x="3101570" y="761216"/>
                  </a:cubicBezTo>
                  <a:cubicBezTo>
                    <a:pt x="2587250" y="824651"/>
                    <a:pt x="910576" y="824651"/>
                    <a:pt x="396255" y="761216"/>
                  </a:cubicBezTo>
                  <a:cubicBezTo>
                    <a:pt x="-118066" y="697781"/>
                    <a:pt x="15647" y="590812"/>
                    <a:pt x="15647" y="380608"/>
                  </a:cubicBezTo>
                  <a:close/>
                </a:path>
              </a:pathLst>
            </a:cu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লক্ষ্য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endPara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8" name="Rounded Rectangle 30"/>
            <p:cNvSpPr/>
            <p:nvPr/>
          </p:nvSpPr>
          <p:spPr>
            <a:xfrm>
              <a:off x="8750489" y="279818"/>
              <a:ext cx="3131708" cy="525951"/>
            </a:xfrm>
            <a:custGeom>
              <a:avLst/>
              <a:gdLst>
                <a:gd name="connsiteX0" fmla="*/ 0 w 3466531"/>
                <a:gd name="connsiteY0" fmla="*/ 380608 h 761216"/>
                <a:gd name="connsiteX1" fmla="*/ 380608 w 3466531"/>
                <a:gd name="connsiteY1" fmla="*/ 0 h 761216"/>
                <a:gd name="connsiteX2" fmla="*/ 3085923 w 3466531"/>
                <a:gd name="connsiteY2" fmla="*/ 0 h 761216"/>
                <a:gd name="connsiteX3" fmla="*/ 3466531 w 3466531"/>
                <a:gd name="connsiteY3" fmla="*/ 380608 h 761216"/>
                <a:gd name="connsiteX4" fmla="*/ 3466531 w 3466531"/>
                <a:gd name="connsiteY4" fmla="*/ 380608 h 761216"/>
                <a:gd name="connsiteX5" fmla="*/ 3085923 w 3466531"/>
                <a:gd name="connsiteY5" fmla="*/ 761216 h 761216"/>
                <a:gd name="connsiteX6" fmla="*/ 380608 w 3466531"/>
                <a:gd name="connsiteY6" fmla="*/ 761216 h 761216"/>
                <a:gd name="connsiteX7" fmla="*/ 0 w 3466531"/>
                <a:gd name="connsiteY7" fmla="*/ 380608 h 761216"/>
                <a:gd name="connsiteX0" fmla="*/ 0 w 3466531"/>
                <a:gd name="connsiteY0" fmla="*/ 380608 h 761216"/>
                <a:gd name="connsiteX1" fmla="*/ 380608 w 3466531"/>
                <a:gd name="connsiteY1" fmla="*/ 0 h 761216"/>
                <a:gd name="connsiteX2" fmla="*/ 3085923 w 3466531"/>
                <a:gd name="connsiteY2" fmla="*/ 0 h 761216"/>
                <a:gd name="connsiteX3" fmla="*/ 3466531 w 3466531"/>
                <a:gd name="connsiteY3" fmla="*/ 380608 h 761216"/>
                <a:gd name="connsiteX4" fmla="*/ 3466531 w 3466531"/>
                <a:gd name="connsiteY4" fmla="*/ 380608 h 761216"/>
                <a:gd name="connsiteX5" fmla="*/ 3085923 w 3466531"/>
                <a:gd name="connsiteY5" fmla="*/ 761216 h 761216"/>
                <a:gd name="connsiteX6" fmla="*/ 2429301 w 3466531"/>
                <a:gd name="connsiteY6" fmla="*/ 759686 h 761216"/>
                <a:gd name="connsiteX7" fmla="*/ 380608 w 3466531"/>
                <a:gd name="connsiteY7" fmla="*/ 761216 h 761216"/>
                <a:gd name="connsiteX8" fmla="*/ 0 w 3466531"/>
                <a:gd name="connsiteY8" fmla="*/ 380608 h 761216"/>
                <a:gd name="connsiteX0" fmla="*/ 0 w 3466531"/>
                <a:gd name="connsiteY0" fmla="*/ 380608 h 1059998"/>
                <a:gd name="connsiteX1" fmla="*/ 380608 w 3466531"/>
                <a:gd name="connsiteY1" fmla="*/ 0 h 1059998"/>
                <a:gd name="connsiteX2" fmla="*/ 3085923 w 3466531"/>
                <a:gd name="connsiteY2" fmla="*/ 0 h 1059998"/>
                <a:gd name="connsiteX3" fmla="*/ 3466531 w 3466531"/>
                <a:gd name="connsiteY3" fmla="*/ 380608 h 1059998"/>
                <a:gd name="connsiteX4" fmla="*/ 3466531 w 3466531"/>
                <a:gd name="connsiteY4" fmla="*/ 380608 h 1059998"/>
                <a:gd name="connsiteX5" fmla="*/ 3085923 w 3466531"/>
                <a:gd name="connsiteY5" fmla="*/ 761216 h 1059998"/>
                <a:gd name="connsiteX6" fmla="*/ 2770495 w 3466531"/>
                <a:gd name="connsiteY6" fmla="*/ 1059937 h 1059998"/>
                <a:gd name="connsiteX7" fmla="*/ 2429301 w 3466531"/>
                <a:gd name="connsiteY7" fmla="*/ 759686 h 1059998"/>
                <a:gd name="connsiteX8" fmla="*/ 380608 w 3466531"/>
                <a:gd name="connsiteY8" fmla="*/ 761216 h 1059998"/>
                <a:gd name="connsiteX9" fmla="*/ 0 w 3466531"/>
                <a:gd name="connsiteY9" fmla="*/ 380608 h 1059998"/>
                <a:gd name="connsiteX0" fmla="*/ 0 w 3466531"/>
                <a:gd name="connsiteY0" fmla="*/ 380608 h 1121069"/>
                <a:gd name="connsiteX1" fmla="*/ 380608 w 3466531"/>
                <a:gd name="connsiteY1" fmla="*/ 0 h 1121069"/>
                <a:gd name="connsiteX2" fmla="*/ 3085923 w 3466531"/>
                <a:gd name="connsiteY2" fmla="*/ 0 h 1121069"/>
                <a:gd name="connsiteX3" fmla="*/ 3466531 w 3466531"/>
                <a:gd name="connsiteY3" fmla="*/ 380608 h 1121069"/>
                <a:gd name="connsiteX4" fmla="*/ 3466531 w 3466531"/>
                <a:gd name="connsiteY4" fmla="*/ 380608 h 1121069"/>
                <a:gd name="connsiteX5" fmla="*/ 3085923 w 3466531"/>
                <a:gd name="connsiteY5" fmla="*/ 761216 h 1121069"/>
                <a:gd name="connsiteX6" fmla="*/ 2887961 w 3466531"/>
                <a:gd name="connsiteY6" fmla="*/ 1121018 h 1121069"/>
                <a:gd name="connsiteX7" fmla="*/ 2429301 w 3466531"/>
                <a:gd name="connsiteY7" fmla="*/ 759686 h 1121069"/>
                <a:gd name="connsiteX8" fmla="*/ 380608 w 3466531"/>
                <a:gd name="connsiteY8" fmla="*/ 761216 h 1121069"/>
                <a:gd name="connsiteX9" fmla="*/ 0 w 3466531"/>
                <a:gd name="connsiteY9" fmla="*/ 380608 h 1121069"/>
                <a:gd name="connsiteX0" fmla="*/ 0 w 3466531"/>
                <a:gd name="connsiteY0" fmla="*/ 380608 h 788904"/>
                <a:gd name="connsiteX1" fmla="*/ 380608 w 3466531"/>
                <a:gd name="connsiteY1" fmla="*/ 0 h 788904"/>
                <a:gd name="connsiteX2" fmla="*/ 3085923 w 3466531"/>
                <a:gd name="connsiteY2" fmla="*/ 0 h 788904"/>
                <a:gd name="connsiteX3" fmla="*/ 3466531 w 3466531"/>
                <a:gd name="connsiteY3" fmla="*/ 380608 h 788904"/>
                <a:gd name="connsiteX4" fmla="*/ 3466531 w 3466531"/>
                <a:gd name="connsiteY4" fmla="*/ 380608 h 788904"/>
                <a:gd name="connsiteX5" fmla="*/ 3085923 w 3466531"/>
                <a:gd name="connsiteY5" fmla="*/ 761216 h 788904"/>
                <a:gd name="connsiteX6" fmla="*/ 2429301 w 3466531"/>
                <a:gd name="connsiteY6" fmla="*/ 759686 h 788904"/>
                <a:gd name="connsiteX7" fmla="*/ 380608 w 3466531"/>
                <a:gd name="connsiteY7" fmla="*/ 761216 h 788904"/>
                <a:gd name="connsiteX8" fmla="*/ 0 w 3466531"/>
                <a:gd name="connsiteY8" fmla="*/ 380608 h 788904"/>
                <a:gd name="connsiteX0" fmla="*/ 0 w 3820453"/>
                <a:gd name="connsiteY0" fmla="*/ 380608 h 915720"/>
                <a:gd name="connsiteX1" fmla="*/ 380608 w 3820453"/>
                <a:gd name="connsiteY1" fmla="*/ 0 h 915720"/>
                <a:gd name="connsiteX2" fmla="*/ 3085923 w 3820453"/>
                <a:gd name="connsiteY2" fmla="*/ 0 h 915720"/>
                <a:gd name="connsiteX3" fmla="*/ 3466531 w 3820453"/>
                <a:gd name="connsiteY3" fmla="*/ 380608 h 915720"/>
                <a:gd name="connsiteX4" fmla="*/ 3466531 w 3820453"/>
                <a:gd name="connsiteY4" fmla="*/ 380608 h 915720"/>
                <a:gd name="connsiteX5" fmla="*/ 3769922 w 3820453"/>
                <a:gd name="connsiteY5" fmla="*/ 903738 h 915720"/>
                <a:gd name="connsiteX6" fmla="*/ 2429301 w 3820453"/>
                <a:gd name="connsiteY6" fmla="*/ 759686 h 915720"/>
                <a:gd name="connsiteX7" fmla="*/ 380608 w 3820453"/>
                <a:gd name="connsiteY7" fmla="*/ 761216 h 915720"/>
                <a:gd name="connsiteX8" fmla="*/ 0 w 3820453"/>
                <a:gd name="connsiteY8" fmla="*/ 380608 h 915720"/>
                <a:gd name="connsiteX0" fmla="*/ 0 w 3810024"/>
                <a:gd name="connsiteY0" fmla="*/ 380608 h 915720"/>
                <a:gd name="connsiteX1" fmla="*/ 380608 w 3810024"/>
                <a:gd name="connsiteY1" fmla="*/ 0 h 915720"/>
                <a:gd name="connsiteX2" fmla="*/ 3085923 w 3810024"/>
                <a:gd name="connsiteY2" fmla="*/ 0 h 915720"/>
                <a:gd name="connsiteX3" fmla="*/ 3466531 w 3810024"/>
                <a:gd name="connsiteY3" fmla="*/ 380608 h 915720"/>
                <a:gd name="connsiteX4" fmla="*/ 3295533 w 3810024"/>
                <a:gd name="connsiteY4" fmla="*/ 360247 h 915720"/>
                <a:gd name="connsiteX5" fmla="*/ 3769922 w 3810024"/>
                <a:gd name="connsiteY5" fmla="*/ 903738 h 915720"/>
                <a:gd name="connsiteX6" fmla="*/ 2429301 w 3810024"/>
                <a:gd name="connsiteY6" fmla="*/ 759686 h 915720"/>
                <a:gd name="connsiteX7" fmla="*/ 380608 w 3810024"/>
                <a:gd name="connsiteY7" fmla="*/ 761216 h 915720"/>
                <a:gd name="connsiteX8" fmla="*/ 0 w 3810024"/>
                <a:gd name="connsiteY8" fmla="*/ 380608 h 915720"/>
                <a:gd name="connsiteX0" fmla="*/ 0 w 3810024"/>
                <a:gd name="connsiteY0" fmla="*/ 380608 h 915720"/>
                <a:gd name="connsiteX1" fmla="*/ 380608 w 3810024"/>
                <a:gd name="connsiteY1" fmla="*/ 0 h 915720"/>
                <a:gd name="connsiteX2" fmla="*/ 2607124 w 3810024"/>
                <a:gd name="connsiteY2" fmla="*/ 0 h 915720"/>
                <a:gd name="connsiteX3" fmla="*/ 3466531 w 3810024"/>
                <a:gd name="connsiteY3" fmla="*/ 380608 h 915720"/>
                <a:gd name="connsiteX4" fmla="*/ 3295533 w 3810024"/>
                <a:gd name="connsiteY4" fmla="*/ 360247 h 915720"/>
                <a:gd name="connsiteX5" fmla="*/ 3769922 w 3810024"/>
                <a:gd name="connsiteY5" fmla="*/ 903738 h 915720"/>
                <a:gd name="connsiteX6" fmla="*/ 2429301 w 3810024"/>
                <a:gd name="connsiteY6" fmla="*/ 759686 h 915720"/>
                <a:gd name="connsiteX7" fmla="*/ 380608 w 3810024"/>
                <a:gd name="connsiteY7" fmla="*/ 761216 h 915720"/>
                <a:gd name="connsiteX8" fmla="*/ 0 w 3810024"/>
                <a:gd name="connsiteY8" fmla="*/ 380608 h 915720"/>
                <a:gd name="connsiteX0" fmla="*/ 0 w 3769923"/>
                <a:gd name="connsiteY0" fmla="*/ 380608 h 915720"/>
                <a:gd name="connsiteX1" fmla="*/ 380608 w 3769923"/>
                <a:gd name="connsiteY1" fmla="*/ 0 h 915720"/>
                <a:gd name="connsiteX2" fmla="*/ 2607124 w 3769923"/>
                <a:gd name="connsiteY2" fmla="*/ 0 h 915720"/>
                <a:gd name="connsiteX3" fmla="*/ 3466531 w 3769923"/>
                <a:gd name="connsiteY3" fmla="*/ 380608 h 915720"/>
                <a:gd name="connsiteX4" fmla="*/ 3769922 w 3769923"/>
                <a:gd name="connsiteY4" fmla="*/ 903738 h 915720"/>
                <a:gd name="connsiteX5" fmla="*/ 2429301 w 3769923"/>
                <a:gd name="connsiteY5" fmla="*/ 759686 h 915720"/>
                <a:gd name="connsiteX6" fmla="*/ 380608 w 3769923"/>
                <a:gd name="connsiteY6" fmla="*/ 761216 h 915720"/>
                <a:gd name="connsiteX7" fmla="*/ 0 w 3769923"/>
                <a:gd name="connsiteY7" fmla="*/ 380608 h 915720"/>
                <a:gd name="connsiteX0" fmla="*/ 0 w 3769923"/>
                <a:gd name="connsiteY0" fmla="*/ 380608 h 912759"/>
                <a:gd name="connsiteX1" fmla="*/ 380608 w 3769923"/>
                <a:gd name="connsiteY1" fmla="*/ 0 h 912759"/>
                <a:gd name="connsiteX2" fmla="*/ 2607124 w 3769923"/>
                <a:gd name="connsiteY2" fmla="*/ 0 h 912759"/>
                <a:gd name="connsiteX3" fmla="*/ 3466531 w 3769923"/>
                <a:gd name="connsiteY3" fmla="*/ 380608 h 912759"/>
                <a:gd name="connsiteX4" fmla="*/ 3769922 w 3769923"/>
                <a:gd name="connsiteY4" fmla="*/ 903738 h 912759"/>
                <a:gd name="connsiteX5" fmla="*/ 2925039 w 3769923"/>
                <a:gd name="connsiteY5" fmla="*/ 631996 h 912759"/>
                <a:gd name="connsiteX6" fmla="*/ 2429301 w 3769923"/>
                <a:gd name="connsiteY6" fmla="*/ 759686 h 912759"/>
                <a:gd name="connsiteX7" fmla="*/ 380608 w 3769923"/>
                <a:gd name="connsiteY7" fmla="*/ 761216 h 912759"/>
                <a:gd name="connsiteX8" fmla="*/ 0 w 3769923"/>
                <a:gd name="connsiteY8" fmla="*/ 380608 h 912759"/>
                <a:gd name="connsiteX0" fmla="*/ 0 w 3769923"/>
                <a:gd name="connsiteY0" fmla="*/ 380608 h 912759"/>
                <a:gd name="connsiteX1" fmla="*/ 380608 w 3769923"/>
                <a:gd name="connsiteY1" fmla="*/ 0 h 912759"/>
                <a:gd name="connsiteX2" fmla="*/ 2607124 w 3769923"/>
                <a:gd name="connsiteY2" fmla="*/ 0 h 912759"/>
                <a:gd name="connsiteX3" fmla="*/ 3466531 w 3769923"/>
                <a:gd name="connsiteY3" fmla="*/ 380608 h 912759"/>
                <a:gd name="connsiteX4" fmla="*/ 3769922 w 3769923"/>
                <a:gd name="connsiteY4" fmla="*/ 903738 h 912759"/>
                <a:gd name="connsiteX5" fmla="*/ 2925039 w 3769923"/>
                <a:gd name="connsiteY5" fmla="*/ 631996 h 912759"/>
                <a:gd name="connsiteX6" fmla="*/ 2429301 w 3769923"/>
                <a:gd name="connsiteY6" fmla="*/ 759686 h 912759"/>
                <a:gd name="connsiteX7" fmla="*/ 380608 w 3769923"/>
                <a:gd name="connsiteY7" fmla="*/ 761216 h 912759"/>
                <a:gd name="connsiteX8" fmla="*/ 0 w 3769923"/>
                <a:gd name="connsiteY8" fmla="*/ 380608 h 912759"/>
                <a:gd name="connsiteX0" fmla="*/ 0 w 3769923"/>
                <a:gd name="connsiteY0" fmla="*/ 380608 h 761215"/>
                <a:gd name="connsiteX1" fmla="*/ 380608 w 3769923"/>
                <a:gd name="connsiteY1" fmla="*/ 0 h 761215"/>
                <a:gd name="connsiteX2" fmla="*/ 2607124 w 3769923"/>
                <a:gd name="connsiteY2" fmla="*/ 0 h 761215"/>
                <a:gd name="connsiteX3" fmla="*/ 3466531 w 3769923"/>
                <a:gd name="connsiteY3" fmla="*/ 380608 h 761215"/>
                <a:gd name="connsiteX4" fmla="*/ 3769923 w 3769923"/>
                <a:gd name="connsiteY4" fmla="*/ 740854 h 761215"/>
                <a:gd name="connsiteX5" fmla="*/ 2925039 w 3769923"/>
                <a:gd name="connsiteY5" fmla="*/ 631996 h 761215"/>
                <a:gd name="connsiteX6" fmla="*/ 2429301 w 3769923"/>
                <a:gd name="connsiteY6" fmla="*/ 759686 h 761215"/>
                <a:gd name="connsiteX7" fmla="*/ 380608 w 3769923"/>
                <a:gd name="connsiteY7" fmla="*/ 761216 h 761215"/>
                <a:gd name="connsiteX8" fmla="*/ 0 w 3769923"/>
                <a:gd name="connsiteY8" fmla="*/ 380608 h 761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69923" h="761215">
                  <a:moveTo>
                    <a:pt x="0" y="380608"/>
                  </a:moveTo>
                  <a:cubicBezTo>
                    <a:pt x="0" y="170404"/>
                    <a:pt x="170404" y="0"/>
                    <a:pt x="380608" y="0"/>
                  </a:cubicBezTo>
                  <a:lnTo>
                    <a:pt x="2607124" y="0"/>
                  </a:lnTo>
                  <a:cubicBezTo>
                    <a:pt x="2817328" y="0"/>
                    <a:pt x="3466531" y="170404"/>
                    <a:pt x="3466531" y="380608"/>
                  </a:cubicBezTo>
                  <a:lnTo>
                    <a:pt x="3769923" y="740854"/>
                  </a:lnTo>
                  <a:cubicBezTo>
                    <a:pt x="3673974" y="806506"/>
                    <a:pt x="3148476" y="656005"/>
                    <a:pt x="2925039" y="631996"/>
                  </a:cubicBezTo>
                  <a:cubicBezTo>
                    <a:pt x="2701602" y="607987"/>
                    <a:pt x="2984474" y="537940"/>
                    <a:pt x="2429301" y="759686"/>
                  </a:cubicBezTo>
                  <a:lnTo>
                    <a:pt x="380608" y="761216"/>
                  </a:lnTo>
                  <a:cubicBezTo>
                    <a:pt x="170404" y="761216"/>
                    <a:pt x="0" y="590812"/>
                    <a:pt x="0" y="380608"/>
                  </a:cubicBezTo>
                  <a:close/>
                </a:path>
              </a:pathLst>
            </a:custGeom>
            <a:noFill/>
            <a:ln w="19050">
              <a:solidFill>
                <a:srgbClr val="1C1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07234">
            <a:off x="4691611" y="2719439"/>
            <a:ext cx="2155790" cy="1535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6" name="Group 45"/>
          <p:cNvGrpSpPr/>
          <p:nvPr/>
        </p:nvGrpSpPr>
        <p:grpSpPr>
          <a:xfrm>
            <a:off x="2651177" y="4333761"/>
            <a:ext cx="6606467" cy="2138988"/>
            <a:chOff x="3241727" y="4381386"/>
            <a:chExt cx="6606467" cy="2138988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1727" y="4381386"/>
              <a:ext cx="6606467" cy="10939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5209488" flipH="1">
              <a:off x="6135196" y="4120856"/>
              <a:ext cx="2090108" cy="270892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59" name="TextBox 58"/>
          <p:cNvSpPr txBox="1"/>
          <p:nvPr/>
        </p:nvSpPr>
        <p:spPr>
          <a:xfrm>
            <a:off x="2343807" y="202859"/>
            <a:ext cx="7504387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771146" y="5862666"/>
            <a:ext cx="8649708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A,B ও B,C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922111" y="4915726"/>
            <a:ext cx="365760" cy="365760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0">
                <a:schemeClr val="accent1">
                  <a:lumMod val="5000"/>
                  <a:lumOff val="95000"/>
                </a:schemeClr>
              </a:gs>
              <a:gs pos="12000">
                <a:schemeClr val="bg1"/>
              </a:gs>
              <a:gs pos="39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6094030" y="2979336"/>
            <a:ext cx="12018" cy="1805039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5922111" y="3486976"/>
            <a:ext cx="365760" cy="365760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0">
                <a:schemeClr val="accent1">
                  <a:lumMod val="5000"/>
                  <a:lumOff val="95000"/>
                </a:schemeClr>
              </a:gs>
              <a:gs pos="12000">
                <a:schemeClr val="bg1"/>
              </a:gs>
              <a:gs pos="39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>
            <a:off x="3439624" y="2920832"/>
            <a:ext cx="2834640" cy="2834640"/>
          </a:xfrm>
          <a:prstGeom prst="arc">
            <a:avLst>
              <a:gd name="adj1" fmla="val 19125740"/>
              <a:gd name="adj2" fmla="val 20842911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>
            <a:off x="3434958" y="2935134"/>
            <a:ext cx="2834640" cy="2834640"/>
          </a:xfrm>
          <a:prstGeom prst="arc">
            <a:avLst>
              <a:gd name="adj1" fmla="val 529135"/>
              <a:gd name="adj2" fmla="val 268945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>
            <a:off x="5921151" y="2939884"/>
            <a:ext cx="2834640" cy="2834640"/>
          </a:xfrm>
          <a:prstGeom prst="arc">
            <a:avLst>
              <a:gd name="adj1" fmla="val 8206894"/>
              <a:gd name="adj2" fmla="val 10118983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/>
          <p:cNvSpPr/>
          <p:nvPr/>
        </p:nvSpPr>
        <p:spPr>
          <a:xfrm>
            <a:off x="5919631" y="2945130"/>
            <a:ext cx="2834640" cy="2834640"/>
          </a:xfrm>
          <a:prstGeom prst="arc">
            <a:avLst>
              <a:gd name="adj1" fmla="val 11678737"/>
              <a:gd name="adj2" fmla="val 1297747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 rot="5400000">
            <a:off x="1768656" y="2416198"/>
            <a:ext cx="6606467" cy="2138988"/>
            <a:chOff x="3241727" y="4381386"/>
            <a:chExt cx="6606467" cy="2138988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1727" y="4381386"/>
              <a:ext cx="6606467" cy="10939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5209488" flipH="1">
              <a:off x="6135196" y="4120856"/>
              <a:ext cx="2090108" cy="270892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614004">
            <a:off x="5988443" y="3050217"/>
            <a:ext cx="2155790" cy="1535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9" name="TextBox 48"/>
          <p:cNvSpPr txBox="1"/>
          <p:nvPr/>
        </p:nvSpPr>
        <p:spPr>
          <a:xfrm>
            <a:off x="2389190" y="204508"/>
            <a:ext cx="7504387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780137" y="5842940"/>
            <a:ext cx="8649708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AB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সমদ্বিখন্ডক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EF।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75790">
            <a:off x="2197228" y="1694514"/>
            <a:ext cx="5304552" cy="530064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22" cstate="screen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3750" b="46953" l="6806" r="90000">
                        <a14:foregroundMark x1="10694" y1="8750" x2="80278" y2="8750"/>
                        <a14:foregroundMark x1="58472" y1="22891" x2="59861" y2="23125"/>
                        <a14:foregroundMark x1="78333" y1="22109" x2="80139" y2="20391"/>
                        <a14:foregroundMark x1="81111" y1="20781" x2="80278" y2="19688"/>
                        <a14:foregroundMark x1="77083" y1="21172" x2="76667" y2="221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8701" t="5965" r="11793" b="53450"/>
          <a:stretch/>
        </p:blipFill>
        <p:spPr>
          <a:xfrm>
            <a:off x="8637426" y="938096"/>
            <a:ext cx="3324932" cy="3017329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760269" y="5861172"/>
            <a:ext cx="11048416" cy="64452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BC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সমদ্বিখন্ডক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এঁকে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7247880"/>
              </p:ext>
            </p:extLst>
          </p:nvPr>
        </p:nvGraphicFramePr>
        <p:xfrm>
          <a:off x="6059098" y="4329904"/>
          <a:ext cx="450759" cy="486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Equation" r:id="rId24" imgW="152280" imgH="164880" progId="Equation.3">
                  <p:embed/>
                </p:oleObj>
              </mc:Choice>
              <mc:Fallback>
                <p:oleObj name="Equation" r:id="rId24" imgW="15228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6059098" y="4329904"/>
                        <a:ext cx="450759" cy="4863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6323046"/>
              </p:ext>
            </p:extLst>
          </p:nvPr>
        </p:nvGraphicFramePr>
        <p:xfrm>
          <a:off x="6055592" y="2544860"/>
          <a:ext cx="400791" cy="399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Equation" r:id="rId26" imgW="164880" imgH="164880" progId="Equation.3">
                  <p:embed/>
                </p:oleObj>
              </mc:Choice>
              <mc:Fallback>
                <p:oleObj name="Equation" r:id="rId26" imgW="16488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6055592" y="2544860"/>
                        <a:ext cx="400791" cy="3993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2322010" y="227173"/>
            <a:ext cx="7504387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8208335" y="3241509"/>
            <a:ext cx="365760" cy="365760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0">
                <a:schemeClr val="accent1">
                  <a:lumMod val="5000"/>
                  <a:lumOff val="95000"/>
                </a:schemeClr>
              </a:gs>
              <a:gs pos="12000">
                <a:schemeClr val="bg1"/>
              </a:gs>
              <a:gs pos="39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6092637" y="3248361"/>
            <a:ext cx="365760" cy="365760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0">
                <a:schemeClr val="accent1">
                  <a:lumMod val="5000"/>
                  <a:lumOff val="95000"/>
                </a:schemeClr>
              </a:gs>
              <a:gs pos="12000">
                <a:schemeClr val="bg1"/>
              </a:gs>
              <a:gs pos="39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/>
          <p:cNvCxnSpPr/>
          <p:nvPr/>
        </p:nvCxnSpPr>
        <p:spPr>
          <a:xfrm>
            <a:off x="5757863" y="3429000"/>
            <a:ext cx="1833562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3" name="Arc 62"/>
          <p:cNvSpPr/>
          <p:nvPr/>
        </p:nvSpPr>
        <p:spPr>
          <a:xfrm>
            <a:off x="5922870" y="2942328"/>
            <a:ext cx="2834640" cy="2834640"/>
          </a:xfrm>
          <a:prstGeom prst="arc">
            <a:avLst>
              <a:gd name="adj1" fmla="val 12813018"/>
              <a:gd name="adj2" fmla="val 14110204"/>
            </a:avLst>
          </a:prstGeom>
          <a:noFill/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Arc 63"/>
          <p:cNvSpPr/>
          <p:nvPr/>
        </p:nvSpPr>
        <p:spPr>
          <a:xfrm>
            <a:off x="5916633" y="2944592"/>
            <a:ext cx="2834640" cy="2834640"/>
          </a:xfrm>
          <a:prstGeom prst="arc">
            <a:avLst>
              <a:gd name="adj1" fmla="val 18174001"/>
              <a:gd name="adj2" fmla="val 19917621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Arc 64"/>
          <p:cNvSpPr/>
          <p:nvPr/>
        </p:nvSpPr>
        <p:spPr>
          <a:xfrm>
            <a:off x="5908987" y="1071303"/>
            <a:ext cx="2834640" cy="2834640"/>
          </a:xfrm>
          <a:prstGeom prst="arc">
            <a:avLst>
              <a:gd name="adj1" fmla="val 1572109"/>
              <a:gd name="adj2" fmla="val 338943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Arc 65"/>
          <p:cNvSpPr/>
          <p:nvPr/>
        </p:nvSpPr>
        <p:spPr>
          <a:xfrm>
            <a:off x="5903893" y="1069427"/>
            <a:ext cx="2834640" cy="2834640"/>
          </a:xfrm>
          <a:prstGeom prst="arc">
            <a:avLst>
              <a:gd name="adj1" fmla="val 7453628"/>
              <a:gd name="adj2" fmla="val 8777244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3340531" y="3394673"/>
            <a:ext cx="6606467" cy="2138988"/>
            <a:chOff x="3241727" y="4381386"/>
            <a:chExt cx="6606467" cy="2138988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1727" y="4381386"/>
              <a:ext cx="6606467" cy="10939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 rotWithShape="1"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5209488" flipH="1">
              <a:off x="6135196" y="4120856"/>
              <a:ext cx="2090108" cy="270892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75812">
            <a:off x="5488700" y="1688889"/>
            <a:ext cx="2155790" cy="1535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820903">
            <a:off x="4660542" y="1722610"/>
            <a:ext cx="5304552" cy="5300648"/>
          </a:xfrm>
          <a:prstGeom prst="rect">
            <a:avLst/>
          </a:prstGeom>
        </p:spPr>
      </p:pic>
      <p:graphicFrame>
        <p:nvGraphicFramePr>
          <p:cNvPr id="76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1597353"/>
              </p:ext>
            </p:extLst>
          </p:nvPr>
        </p:nvGraphicFramePr>
        <p:xfrm>
          <a:off x="5691053" y="3009846"/>
          <a:ext cx="401637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Equation" r:id="rId28" imgW="152280" imgH="177480" progId="Equation.3">
                  <p:embed/>
                </p:oleObj>
              </mc:Choice>
              <mc:Fallback>
                <p:oleObj name="Equation" r:id="rId28" imgW="15228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5691053" y="3009846"/>
                        <a:ext cx="401637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Rounded Rectangle 10">
            <a:extLst>
              <a:ext uri="{FF2B5EF4-FFF2-40B4-BE49-F238E27FC236}">
                <a16:creationId xmlns:a16="http://schemas.microsoft.com/office/drawing/2014/main" xmlns="" id="{0A779EF3-BBF3-495A-BE9F-D8FA5036E83C}"/>
              </a:ext>
            </a:extLst>
          </p:cNvPr>
          <p:cNvSpPr/>
          <p:nvPr/>
        </p:nvSpPr>
        <p:spPr>
          <a:xfrm>
            <a:off x="-705721" y="5655952"/>
            <a:ext cx="13808815" cy="1001531"/>
          </a:xfrm>
          <a:prstGeom prst="roundRect">
            <a:avLst>
              <a:gd name="adj" fmla="val 0"/>
            </a:avLst>
          </a:prstGeom>
          <a:gradFill>
            <a:gsLst>
              <a:gs pos="77000">
                <a:srgbClr val="D9F6FB"/>
              </a:gs>
              <a:gs pos="18000">
                <a:srgbClr val="EFF5FB"/>
              </a:gs>
              <a:gs pos="100000">
                <a:srgbClr val="72FCFE"/>
              </a:gs>
              <a:gs pos="2000">
                <a:srgbClr val="72FCFE"/>
              </a:gs>
            </a:gsLst>
            <a:path path="circle">
              <a:fillToRect l="100000" b="100000"/>
            </a:path>
          </a:gra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029646" y="3394399"/>
            <a:ext cx="8132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O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831"/>
          <a:stretch/>
        </p:blipFill>
        <p:spPr>
          <a:xfrm>
            <a:off x="-18623266" y="5769774"/>
            <a:ext cx="18489635" cy="963251"/>
          </a:xfrm>
          <a:prstGeom prst="rect">
            <a:avLst/>
          </a:prstGeom>
        </p:spPr>
      </p:pic>
      <p:pic>
        <p:nvPicPr>
          <p:cNvPr id="5" name="Voice 003_s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11808685" y="71573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08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2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9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33333E-6 L 0.20885 -0.00046 " pathEditMode="relative" rAng="0" ptsTypes="AA">
                                      <p:cBhvr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43" y="-23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48148E-6 L 0.01159 -0.30023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3" y="-15023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64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937 -0.00277 L 0.18411 -0.01389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3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372 -0.01296 L 0.18333 0.26598 " pathEditMode="relative" rAng="0" ptsTypes="AA">
                                      <p:cBhvr>
                                        <p:cTn id="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13935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2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5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" presetClass="entr" presetSubtype="3" decel="4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8" presetClass="emph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animRot by="5400000">
                                      <p:cBhvr>
                                        <p:cTn id="12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3" presetID="63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33333E-6 L 0.20312 0.00139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56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600"/>
                            </p:stCondLst>
                            <p:childTnLst>
                              <p:par>
                                <p:cTn id="13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0">
                                      <p:cBhvr>
                                        <p:cTn id="137" dur="1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1" presetID="22" presetClass="entr" presetSubtype="4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100"/>
                            </p:stCondLst>
                            <p:childTnLst>
                              <p:par>
                                <p:cTn id="145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600"/>
                            </p:stCondLst>
                            <p:childTnLst>
                              <p:par>
                                <p:cTn id="154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600"/>
                            </p:stCondLst>
                            <p:childTnLst>
                              <p:par>
                                <p:cTn id="171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-0.00039 0.29236 " pathEditMode="relative" rAng="0" ptsTypes="AA">
                                      <p:cBhvr>
                                        <p:cTn id="1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14606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2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6200"/>
                            </p:stCondLst>
                            <p:childTnLst>
                              <p:par>
                                <p:cTn id="17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25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5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2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25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5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00"/>
                            </p:stCondLst>
                            <p:childTnLst>
                              <p:par>
                                <p:cTn id="234" presetID="2" presetClass="entr" presetSubtype="3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000"/>
                            </p:stCondLst>
                            <p:childTnLst>
                              <p:par>
                                <p:cTn id="239" presetID="8" presetClass="emph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animRot by="10800000">
                                      <p:cBhvr>
                                        <p:cTn id="240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1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4" presetID="22" presetClass="entr" presetSubtype="1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6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600"/>
                            </p:stCondLst>
                            <p:childTnLst>
                              <p:par>
                                <p:cTn id="248" presetID="6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0 L 0.00039 -0.27708 " pathEditMode="relative" rAng="0" ptsTypes="AA">
                                      <p:cBhvr>
                                        <p:cTn id="24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3600"/>
                            </p:stCondLst>
                            <p:childTnLst>
                              <p:par>
                                <p:cTn id="25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9000000">
                                      <p:cBhvr>
                                        <p:cTn id="252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3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5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6" presetID="22" presetClass="entr" presetSubtype="4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8" dur="3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5100"/>
                            </p:stCondLst>
                            <p:childTnLst>
                              <p:par>
                                <p:cTn id="260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1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5600"/>
                            </p:stCondLst>
                            <p:childTnLst>
                              <p:par>
                                <p:cTn id="269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7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7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6600"/>
                            </p:stCondLst>
                            <p:childTnLst>
                              <p:par>
                                <p:cTn id="286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15508 -0.00231 " pathEditMode="relative" rAng="0" ptsTypes="AA">
                                      <p:cBhvr>
                                        <p:cTn id="2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47" y="-116"/>
                                    </p:animMotion>
                                  </p:childTnLst>
                                </p:cTn>
                              </p:par>
                              <p:par>
                                <p:cTn id="288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7200"/>
                            </p:stCondLst>
                            <p:childTnLst>
                              <p:par>
                                <p:cTn id="292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1" dur="25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25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500"/>
                            </p:stCondLst>
                            <p:childTnLst>
                              <p:par>
                                <p:cTn id="319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2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0" dur="1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1" dur="1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2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3500"/>
                            </p:stCondLst>
                            <p:childTnLst>
                              <p:par>
                                <p:cTn id="3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-0.00039 0.34954 " pathEditMode="relative" rAng="0" ptsTypes="AA">
                                      <p:cBhvr>
                                        <p:cTn id="34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1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3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9" grpId="0" animBg="1"/>
      <p:bldP spid="79" grpId="1" animBg="1"/>
      <p:bldP spid="2" grpId="0" animBg="1"/>
      <p:bldP spid="26" grpId="0" animBg="1"/>
      <p:bldP spid="28" grpId="0" animBg="1"/>
      <p:bldP spid="29" grpId="0" animBg="1"/>
      <p:bldP spid="34" grpId="0" animBg="1"/>
      <p:bldP spid="34" grpId="1" animBg="1"/>
      <p:bldP spid="35" grpId="0" animBg="1"/>
      <p:bldP spid="35" grpId="1" animBg="1"/>
      <p:bldP spid="59" grpId="0" animBg="1"/>
      <p:bldP spid="59" grpId="1" animBg="1"/>
      <p:bldP spid="60" grpId="0" animBg="1"/>
      <p:bldP spid="60" grpId="1" animBg="1"/>
      <p:bldP spid="22" grpId="0" animBg="1"/>
      <p:bldP spid="22" grpId="1" animBg="1"/>
      <p:bldP spid="24" grpId="0" animBg="1"/>
      <p:bldP spid="24" grpId="1" animBg="1"/>
      <p:bldP spid="25" grpId="0" animBg="1"/>
      <p:bldP spid="27" grpId="0" animBg="1"/>
      <p:bldP spid="33" grpId="0" animBg="1"/>
      <p:bldP spid="39" grpId="0" animBg="1"/>
      <p:bldP spid="49" grpId="0" animBg="1"/>
      <p:bldP spid="49" grpId="1" animBg="1"/>
      <p:bldP spid="50" grpId="0" animBg="1"/>
      <p:bldP spid="50" grpId="1" animBg="1"/>
      <p:bldP spid="54" grpId="0" animBg="1"/>
      <p:bldP spid="54" grpId="1" animBg="1"/>
      <p:bldP spid="57" grpId="0" animBg="1"/>
      <p:bldP spid="57" grpId="1" animBg="1"/>
      <p:bldP spid="58" grpId="0" animBg="1"/>
      <p:bldP spid="58" grpId="1" animBg="1"/>
      <p:bldP spid="61" grpId="0" animBg="1"/>
      <p:bldP spid="61" grpId="1" animBg="1"/>
      <p:bldP spid="63" grpId="0" animBg="1"/>
      <p:bldP spid="64" grpId="0" animBg="1"/>
      <p:bldP spid="65" grpId="0" animBg="1"/>
      <p:bldP spid="66" grpId="0" animBg="1"/>
      <p:bldP spid="77" grpId="0" animBg="1"/>
      <p:bldP spid="72" grpId="0"/>
      <p:bldP spid="7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921546" y="3192437"/>
            <a:ext cx="3320209" cy="1776235"/>
            <a:chOff x="3824059" y="2321548"/>
            <a:chExt cx="5539586" cy="296355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865" b="97101" l="0" r="99664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2525" y="2321548"/>
              <a:ext cx="5481120" cy="296355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9093429">
              <a:off x="3824059" y="2789527"/>
              <a:ext cx="2609869" cy="171960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162098">
              <a:off x="5120738" y="4144511"/>
              <a:ext cx="3647051" cy="58384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47987">
              <a:off x="6760702" y="2569229"/>
              <a:ext cx="1250588" cy="1028001"/>
            </a:xfrm>
            <a:prstGeom prst="rect">
              <a:avLst/>
            </a:prstGeom>
          </p:spPr>
        </p:pic>
      </p:grpSp>
      <p:pic>
        <p:nvPicPr>
          <p:cNvPr id="7" name="Voice 001_s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383235" y="1097281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9717" y="164910"/>
            <a:ext cx="1569492" cy="417591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" name="TextBox 8"/>
          <p:cNvSpPr txBox="1"/>
          <p:nvPr/>
        </p:nvSpPr>
        <p:spPr>
          <a:xfrm>
            <a:off x="446269" y="1518117"/>
            <a:ext cx="1021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633584" y="1078378"/>
            <a:ext cx="6086007" cy="1648918"/>
            <a:chOff x="3147934" y="2373778"/>
            <a:chExt cx="6086007" cy="1648918"/>
          </a:xfrm>
        </p:grpSpPr>
        <p:sp>
          <p:nvSpPr>
            <p:cNvPr id="11" name="Rectangle 10"/>
            <p:cNvSpPr/>
            <p:nvPr/>
          </p:nvSpPr>
          <p:spPr>
            <a:xfrm>
              <a:off x="3440242" y="2373778"/>
              <a:ext cx="5793699" cy="16489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147934" y="2373778"/>
              <a:ext cx="404735" cy="1648918"/>
            </a:xfrm>
            <a:prstGeom prst="rect">
              <a:avLst/>
            </a:prstGeom>
            <a:solidFill>
              <a:srgbClr val="1C1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7824431" y="4031898"/>
            <a:ext cx="2101756" cy="29679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6714" y="2703238"/>
            <a:ext cx="1335521" cy="1894526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>
            <a:off x="7401351" y="2520830"/>
            <a:ext cx="2784144" cy="2718468"/>
          </a:xfrm>
          <a:custGeom>
            <a:avLst/>
            <a:gdLst>
              <a:gd name="connsiteX0" fmla="*/ 1921859 w 2784144"/>
              <a:gd name="connsiteY0" fmla="*/ 0 h 2389699"/>
              <a:gd name="connsiteX1" fmla="*/ 2784144 w 2784144"/>
              <a:gd name="connsiteY1" fmla="*/ 0 h 2389699"/>
              <a:gd name="connsiteX2" fmla="*/ 2784144 w 2784144"/>
              <a:gd name="connsiteY2" fmla="*/ 2389699 h 2389699"/>
              <a:gd name="connsiteX3" fmla="*/ 0 w 2784144"/>
              <a:gd name="connsiteY3" fmla="*/ 2389699 h 2389699"/>
              <a:gd name="connsiteX4" fmla="*/ 0 w 2784144"/>
              <a:gd name="connsiteY4" fmla="*/ 238610 h 2389699"/>
              <a:gd name="connsiteX5" fmla="*/ 119027 w 2784144"/>
              <a:gd name="connsiteY5" fmla="*/ 244576 h 2389699"/>
              <a:gd name="connsiteX6" fmla="*/ 512013 w 2784144"/>
              <a:gd name="connsiteY6" fmla="*/ 195100 h 2389699"/>
              <a:gd name="connsiteX7" fmla="*/ 569860 w 2784144"/>
              <a:gd name="connsiteY7" fmla="*/ 174660 h 2389699"/>
              <a:gd name="connsiteX8" fmla="*/ 573635 w 2784144"/>
              <a:gd name="connsiteY8" fmla="*/ 180592 h 2389699"/>
              <a:gd name="connsiteX9" fmla="*/ 850213 w 2784144"/>
              <a:gd name="connsiteY9" fmla="*/ 263236 h 2389699"/>
              <a:gd name="connsiteX10" fmla="*/ 952821 w 2784144"/>
              <a:gd name="connsiteY10" fmla="*/ 225523 h 2389699"/>
              <a:gd name="connsiteX11" fmla="*/ 988192 w 2784144"/>
              <a:gd name="connsiteY11" fmla="*/ 196661 h 2389699"/>
              <a:gd name="connsiteX12" fmla="*/ 1009883 w 2784144"/>
              <a:gd name="connsiteY12" fmla="*/ 206528 h 2389699"/>
              <a:gd name="connsiteX13" fmla="*/ 1105234 w 2784144"/>
              <a:gd name="connsiteY13" fmla="*/ 219869 h 2389699"/>
              <a:gd name="connsiteX14" fmla="*/ 1360759 w 2784144"/>
              <a:gd name="connsiteY14" fmla="*/ 85583 h 2389699"/>
              <a:gd name="connsiteX15" fmla="*/ 1365769 w 2784144"/>
              <a:gd name="connsiteY15" fmla="*/ 72788 h 2389699"/>
              <a:gd name="connsiteX16" fmla="*/ 1368354 w 2784144"/>
              <a:gd name="connsiteY16" fmla="*/ 80050 h 2389699"/>
              <a:gd name="connsiteX17" fmla="*/ 1395759 w 2784144"/>
              <a:gd name="connsiteY17" fmla="*/ 119883 h 2389699"/>
              <a:gd name="connsiteX18" fmla="*/ 1717341 w 2784144"/>
              <a:gd name="connsiteY18" fmla="*/ 53716 h 2389699"/>
              <a:gd name="connsiteX19" fmla="*/ 1720000 w 2784144"/>
              <a:gd name="connsiteY19" fmla="*/ 50506 h 2389699"/>
              <a:gd name="connsiteX20" fmla="*/ 1754508 w 2784144"/>
              <a:gd name="connsiteY20" fmla="*/ 70244 h 2389699"/>
              <a:gd name="connsiteX21" fmla="*/ 1796729 w 2784144"/>
              <a:gd name="connsiteY21" fmla="*/ 78087 h 2389699"/>
              <a:gd name="connsiteX22" fmla="*/ 1913860 w 2784144"/>
              <a:gd name="connsiteY22" fmla="*/ 12161 h 238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84144" h="2389699">
                <a:moveTo>
                  <a:pt x="1921859" y="0"/>
                </a:moveTo>
                <a:lnTo>
                  <a:pt x="2784144" y="0"/>
                </a:lnTo>
                <a:lnTo>
                  <a:pt x="2784144" y="2389699"/>
                </a:lnTo>
                <a:lnTo>
                  <a:pt x="0" y="2389699"/>
                </a:lnTo>
                <a:lnTo>
                  <a:pt x="0" y="238610"/>
                </a:lnTo>
                <a:lnTo>
                  <a:pt x="119027" y="244576"/>
                </a:lnTo>
                <a:cubicBezTo>
                  <a:pt x="261320" y="244576"/>
                  <a:pt x="395193" y="226653"/>
                  <a:pt x="512013" y="195100"/>
                </a:cubicBezTo>
                <a:lnTo>
                  <a:pt x="569860" y="174660"/>
                </a:lnTo>
                <a:lnTo>
                  <a:pt x="573635" y="180592"/>
                </a:lnTo>
                <a:cubicBezTo>
                  <a:pt x="630123" y="249938"/>
                  <a:pt x="737488" y="285325"/>
                  <a:pt x="850213" y="263236"/>
                </a:cubicBezTo>
                <a:cubicBezTo>
                  <a:pt x="887788" y="255873"/>
                  <a:pt x="922402" y="242821"/>
                  <a:pt x="952821" y="225523"/>
                </a:cubicBezTo>
                <a:lnTo>
                  <a:pt x="988192" y="196661"/>
                </a:lnTo>
                <a:lnTo>
                  <a:pt x="1009883" y="206528"/>
                </a:lnTo>
                <a:cubicBezTo>
                  <a:pt x="1039615" y="215159"/>
                  <a:pt x="1071731" y="219869"/>
                  <a:pt x="1105234" y="219869"/>
                </a:cubicBezTo>
                <a:cubicBezTo>
                  <a:pt x="1220103" y="219869"/>
                  <a:pt x="1318660" y="164497"/>
                  <a:pt x="1360759" y="85583"/>
                </a:cubicBezTo>
                <a:lnTo>
                  <a:pt x="1365769" y="72788"/>
                </a:lnTo>
                <a:lnTo>
                  <a:pt x="1368354" y="80050"/>
                </a:lnTo>
                <a:cubicBezTo>
                  <a:pt x="1375787" y="94873"/>
                  <a:pt x="1384911" y="108253"/>
                  <a:pt x="1395759" y="119883"/>
                </a:cubicBezTo>
                <a:cubicBezTo>
                  <a:pt x="1471700" y="201291"/>
                  <a:pt x="1607023" y="169956"/>
                  <a:pt x="1717341" y="53716"/>
                </a:cubicBezTo>
                <a:lnTo>
                  <a:pt x="1720000" y="50506"/>
                </a:lnTo>
                <a:lnTo>
                  <a:pt x="1754508" y="70244"/>
                </a:lnTo>
                <a:cubicBezTo>
                  <a:pt x="1768146" y="75386"/>
                  <a:pt x="1782266" y="78087"/>
                  <a:pt x="1796729" y="78087"/>
                </a:cubicBezTo>
                <a:cubicBezTo>
                  <a:pt x="1840117" y="78087"/>
                  <a:pt x="1880424" y="53783"/>
                  <a:pt x="1913860" y="121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-659142" y="-356278"/>
            <a:ext cx="1609502" cy="1813420"/>
            <a:chOff x="-2714694" y="-35700"/>
            <a:chExt cx="1609502" cy="1813420"/>
          </a:xfrm>
        </p:grpSpPr>
        <p:sp>
          <p:nvSpPr>
            <p:cNvPr id="17" name="Freeform 16"/>
            <p:cNvSpPr/>
            <p:nvPr/>
          </p:nvSpPr>
          <p:spPr>
            <a:xfrm rot="3047481">
              <a:off x="-2385352" y="-3570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 rot="3053245">
              <a:off x="-2714694" y="49756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6C2E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 rot="17201849">
            <a:off x="-635109" y="5491119"/>
            <a:ext cx="1609502" cy="1813420"/>
            <a:chOff x="-2714694" y="-35700"/>
            <a:chExt cx="1609502" cy="1813420"/>
          </a:xfrm>
        </p:grpSpPr>
        <p:sp>
          <p:nvSpPr>
            <p:cNvPr id="20" name="Freeform 19"/>
            <p:cNvSpPr/>
            <p:nvPr/>
          </p:nvSpPr>
          <p:spPr>
            <a:xfrm rot="3047481">
              <a:off x="-2385352" y="-3570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 rot="3053245">
              <a:off x="-2714694" y="49756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6C2E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271758" y="57646"/>
            <a:ext cx="11923992" cy="184466"/>
            <a:chOff x="1271758" y="120710"/>
            <a:chExt cx="11923992" cy="184466"/>
          </a:xfrm>
        </p:grpSpPr>
        <p:cxnSp>
          <p:nvCxnSpPr>
            <p:cNvPr id="23" name="Straight Connector 22"/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 rot="16200000" flipH="1">
            <a:off x="-1571825" y="3158749"/>
            <a:ext cx="3474720" cy="184466"/>
            <a:chOff x="1271758" y="120710"/>
            <a:chExt cx="11923992" cy="184466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 flipV="1">
            <a:off x="1329563" y="6547789"/>
            <a:ext cx="11923992" cy="184466"/>
            <a:chOff x="1271758" y="120710"/>
            <a:chExt cx="11923992" cy="184466"/>
          </a:xfrm>
        </p:grpSpPr>
        <p:cxnSp>
          <p:nvCxnSpPr>
            <p:cNvPr id="33" name="Straight Connector 32"/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 rot="5400000">
            <a:off x="9141895" y="3223519"/>
            <a:ext cx="5669280" cy="184466"/>
            <a:chOff x="1271758" y="120710"/>
            <a:chExt cx="11923992" cy="184466"/>
          </a:xfrm>
        </p:grpSpPr>
        <p:cxnSp>
          <p:nvCxnSpPr>
            <p:cNvPr id="38" name="Straight Connector 37"/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1930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10"/>
                            </p:stCondLst>
                            <p:childTnLst>
                              <p:par>
                                <p:cTn id="2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0.49219 0.00162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09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10"/>
                            </p:stCondLst>
                            <p:childTnLst>
                              <p:par>
                                <p:cTn id="2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9" grpId="0"/>
      <p:bldP spid="15" grpId="0" animBg="1"/>
      <p:bldP spid="1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636499" y="-4497780"/>
            <a:ext cx="5334462" cy="6151397"/>
            <a:chOff x="4369388" y="-4720980"/>
            <a:chExt cx="5334462" cy="615139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69388" y="-4720980"/>
              <a:ext cx="5334462" cy="6151397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124893" y="-1688053"/>
              <a:ext cx="3848986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৫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জন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ভাগ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হয়ে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আলোচনা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পোস্টার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পেপারে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আঁকি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চিহ্ন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বিবরণ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সহ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)।</a:t>
              </a:r>
            </a:p>
            <a:p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অঙ্কন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শেষে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প্রতি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একজন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দলনেতা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এসে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উপস্থাপন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6112038" y="-5486401"/>
            <a:ext cx="6545179" cy="6233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8537"/>
          <a:stretch>
            <a:fillRect/>
          </a:stretch>
        </p:blipFill>
        <p:spPr>
          <a:xfrm>
            <a:off x="6631321" y="394648"/>
            <a:ext cx="5334462" cy="705118"/>
          </a:xfrm>
          <a:custGeom>
            <a:avLst/>
            <a:gdLst>
              <a:gd name="connsiteX0" fmla="*/ 0 w 5334462"/>
              <a:gd name="connsiteY0" fmla="*/ 0 h 705118"/>
              <a:gd name="connsiteX1" fmla="*/ 5334462 w 5334462"/>
              <a:gd name="connsiteY1" fmla="*/ 0 h 705118"/>
              <a:gd name="connsiteX2" fmla="*/ 5334462 w 5334462"/>
              <a:gd name="connsiteY2" fmla="*/ 705118 h 705118"/>
              <a:gd name="connsiteX3" fmla="*/ 0 w 5334462"/>
              <a:gd name="connsiteY3" fmla="*/ 705118 h 70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4462" h="705118">
                <a:moveTo>
                  <a:pt x="0" y="0"/>
                </a:moveTo>
                <a:lnTo>
                  <a:pt x="5334462" y="0"/>
                </a:lnTo>
                <a:lnTo>
                  <a:pt x="5334462" y="705118"/>
                </a:lnTo>
                <a:lnTo>
                  <a:pt x="0" y="705118"/>
                </a:lnTo>
                <a:close/>
              </a:path>
            </a:pathLst>
          </a:custGeom>
        </p:spPr>
      </p:pic>
      <p:sp>
        <p:nvSpPr>
          <p:cNvPr id="13" name="Rounded Rectangle 12"/>
          <p:cNvSpPr/>
          <p:nvPr/>
        </p:nvSpPr>
        <p:spPr>
          <a:xfrm>
            <a:off x="1728391" y="5455039"/>
            <a:ext cx="10237392" cy="685291"/>
          </a:xfrm>
          <a:prstGeom prst="roundRect">
            <a:avLst>
              <a:gd name="adj" fmla="val 0"/>
            </a:avLst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বৃত্তচাপ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বৃত্তচাপটির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335580" y="4906446"/>
            <a:ext cx="1962230" cy="1580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231902" y="4973195"/>
            <a:ext cx="1645920" cy="1645920"/>
            <a:chOff x="231902" y="975607"/>
            <a:chExt cx="1845290" cy="1405881"/>
          </a:xfrm>
        </p:grpSpPr>
        <p:sp>
          <p:nvSpPr>
            <p:cNvPr id="16" name="Freeform 15"/>
            <p:cNvSpPr/>
            <p:nvPr/>
          </p:nvSpPr>
          <p:spPr>
            <a:xfrm>
              <a:off x="1151564" y="98086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 flipH="1" flipV="1">
              <a:off x="231902" y="97560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Freeform 17"/>
          <p:cNvSpPr/>
          <p:nvPr/>
        </p:nvSpPr>
        <p:spPr>
          <a:xfrm>
            <a:off x="381333" y="5107186"/>
            <a:ext cx="1371600" cy="1371600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>
            <a:gsLst>
              <a:gs pos="78000">
                <a:srgbClr val="00B0F0"/>
              </a:gs>
              <a:gs pos="39000">
                <a:srgbClr val="00B0F0"/>
              </a:gs>
              <a:gs pos="62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24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dirty="0">
              <a:ln w="9525">
                <a:noFill/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28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5" presetID="42" presetClass="path" presetSubtype="0" accel="50000" fill="hold" nodeType="after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-4.07407E-6 L -0.00026 0.49584 " pathEditMode="relative" rAng="0" ptsTypes="AA" p14:bounceEnd="69000">
                                          <p:cBhvr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" y="2479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3" grpId="0" animBg="1"/>
          <p:bldP spid="1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5" presetID="42" presetClass="path" presetSubtype="0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-4.07407E-6 L -0.00026 0.49584 " pathEditMode="relative" rAng="0" ptsTypes="AA">
                                          <p:cBhvr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" y="2479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3" grpId="0" animBg="1"/>
          <p:bldP spid="18" grpId="0" animBg="1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801" y="1518554"/>
            <a:ext cx="11455695" cy="4052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২।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বৃত্তের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দুইটি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ভিন্ন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বিন্দুর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সংযোজক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রেখাংশকে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বলে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267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2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267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4267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ব্যাস</a:t>
            </a:r>
            <a:endParaRPr lang="en-US" sz="426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267" dirty="0">
                <a:latin typeface="NikoshBAN" panose="02000000000000000000" pitchFamily="2" charset="0"/>
                <a:cs typeface="NikoshBAN" panose="02000000000000000000" pitchFamily="2" charset="0"/>
              </a:rPr>
              <a:t>	(খ) </a:t>
            </a:r>
            <a:r>
              <a:rPr lang="en-US" sz="4267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</a:t>
            </a:r>
            <a:endParaRPr lang="en-US" sz="426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267" dirty="0">
                <a:latin typeface="NikoshBAN" panose="02000000000000000000" pitchFamily="2" charset="0"/>
                <a:cs typeface="NikoshBAN" panose="02000000000000000000" pitchFamily="2" charset="0"/>
              </a:rPr>
              <a:t>	(গ) </a:t>
            </a:r>
            <a:r>
              <a:rPr lang="en-US" sz="4267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জ্যা</a:t>
            </a:r>
            <a:endParaRPr lang="en-US" sz="4267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267" dirty="0">
                <a:latin typeface="NikoshBAN" panose="02000000000000000000" pitchFamily="2" charset="0"/>
                <a:cs typeface="NikoshBAN" panose="02000000000000000000" pitchFamily="2" charset="0"/>
              </a:rPr>
              <a:t>	(ঘ) </a:t>
            </a:r>
            <a:r>
              <a:rPr lang="en-US" sz="4267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চাপ</a:t>
            </a:r>
            <a:endParaRPr lang="en-US" sz="426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631029" y="2878982"/>
            <a:ext cx="650240" cy="650240"/>
          </a:xfrm>
          <a:prstGeom prst="ellipse">
            <a:avLst/>
          </a:prstGeom>
          <a:solidFill>
            <a:srgbClr val="C00000"/>
          </a:solidFill>
          <a:ln w="7620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240" dirty="0"/>
          </a:p>
        </p:txBody>
      </p:sp>
      <p:sp>
        <p:nvSpPr>
          <p:cNvPr id="4" name="TextBox 3"/>
          <p:cNvSpPr txBox="1"/>
          <p:nvPr/>
        </p:nvSpPr>
        <p:spPr>
          <a:xfrm>
            <a:off x="647801" y="1405863"/>
            <a:ext cx="1001265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জ্যা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লম্বসমদ্বিখন্ডক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কেন্দ্রগামী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ii) 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উপরস্থ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চাপ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নির্ধারণ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iii)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বৃত্তস্থ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বিন্দুর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দুরত্বকে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ব্যাস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(ক) 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(খ) 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ও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iii)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(গ) (ii) ও (iii)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(ঘ) 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, (ii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631029" y="4154543"/>
            <a:ext cx="650240" cy="650240"/>
          </a:xfrm>
          <a:prstGeom prst="ellipse">
            <a:avLst/>
          </a:prstGeom>
          <a:solidFill>
            <a:srgbClr val="C00000"/>
          </a:solidFill>
          <a:ln w="7620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240" dirty="0"/>
          </a:p>
        </p:txBody>
      </p:sp>
      <p:sp>
        <p:nvSpPr>
          <p:cNvPr id="6" name="TextBox 5"/>
          <p:cNvSpPr txBox="1"/>
          <p:nvPr/>
        </p:nvSpPr>
        <p:spPr>
          <a:xfrm>
            <a:off x="647801" y="1518554"/>
            <a:ext cx="11891912" cy="3457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বৃত্তের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যেকোনো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দুইটি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বিন্দুর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মধ্যের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পরিধির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অংশকে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বলে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</a:p>
          <a:p>
            <a:r>
              <a:rPr lang="en-US" sz="4267" dirty="0">
                <a:latin typeface="NikoshBAN" panose="02000000000000000000" pitchFamily="2" charset="0"/>
                <a:cs typeface="NikoshBAN" panose="02000000000000000000" pitchFamily="2" charset="0"/>
              </a:rPr>
              <a:t>	(ক) </a:t>
            </a:r>
            <a:r>
              <a:rPr lang="en-US" sz="4267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জ্যা</a:t>
            </a:r>
            <a:endParaRPr lang="en-US" sz="426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267" dirty="0">
                <a:latin typeface="NikoshBAN" panose="02000000000000000000" pitchFamily="2" charset="0"/>
                <a:cs typeface="NikoshBAN" panose="02000000000000000000" pitchFamily="2" charset="0"/>
              </a:rPr>
              <a:t>	(খ) </a:t>
            </a:r>
            <a:r>
              <a:rPr lang="en-US" sz="4267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চাপ</a:t>
            </a:r>
            <a:endParaRPr lang="en-US" sz="426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267" dirty="0">
                <a:latin typeface="NikoshBAN" panose="02000000000000000000" pitchFamily="2" charset="0"/>
                <a:cs typeface="NikoshBAN" panose="02000000000000000000" pitchFamily="2" charset="0"/>
              </a:rPr>
              <a:t>	(গ) </a:t>
            </a:r>
            <a:r>
              <a:rPr lang="en-US" sz="4267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endParaRPr lang="en-US" sz="4267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267" dirty="0">
                <a:latin typeface="NikoshBAN" panose="02000000000000000000" pitchFamily="2" charset="0"/>
                <a:cs typeface="NikoshBAN" panose="02000000000000000000" pitchFamily="2" charset="0"/>
              </a:rPr>
              <a:t>	(ঘ) </a:t>
            </a:r>
            <a:r>
              <a:rPr lang="en-US" sz="4267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</a:t>
            </a:r>
            <a:endParaRPr lang="en-US" sz="426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537332" y="5034906"/>
            <a:ext cx="650240" cy="650240"/>
          </a:xfrm>
          <a:prstGeom prst="ellipse">
            <a:avLst/>
          </a:prstGeom>
          <a:solidFill>
            <a:srgbClr val="C00000"/>
          </a:solidFill>
          <a:ln w="7620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240" dirty="0"/>
          </a:p>
        </p:txBody>
      </p:sp>
      <p:sp>
        <p:nvSpPr>
          <p:cNvPr id="8" name="TextBox 7"/>
          <p:cNvSpPr txBox="1"/>
          <p:nvPr/>
        </p:nvSpPr>
        <p:spPr>
          <a:xfrm>
            <a:off x="2380621" y="282714"/>
            <a:ext cx="7216782" cy="646331"/>
          </a:xfrm>
          <a:prstGeom prst="rect">
            <a:avLst/>
          </a:prstGeom>
          <a:gradFill>
            <a:gsLst>
              <a:gs pos="94000">
                <a:schemeClr val="bg1"/>
              </a:gs>
              <a:gs pos="100000">
                <a:srgbClr val="FF0000"/>
              </a:gs>
              <a:gs pos="79000">
                <a:schemeClr val="bg1"/>
              </a:gs>
              <a:gs pos="89000">
                <a:srgbClr val="00AAE6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মূল্যায়ন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156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3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9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00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3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19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24" decel="50000">
                                          <p:stCondLst>
                                            <p:cond delay="100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3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19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24" decel="50000">
                                          <p:stCondLst>
                                            <p:cond delay="100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4" grpId="0"/>
      <p:bldP spid="5" grpId="0" animBg="1"/>
      <p:bldP spid="6" grpId="0"/>
      <p:bldP spid="6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0737674" y="327546"/>
            <a:ext cx="962238" cy="999232"/>
          </a:xfrm>
          <a:custGeom>
            <a:avLst/>
            <a:gdLst>
              <a:gd name="connsiteX0" fmla="*/ 2289187 w 3519411"/>
              <a:gd name="connsiteY0" fmla="*/ 2292631 h 3499511"/>
              <a:gd name="connsiteX1" fmla="*/ 2289187 w 3519411"/>
              <a:gd name="connsiteY1" fmla="*/ 2366934 h 3499511"/>
              <a:gd name="connsiteX2" fmla="*/ 1205134 w 3519411"/>
              <a:gd name="connsiteY2" fmla="*/ 2366934 h 3499511"/>
              <a:gd name="connsiteX3" fmla="*/ 1205134 w 3519411"/>
              <a:gd name="connsiteY3" fmla="*/ 2309125 h 3499511"/>
              <a:gd name="connsiteX4" fmla="*/ 1190058 w 3519411"/>
              <a:gd name="connsiteY4" fmla="*/ 2309125 h 3499511"/>
              <a:gd name="connsiteX5" fmla="*/ 1190058 w 3519411"/>
              <a:gd name="connsiteY5" fmla="*/ 2392665 h 3499511"/>
              <a:gd name="connsiteX6" fmla="*/ 2312760 w 3519411"/>
              <a:gd name="connsiteY6" fmla="*/ 2392665 h 3499511"/>
              <a:gd name="connsiteX7" fmla="*/ 2312760 w 3519411"/>
              <a:gd name="connsiteY7" fmla="*/ 2292631 h 3499511"/>
              <a:gd name="connsiteX8" fmla="*/ 2253505 w 3519411"/>
              <a:gd name="connsiteY8" fmla="*/ 2292631 h 3499511"/>
              <a:gd name="connsiteX9" fmla="*/ 2253505 w 3519411"/>
              <a:gd name="connsiteY9" fmla="*/ 2328312 h 3499511"/>
              <a:gd name="connsiteX10" fmla="*/ 1237416 w 3519411"/>
              <a:gd name="connsiteY10" fmla="*/ 2328312 h 3499511"/>
              <a:gd name="connsiteX11" fmla="*/ 1237416 w 3519411"/>
              <a:gd name="connsiteY11" fmla="*/ 2309125 h 3499511"/>
              <a:gd name="connsiteX12" fmla="*/ 1221254 w 3519411"/>
              <a:gd name="connsiteY12" fmla="*/ 2309125 h 3499511"/>
              <a:gd name="connsiteX13" fmla="*/ 1221254 w 3519411"/>
              <a:gd name="connsiteY13" fmla="*/ 2350814 h 3499511"/>
              <a:gd name="connsiteX14" fmla="*/ 2273067 w 3519411"/>
              <a:gd name="connsiteY14" fmla="*/ 2350814 h 3499511"/>
              <a:gd name="connsiteX15" fmla="*/ 2273067 w 3519411"/>
              <a:gd name="connsiteY15" fmla="*/ 2292631 h 3499511"/>
              <a:gd name="connsiteX16" fmla="*/ 1190058 w 3519411"/>
              <a:gd name="connsiteY16" fmla="*/ 2233324 h 3499511"/>
              <a:gd name="connsiteX17" fmla="*/ 1190058 w 3519411"/>
              <a:gd name="connsiteY17" fmla="*/ 2237324 h 3499511"/>
              <a:gd name="connsiteX18" fmla="*/ 1205134 w 3519411"/>
              <a:gd name="connsiteY18" fmla="*/ 2237324 h 3499511"/>
              <a:gd name="connsiteX19" fmla="*/ 1205134 w 3519411"/>
              <a:gd name="connsiteY19" fmla="*/ 2233324 h 3499511"/>
              <a:gd name="connsiteX20" fmla="*/ 1221254 w 3519411"/>
              <a:gd name="connsiteY20" fmla="*/ 2209682 h 3499511"/>
              <a:gd name="connsiteX21" fmla="*/ 1221254 w 3519411"/>
              <a:gd name="connsiteY21" fmla="*/ 2237324 h 3499511"/>
              <a:gd name="connsiteX22" fmla="*/ 1237416 w 3519411"/>
              <a:gd name="connsiteY22" fmla="*/ 2237324 h 3499511"/>
              <a:gd name="connsiteX23" fmla="*/ 1237416 w 3519411"/>
              <a:gd name="connsiteY23" fmla="*/ 2209682 h 3499511"/>
              <a:gd name="connsiteX24" fmla="*/ 1190058 w 3519411"/>
              <a:gd name="connsiteY24" fmla="*/ 2204914 h 3499511"/>
              <a:gd name="connsiteX25" fmla="*/ 1190058 w 3519411"/>
              <a:gd name="connsiteY25" fmla="*/ 2209682 h 3499511"/>
              <a:gd name="connsiteX26" fmla="*/ 1205134 w 3519411"/>
              <a:gd name="connsiteY26" fmla="*/ 2209682 h 3499511"/>
              <a:gd name="connsiteX27" fmla="*/ 1205134 w 3519411"/>
              <a:gd name="connsiteY27" fmla="*/ 2204914 h 3499511"/>
              <a:gd name="connsiteX28" fmla="*/ 2269997 w 3519411"/>
              <a:gd name="connsiteY28" fmla="*/ 2193188 h 3499511"/>
              <a:gd name="connsiteX29" fmla="*/ 2269997 w 3519411"/>
              <a:gd name="connsiteY29" fmla="*/ 2220830 h 3499511"/>
              <a:gd name="connsiteX30" fmla="*/ 2273067 w 3519411"/>
              <a:gd name="connsiteY30" fmla="*/ 2220830 h 3499511"/>
              <a:gd name="connsiteX31" fmla="*/ 2273067 w 3519411"/>
              <a:gd name="connsiteY31" fmla="*/ 2193188 h 3499511"/>
              <a:gd name="connsiteX32" fmla="*/ 1221254 w 3519411"/>
              <a:gd name="connsiteY32" fmla="*/ 2182041 h 3499511"/>
              <a:gd name="connsiteX33" fmla="*/ 1221254 w 3519411"/>
              <a:gd name="connsiteY33" fmla="*/ 2204914 h 3499511"/>
              <a:gd name="connsiteX34" fmla="*/ 1237416 w 3519411"/>
              <a:gd name="connsiteY34" fmla="*/ 2204914 h 3499511"/>
              <a:gd name="connsiteX35" fmla="*/ 1237416 w 3519411"/>
              <a:gd name="connsiteY35" fmla="*/ 2182041 h 3499511"/>
              <a:gd name="connsiteX36" fmla="*/ 1190058 w 3519411"/>
              <a:gd name="connsiteY36" fmla="*/ 2177272 h 3499511"/>
              <a:gd name="connsiteX37" fmla="*/ 1190058 w 3519411"/>
              <a:gd name="connsiteY37" fmla="*/ 2182041 h 3499511"/>
              <a:gd name="connsiteX38" fmla="*/ 1205134 w 3519411"/>
              <a:gd name="connsiteY38" fmla="*/ 2182041 h 3499511"/>
              <a:gd name="connsiteX39" fmla="*/ 1205134 w 3519411"/>
              <a:gd name="connsiteY39" fmla="*/ 2177272 h 3499511"/>
              <a:gd name="connsiteX40" fmla="*/ 2269997 w 3519411"/>
              <a:gd name="connsiteY40" fmla="*/ 2165546 h 3499511"/>
              <a:gd name="connsiteX41" fmla="*/ 2269997 w 3519411"/>
              <a:gd name="connsiteY41" fmla="*/ 2188420 h 3499511"/>
              <a:gd name="connsiteX42" fmla="*/ 2273067 w 3519411"/>
              <a:gd name="connsiteY42" fmla="*/ 2188420 h 3499511"/>
              <a:gd name="connsiteX43" fmla="*/ 2273067 w 3519411"/>
              <a:gd name="connsiteY43" fmla="*/ 2165546 h 3499511"/>
              <a:gd name="connsiteX44" fmla="*/ 1221254 w 3519411"/>
              <a:gd name="connsiteY44" fmla="*/ 2154399 h 3499511"/>
              <a:gd name="connsiteX45" fmla="*/ 1221254 w 3519411"/>
              <a:gd name="connsiteY45" fmla="*/ 2177272 h 3499511"/>
              <a:gd name="connsiteX46" fmla="*/ 1237416 w 3519411"/>
              <a:gd name="connsiteY46" fmla="*/ 2177272 h 3499511"/>
              <a:gd name="connsiteX47" fmla="*/ 1237416 w 3519411"/>
              <a:gd name="connsiteY47" fmla="*/ 2154399 h 3499511"/>
              <a:gd name="connsiteX48" fmla="*/ 1190058 w 3519411"/>
              <a:gd name="connsiteY48" fmla="*/ 2149631 h 3499511"/>
              <a:gd name="connsiteX49" fmla="*/ 1190058 w 3519411"/>
              <a:gd name="connsiteY49" fmla="*/ 2154399 h 3499511"/>
              <a:gd name="connsiteX50" fmla="*/ 1205134 w 3519411"/>
              <a:gd name="connsiteY50" fmla="*/ 2154399 h 3499511"/>
              <a:gd name="connsiteX51" fmla="*/ 1205134 w 3519411"/>
              <a:gd name="connsiteY51" fmla="*/ 2149631 h 3499511"/>
              <a:gd name="connsiteX52" fmla="*/ 2269997 w 3519411"/>
              <a:gd name="connsiteY52" fmla="*/ 2137905 h 3499511"/>
              <a:gd name="connsiteX53" fmla="*/ 2269997 w 3519411"/>
              <a:gd name="connsiteY53" fmla="*/ 2160778 h 3499511"/>
              <a:gd name="connsiteX54" fmla="*/ 2273067 w 3519411"/>
              <a:gd name="connsiteY54" fmla="*/ 2160778 h 3499511"/>
              <a:gd name="connsiteX55" fmla="*/ 2273067 w 3519411"/>
              <a:gd name="connsiteY55" fmla="*/ 2137905 h 3499511"/>
              <a:gd name="connsiteX56" fmla="*/ 1221254 w 3519411"/>
              <a:gd name="connsiteY56" fmla="*/ 2126757 h 3499511"/>
              <a:gd name="connsiteX57" fmla="*/ 1221254 w 3519411"/>
              <a:gd name="connsiteY57" fmla="*/ 2149631 h 3499511"/>
              <a:gd name="connsiteX58" fmla="*/ 1237416 w 3519411"/>
              <a:gd name="connsiteY58" fmla="*/ 2149631 h 3499511"/>
              <a:gd name="connsiteX59" fmla="*/ 1237416 w 3519411"/>
              <a:gd name="connsiteY59" fmla="*/ 2126757 h 3499511"/>
              <a:gd name="connsiteX60" fmla="*/ 1190058 w 3519411"/>
              <a:gd name="connsiteY60" fmla="*/ 2121989 h 3499511"/>
              <a:gd name="connsiteX61" fmla="*/ 1190058 w 3519411"/>
              <a:gd name="connsiteY61" fmla="*/ 2126757 h 3499511"/>
              <a:gd name="connsiteX62" fmla="*/ 1205134 w 3519411"/>
              <a:gd name="connsiteY62" fmla="*/ 2126757 h 3499511"/>
              <a:gd name="connsiteX63" fmla="*/ 1205134 w 3519411"/>
              <a:gd name="connsiteY63" fmla="*/ 2121989 h 3499511"/>
              <a:gd name="connsiteX64" fmla="*/ 2269997 w 3519411"/>
              <a:gd name="connsiteY64" fmla="*/ 2110263 h 3499511"/>
              <a:gd name="connsiteX65" fmla="*/ 2269997 w 3519411"/>
              <a:gd name="connsiteY65" fmla="*/ 2133136 h 3499511"/>
              <a:gd name="connsiteX66" fmla="*/ 2273067 w 3519411"/>
              <a:gd name="connsiteY66" fmla="*/ 2133136 h 3499511"/>
              <a:gd name="connsiteX67" fmla="*/ 2273067 w 3519411"/>
              <a:gd name="connsiteY67" fmla="*/ 2110263 h 3499511"/>
              <a:gd name="connsiteX68" fmla="*/ 1221254 w 3519411"/>
              <a:gd name="connsiteY68" fmla="*/ 2099116 h 3499511"/>
              <a:gd name="connsiteX69" fmla="*/ 1221254 w 3519411"/>
              <a:gd name="connsiteY69" fmla="*/ 2121989 h 3499511"/>
              <a:gd name="connsiteX70" fmla="*/ 1237416 w 3519411"/>
              <a:gd name="connsiteY70" fmla="*/ 2121989 h 3499511"/>
              <a:gd name="connsiteX71" fmla="*/ 1237416 w 3519411"/>
              <a:gd name="connsiteY71" fmla="*/ 2099116 h 3499511"/>
              <a:gd name="connsiteX72" fmla="*/ 1190058 w 3519411"/>
              <a:gd name="connsiteY72" fmla="*/ 2094347 h 3499511"/>
              <a:gd name="connsiteX73" fmla="*/ 1190058 w 3519411"/>
              <a:gd name="connsiteY73" fmla="*/ 2099116 h 3499511"/>
              <a:gd name="connsiteX74" fmla="*/ 1205134 w 3519411"/>
              <a:gd name="connsiteY74" fmla="*/ 2099116 h 3499511"/>
              <a:gd name="connsiteX75" fmla="*/ 1205134 w 3519411"/>
              <a:gd name="connsiteY75" fmla="*/ 2094347 h 3499511"/>
              <a:gd name="connsiteX76" fmla="*/ 2269997 w 3519411"/>
              <a:gd name="connsiteY76" fmla="*/ 2082621 h 3499511"/>
              <a:gd name="connsiteX77" fmla="*/ 2269997 w 3519411"/>
              <a:gd name="connsiteY77" fmla="*/ 2105495 h 3499511"/>
              <a:gd name="connsiteX78" fmla="*/ 2273067 w 3519411"/>
              <a:gd name="connsiteY78" fmla="*/ 2105495 h 3499511"/>
              <a:gd name="connsiteX79" fmla="*/ 2273067 w 3519411"/>
              <a:gd name="connsiteY79" fmla="*/ 2082621 h 3499511"/>
              <a:gd name="connsiteX80" fmla="*/ 1221254 w 3519411"/>
              <a:gd name="connsiteY80" fmla="*/ 2071474 h 3499511"/>
              <a:gd name="connsiteX81" fmla="*/ 1221254 w 3519411"/>
              <a:gd name="connsiteY81" fmla="*/ 2094347 h 3499511"/>
              <a:gd name="connsiteX82" fmla="*/ 1237416 w 3519411"/>
              <a:gd name="connsiteY82" fmla="*/ 2094347 h 3499511"/>
              <a:gd name="connsiteX83" fmla="*/ 1237416 w 3519411"/>
              <a:gd name="connsiteY83" fmla="*/ 2071474 h 3499511"/>
              <a:gd name="connsiteX84" fmla="*/ 1190058 w 3519411"/>
              <a:gd name="connsiteY84" fmla="*/ 2066706 h 3499511"/>
              <a:gd name="connsiteX85" fmla="*/ 1190058 w 3519411"/>
              <a:gd name="connsiteY85" fmla="*/ 2071474 h 3499511"/>
              <a:gd name="connsiteX86" fmla="*/ 1205134 w 3519411"/>
              <a:gd name="connsiteY86" fmla="*/ 2071474 h 3499511"/>
              <a:gd name="connsiteX87" fmla="*/ 1205134 w 3519411"/>
              <a:gd name="connsiteY87" fmla="*/ 2066706 h 3499511"/>
              <a:gd name="connsiteX88" fmla="*/ 2269997 w 3519411"/>
              <a:gd name="connsiteY88" fmla="*/ 2054980 h 3499511"/>
              <a:gd name="connsiteX89" fmla="*/ 2269997 w 3519411"/>
              <a:gd name="connsiteY89" fmla="*/ 2077853 h 3499511"/>
              <a:gd name="connsiteX90" fmla="*/ 2273067 w 3519411"/>
              <a:gd name="connsiteY90" fmla="*/ 2077853 h 3499511"/>
              <a:gd name="connsiteX91" fmla="*/ 2273067 w 3519411"/>
              <a:gd name="connsiteY91" fmla="*/ 2054980 h 3499511"/>
              <a:gd name="connsiteX92" fmla="*/ 1221254 w 3519411"/>
              <a:gd name="connsiteY92" fmla="*/ 2043832 h 3499511"/>
              <a:gd name="connsiteX93" fmla="*/ 1221254 w 3519411"/>
              <a:gd name="connsiteY93" fmla="*/ 2066706 h 3499511"/>
              <a:gd name="connsiteX94" fmla="*/ 1237416 w 3519411"/>
              <a:gd name="connsiteY94" fmla="*/ 2066706 h 3499511"/>
              <a:gd name="connsiteX95" fmla="*/ 1237416 w 3519411"/>
              <a:gd name="connsiteY95" fmla="*/ 2043832 h 3499511"/>
              <a:gd name="connsiteX96" fmla="*/ 1190058 w 3519411"/>
              <a:gd name="connsiteY96" fmla="*/ 2039064 h 3499511"/>
              <a:gd name="connsiteX97" fmla="*/ 1190058 w 3519411"/>
              <a:gd name="connsiteY97" fmla="*/ 2043832 h 3499511"/>
              <a:gd name="connsiteX98" fmla="*/ 1205134 w 3519411"/>
              <a:gd name="connsiteY98" fmla="*/ 2043832 h 3499511"/>
              <a:gd name="connsiteX99" fmla="*/ 1205134 w 3519411"/>
              <a:gd name="connsiteY99" fmla="*/ 2039064 h 3499511"/>
              <a:gd name="connsiteX100" fmla="*/ 2269997 w 3519411"/>
              <a:gd name="connsiteY100" fmla="*/ 2027338 h 3499511"/>
              <a:gd name="connsiteX101" fmla="*/ 2269997 w 3519411"/>
              <a:gd name="connsiteY101" fmla="*/ 2050211 h 3499511"/>
              <a:gd name="connsiteX102" fmla="*/ 2273067 w 3519411"/>
              <a:gd name="connsiteY102" fmla="*/ 2050211 h 3499511"/>
              <a:gd name="connsiteX103" fmla="*/ 2273067 w 3519411"/>
              <a:gd name="connsiteY103" fmla="*/ 2027338 h 3499511"/>
              <a:gd name="connsiteX104" fmla="*/ 1221254 w 3519411"/>
              <a:gd name="connsiteY104" fmla="*/ 2016190 h 3499511"/>
              <a:gd name="connsiteX105" fmla="*/ 1221254 w 3519411"/>
              <a:gd name="connsiteY105" fmla="*/ 2039064 h 3499511"/>
              <a:gd name="connsiteX106" fmla="*/ 1237416 w 3519411"/>
              <a:gd name="connsiteY106" fmla="*/ 2039064 h 3499511"/>
              <a:gd name="connsiteX107" fmla="*/ 1237416 w 3519411"/>
              <a:gd name="connsiteY107" fmla="*/ 2016190 h 3499511"/>
              <a:gd name="connsiteX108" fmla="*/ 1190058 w 3519411"/>
              <a:gd name="connsiteY108" fmla="*/ 2011422 h 3499511"/>
              <a:gd name="connsiteX109" fmla="*/ 1190058 w 3519411"/>
              <a:gd name="connsiteY109" fmla="*/ 2016190 h 3499511"/>
              <a:gd name="connsiteX110" fmla="*/ 1205134 w 3519411"/>
              <a:gd name="connsiteY110" fmla="*/ 2016190 h 3499511"/>
              <a:gd name="connsiteX111" fmla="*/ 1205134 w 3519411"/>
              <a:gd name="connsiteY111" fmla="*/ 2011422 h 3499511"/>
              <a:gd name="connsiteX112" fmla="*/ 2269997 w 3519411"/>
              <a:gd name="connsiteY112" fmla="*/ 1999696 h 3499511"/>
              <a:gd name="connsiteX113" fmla="*/ 2269997 w 3519411"/>
              <a:gd name="connsiteY113" fmla="*/ 2022570 h 3499511"/>
              <a:gd name="connsiteX114" fmla="*/ 2273067 w 3519411"/>
              <a:gd name="connsiteY114" fmla="*/ 2022570 h 3499511"/>
              <a:gd name="connsiteX115" fmla="*/ 2273067 w 3519411"/>
              <a:gd name="connsiteY115" fmla="*/ 1999696 h 3499511"/>
              <a:gd name="connsiteX116" fmla="*/ 1221254 w 3519411"/>
              <a:gd name="connsiteY116" fmla="*/ 1988549 h 3499511"/>
              <a:gd name="connsiteX117" fmla="*/ 1221254 w 3519411"/>
              <a:gd name="connsiteY117" fmla="*/ 2011422 h 3499511"/>
              <a:gd name="connsiteX118" fmla="*/ 1237416 w 3519411"/>
              <a:gd name="connsiteY118" fmla="*/ 2011422 h 3499511"/>
              <a:gd name="connsiteX119" fmla="*/ 1237416 w 3519411"/>
              <a:gd name="connsiteY119" fmla="*/ 1988549 h 3499511"/>
              <a:gd name="connsiteX120" fmla="*/ 1190058 w 3519411"/>
              <a:gd name="connsiteY120" fmla="*/ 1983780 h 3499511"/>
              <a:gd name="connsiteX121" fmla="*/ 1190058 w 3519411"/>
              <a:gd name="connsiteY121" fmla="*/ 1988549 h 3499511"/>
              <a:gd name="connsiteX122" fmla="*/ 1205134 w 3519411"/>
              <a:gd name="connsiteY122" fmla="*/ 1988549 h 3499511"/>
              <a:gd name="connsiteX123" fmla="*/ 1205134 w 3519411"/>
              <a:gd name="connsiteY123" fmla="*/ 1983780 h 3499511"/>
              <a:gd name="connsiteX124" fmla="*/ 2269997 w 3519411"/>
              <a:gd name="connsiteY124" fmla="*/ 1972054 h 3499511"/>
              <a:gd name="connsiteX125" fmla="*/ 2269997 w 3519411"/>
              <a:gd name="connsiteY125" fmla="*/ 1994928 h 3499511"/>
              <a:gd name="connsiteX126" fmla="*/ 2273067 w 3519411"/>
              <a:gd name="connsiteY126" fmla="*/ 1994928 h 3499511"/>
              <a:gd name="connsiteX127" fmla="*/ 2273067 w 3519411"/>
              <a:gd name="connsiteY127" fmla="*/ 1972054 h 3499511"/>
              <a:gd name="connsiteX128" fmla="*/ 1221254 w 3519411"/>
              <a:gd name="connsiteY128" fmla="*/ 1960907 h 3499511"/>
              <a:gd name="connsiteX129" fmla="*/ 1221254 w 3519411"/>
              <a:gd name="connsiteY129" fmla="*/ 1983780 h 3499511"/>
              <a:gd name="connsiteX130" fmla="*/ 1237416 w 3519411"/>
              <a:gd name="connsiteY130" fmla="*/ 1983780 h 3499511"/>
              <a:gd name="connsiteX131" fmla="*/ 1237416 w 3519411"/>
              <a:gd name="connsiteY131" fmla="*/ 1960907 h 3499511"/>
              <a:gd name="connsiteX132" fmla="*/ 1190058 w 3519411"/>
              <a:gd name="connsiteY132" fmla="*/ 1956139 h 3499511"/>
              <a:gd name="connsiteX133" fmla="*/ 1190058 w 3519411"/>
              <a:gd name="connsiteY133" fmla="*/ 1960907 h 3499511"/>
              <a:gd name="connsiteX134" fmla="*/ 1205134 w 3519411"/>
              <a:gd name="connsiteY134" fmla="*/ 1960907 h 3499511"/>
              <a:gd name="connsiteX135" fmla="*/ 1205134 w 3519411"/>
              <a:gd name="connsiteY135" fmla="*/ 1956139 h 3499511"/>
              <a:gd name="connsiteX136" fmla="*/ 2269997 w 3519411"/>
              <a:gd name="connsiteY136" fmla="*/ 1944413 h 3499511"/>
              <a:gd name="connsiteX137" fmla="*/ 2269997 w 3519411"/>
              <a:gd name="connsiteY137" fmla="*/ 1967286 h 3499511"/>
              <a:gd name="connsiteX138" fmla="*/ 2273067 w 3519411"/>
              <a:gd name="connsiteY138" fmla="*/ 1967286 h 3499511"/>
              <a:gd name="connsiteX139" fmla="*/ 2273067 w 3519411"/>
              <a:gd name="connsiteY139" fmla="*/ 1944413 h 3499511"/>
              <a:gd name="connsiteX140" fmla="*/ 1221254 w 3519411"/>
              <a:gd name="connsiteY140" fmla="*/ 1933265 h 3499511"/>
              <a:gd name="connsiteX141" fmla="*/ 1221254 w 3519411"/>
              <a:gd name="connsiteY141" fmla="*/ 1956139 h 3499511"/>
              <a:gd name="connsiteX142" fmla="*/ 1237416 w 3519411"/>
              <a:gd name="connsiteY142" fmla="*/ 1956139 h 3499511"/>
              <a:gd name="connsiteX143" fmla="*/ 1237416 w 3519411"/>
              <a:gd name="connsiteY143" fmla="*/ 1933265 h 3499511"/>
              <a:gd name="connsiteX144" fmla="*/ 1190058 w 3519411"/>
              <a:gd name="connsiteY144" fmla="*/ 1928497 h 3499511"/>
              <a:gd name="connsiteX145" fmla="*/ 1190058 w 3519411"/>
              <a:gd name="connsiteY145" fmla="*/ 1933265 h 3499511"/>
              <a:gd name="connsiteX146" fmla="*/ 1205134 w 3519411"/>
              <a:gd name="connsiteY146" fmla="*/ 1933265 h 3499511"/>
              <a:gd name="connsiteX147" fmla="*/ 1205134 w 3519411"/>
              <a:gd name="connsiteY147" fmla="*/ 1928497 h 3499511"/>
              <a:gd name="connsiteX148" fmla="*/ 2269997 w 3519411"/>
              <a:gd name="connsiteY148" fmla="*/ 1916771 h 3499511"/>
              <a:gd name="connsiteX149" fmla="*/ 2269997 w 3519411"/>
              <a:gd name="connsiteY149" fmla="*/ 1939644 h 3499511"/>
              <a:gd name="connsiteX150" fmla="*/ 2273067 w 3519411"/>
              <a:gd name="connsiteY150" fmla="*/ 1939644 h 3499511"/>
              <a:gd name="connsiteX151" fmla="*/ 2273067 w 3519411"/>
              <a:gd name="connsiteY151" fmla="*/ 1916771 h 3499511"/>
              <a:gd name="connsiteX152" fmla="*/ 1221254 w 3519411"/>
              <a:gd name="connsiteY152" fmla="*/ 1905624 h 3499511"/>
              <a:gd name="connsiteX153" fmla="*/ 1221254 w 3519411"/>
              <a:gd name="connsiteY153" fmla="*/ 1928497 h 3499511"/>
              <a:gd name="connsiteX154" fmla="*/ 1237416 w 3519411"/>
              <a:gd name="connsiteY154" fmla="*/ 1928497 h 3499511"/>
              <a:gd name="connsiteX155" fmla="*/ 1237416 w 3519411"/>
              <a:gd name="connsiteY155" fmla="*/ 1905624 h 3499511"/>
              <a:gd name="connsiteX156" fmla="*/ 1190058 w 3519411"/>
              <a:gd name="connsiteY156" fmla="*/ 1900855 h 3499511"/>
              <a:gd name="connsiteX157" fmla="*/ 1190058 w 3519411"/>
              <a:gd name="connsiteY157" fmla="*/ 1905624 h 3499511"/>
              <a:gd name="connsiteX158" fmla="*/ 1205134 w 3519411"/>
              <a:gd name="connsiteY158" fmla="*/ 1905624 h 3499511"/>
              <a:gd name="connsiteX159" fmla="*/ 1205134 w 3519411"/>
              <a:gd name="connsiteY159" fmla="*/ 1900855 h 3499511"/>
              <a:gd name="connsiteX160" fmla="*/ 2269997 w 3519411"/>
              <a:gd name="connsiteY160" fmla="*/ 1889129 h 3499511"/>
              <a:gd name="connsiteX161" fmla="*/ 2269997 w 3519411"/>
              <a:gd name="connsiteY161" fmla="*/ 1912003 h 3499511"/>
              <a:gd name="connsiteX162" fmla="*/ 2273067 w 3519411"/>
              <a:gd name="connsiteY162" fmla="*/ 1912003 h 3499511"/>
              <a:gd name="connsiteX163" fmla="*/ 2273067 w 3519411"/>
              <a:gd name="connsiteY163" fmla="*/ 1889129 h 3499511"/>
              <a:gd name="connsiteX164" fmla="*/ 1221254 w 3519411"/>
              <a:gd name="connsiteY164" fmla="*/ 1877982 h 3499511"/>
              <a:gd name="connsiteX165" fmla="*/ 1221254 w 3519411"/>
              <a:gd name="connsiteY165" fmla="*/ 1900855 h 3499511"/>
              <a:gd name="connsiteX166" fmla="*/ 1237416 w 3519411"/>
              <a:gd name="connsiteY166" fmla="*/ 1900855 h 3499511"/>
              <a:gd name="connsiteX167" fmla="*/ 1237416 w 3519411"/>
              <a:gd name="connsiteY167" fmla="*/ 1877982 h 3499511"/>
              <a:gd name="connsiteX168" fmla="*/ 1190058 w 3519411"/>
              <a:gd name="connsiteY168" fmla="*/ 1873214 h 3499511"/>
              <a:gd name="connsiteX169" fmla="*/ 1190058 w 3519411"/>
              <a:gd name="connsiteY169" fmla="*/ 1877982 h 3499511"/>
              <a:gd name="connsiteX170" fmla="*/ 1205134 w 3519411"/>
              <a:gd name="connsiteY170" fmla="*/ 1877982 h 3499511"/>
              <a:gd name="connsiteX171" fmla="*/ 1205134 w 3519411"/>
              <a:gd name="connsiteY171" fmla="*/ 1873214 h 3499511"/>
              <a:gd name="connsiteX172" fmla="*/ 2269997 w 3519411"/>
              <a:gd name="connsiteY172" fmla="*/ 1861488 h 3499511"/>
              <a:gd name="connsiteX173" fmla="*/ 2269997 w 3519411"/>
              <a:gd name="connsiteY173" fmla="*/ 1884361 h 3499511"/>
              <a:gd name="connsiteX174" fmla="*/ 2273067 w 3519411"/>
              <a:gd name="connsiteY174" fmla="*/ 1884361 h 3499511"/>
              <a:gd name="connsiteX175" fmla="*/ 2273067 w 3519411"/>
              <a:gd name="connsiteY175" fmla="*/ 1861488 h 3499511"/>
              <a:gd name="connsiteX176" fmla="*/ 1221254 w 3519411"/>
              <a:gd name="connsiteY176" fmla="*/ 1850340 h 3499511"/>
              <a:gd name="connsiteX177" fmla="*/ 1221254 w 3519411"/>
              <a:gd name="connsiteY177" fmla="*/ 1873214 h 3499511"/>
              <a:gd name="connsiteX178" fmla="*/ 1237416 w 3519411"/>
              <a:gd name="connsiteY178" fmla="*/ 1873214 h 3499511"/>
              <a:gd name="connsiteX179" fmla="*/ 1237416 w 3519411"/>
              <a:gd name="connsiteY179" fmla="*/ 1850340 h 3499511"/>
              <a:gd name="connsiteX180" fmla="*/ 1190058 w 3519411"/>
              <a:gd name="connsiteY180" fmla="*/ 1845572 h 3499511"/>
              <a:gd name="connsiteX181" fmla="*/ 1190058 w 3519411"/>
              <a:gd name="connsiteY181" fmla="*/ 1850340 h 3499511"/>
              <a:gd name="connsiteX182" fmla="*/ 1205134 w 3519411"/>
              <a:gd name="connsiteY182" fmla="*/ 1850340 h 3499511"/>
              <a:gd name="connsiteX183" fmla="*/ 1205134 w 3519411"/>
              <a:gd name="connsiteY183" fmla="*/ 1845572 h 3499511"/>
              <a:gd name="connsiteX184" fmla="*/ 2269997 w 3519411"/>
              <a:gd name="connsiteY184" fmla="*/ 1833846 h 3499511"/>
              <a:gd name="connsiteX185" fmla="*/ 2269997 w 3519411"/>
              <a:gd name="connsiteY185" fmla="*/ 1856719 h 3499511"/>
              <a:gd name="connsiteX186" fmla="*/ 2273067 w 3519411"/>
              <a:gd name="connsiteY186" fmla="*/ 1856719 h 3499511"/>
              <a:gd name="connsiteX187" fmla="*/ 2273067 w 3519411"/>
              <a:gd name="connsiteY187" fmla="*/ 1833846 h 3499511"/>
              <a:gd name="connsiteX188" fmla="*/ 1221254 w 3519411"/>
              <a:gd name="connsiteY188" fmla="*/ 1822699 h 3499511"/>
              <a:gd name="connsiteX189" fmla="*/ 1221254 w 3519411"/>
              <a:gd name="connsiteY189" fmla="*/ 1845572 h 3499511"/>
              <a:gd name="connsiteX190" fmla="*/ 1237416 w 3519411"/>
              <a:gd name="connsiteY190" fmla="*/ 1845572 h 3499511"/>
              <a:gd name="connsiteX191" fmla="*/ 1237416 w 3519411"/>
              <a:gd name="connsiteY191" fmla="*/ 1822699 h 3499511"/>
              <a:gd name="connsiteX192" fmla="*/ 1190058 w 3519411"/>
              <a:gd name="connsiteY192" fmla="*/ 1817930 h 3499511"/>
              <a:gd name="connsiteX193" fmla="*/ 1190058 w 3519411"/>
              <a:gd name="connsiteY193" fmla="*/ 1822699 h 3499511"/>
              <a:gd name="connsiteX194" fmla="*/ 1205134 w 3519411"/>
              <a:gd name="connsiteY194" fmla="*/ 1822699 h 3499511"/>
              <a:gd name="connsiteX195" fmla="*/ 1205134 w 3519411"/>
              <a:gd name="connsiteY195" fmla="*/ 1817930 h 3499511"/>
              <a:gd name="connsiteX196" fmla="*/ 2269997 w 3519411"/>
              <a:gd name="connsiteY196" fmla="*/ 1806204 h 3499511"/>
              <a:gd name="connsiteX197" fmla="*/ 2269997 w 3519411"/>
              <a:gd name="connsiteY197" fmla="*/ 1829078 h 3499511"/>
              <a:gd name="connsiteX198" fmla="*/ 2273067 w 3519411"/>
              <a:gd name="connsiteY198" fmla="*/ 1829078 h 3499511"/>
              <a:gd name="connsiteX199" fmla="*/ 2273067 w 3519411"/>
              <a:gd name="connsiteY199" fmla="*/ 1806204 h 3499511"/>
              <a:gd name="connsiteX200" fmla="*/ 1221254 w 3519411"/>
              <a:gd name="connsiteY200" fmla="*/ 1795057 h 3499511"/>
              <a:gd name="connsiteX201" fmla="*/ 1221254 w 3519411"/>
              <a:gd name="connsiteY201" fmla="*/ 1817930 h 3499511"/>
              <a:gd name="connsiteX202" fmla="*/ 1237416 w 3519411"/>
              <a:gd name="connsiteY202" fmla="*/ 1817930 h 3499511"/>
              <a:gd name="connsiteX203" fmla="*/ 1237416 w 3519411"/>
              <a:gd name="connsiteY203" fmla="*/ 1795057 h 3499511"/>
              <a:gd name="connsiteX204" fmla="*/ 1190058 w 3519411"/>
              <a:gd name="connsiteY204" fmla="*/ 1790289 h 3499511"/>
              <a:gd name="connsiteX205" fmla="*/ 1190058 w 3519411"/>
              <a:gd name="connsiteY205" fmla="*/ 1795057 h 3499511"/>
              <a:gd name="connsiteX206" fmla="*/ 1205134 w 3519411"/>
              <a:gd name="connsiteY206" fmla="*/ 1795057 h 3499511"/>
              <a:gd name="connsiteX207" fmla="*/ 1205134 w 3519411"/>
              <a:gd name="connsiteY207" fmla="*/ 1790289 h 3499511"/>
              <a:gd name="connsiteX208" fmla="*/ 2269997 w 3519411"/>
              <a:gd name="connsiteY208" fmla="*/ 1778563 h 3499511"/>
              <a:gd name="connsiteX209" fmla="*/ 2269997 w 3519411"/>
              <a:gd name="connsiteY209" fmla="*/ 1801436 h 3499511"/>
              <a:gd name="connsiteX210" fmla="*/ 2273067 w 3519411"/>
              <a:gd name="connsiteY210" fmla="*/ 1801436 h 3499511"/>
              <a:gd name="connsiteX211" fmla="*/ 2273067 w 3519411"/>
              <a:gd name="connsiteY211" fmla="*/ 1778563 h 3499511"/>
              <a:gd name="connsiteX212" fmla="*/ 1221254 w 3519411"/>
              <a:gd name="connsiteY212" fmla="*/ 1767415 h 3499511"/>
              <a:gd name="connsiteX213" fmla="*/ 1221254 w 3519411"/>
              <a:gd name="connsiteY213" fmla="*/ 1790289 h 3499511"/>
              <a:gd name="connsiteX214" fmla="*/ 1237416 w 3519411"/>
              <a:gd name="connsiteY214" fmla="*/ 1790289 h 3499511"/>
              <a:gd name="connsiteX215" fmla="*/ 1237416 w 3519411"/>
              <a:gd name="connsiteY215" fmla="*/ 1767415 h 3499511"/>
              <a:gd name="connsiteX216" fmla="*/ 1190058 w 3519411"/>
              <a:gd name="connsiteY216" fmla="*/ 1762647 h 3499511"/>
              <a:gd name="connsiteX217" fmla="*/ 1190058 w 3519411"/>
              <a:gd name="connsiteY217" fmla="*/ 1767415 h 3499511"/>
              <a:gd name="connsiteX218" fmla="*/ 1205134 w 3519411"/>
              <a:gd name="connsiteY218" fmla="*/ 1767415 h 3499511"/>
              <a:gd name="connsiteX219" fmla="*/ 1205134 w 3519411"/>
              <a:gd name="connsiteY219" fmla="*/ 1762647 h 3499511"/>
              <a:gd name="connsiteX220" fmla="*/ 2269997 w 3519411"/>
              <a:gd name="connsiteY220" fmla="*/ 1750921 h 3499511"/>
              <a:gd name="connsiteX221" fmla="*/ 2269997 w 3519411"/>
              <a:gd name="connsiteY221" fmla="*/ 1773794 h 3499511"/>
              <a:gd name="connsiteX222" fmla="*/ 2273067 w 3519411"/>
              <a:gd name="connsiteY222" fmla="*/ 1773794 h 3499511"/>
              <a:gd name="connsiteX223" fmla="*/ 2273067 w 3519411"/>
              <a:gd name="connsiteY223" fmla="*/ 1750921 h 3499511"/>
              <a:gd name="connsiteX224" fmla="*/ 1221254 w 3519411"/>
              <a:gd name="connsiteY224" fmla="*/ 1739773 h 3499511"/>
              <a:gd name="connsiteX225" fmla="*/ 1221254 w 3519411"/>
              <a:gd name="connsiteY225" fmla="*/ 1762647 h 3499511"/>
              <a:gd name="connsiteX226" fmla="*/ 1237416 w 3519411"/>
              <a:gd name="connsiteY226" fmla="*/ 1762647 h 3499511"/>
              <a:gd name="connsiteX227" fmla="*/ 1237416 w 3519411"/>
              <a:gd name="connsiteY227" fmla="*/ 1739773 h 3499511"/>
              <a:gd name="connsiteX228" fmla="*/ 1190058 w 3519411"/>
              <a:gd name="connsiteY228" fmla="*/ 1735005 h 3499511"/>
              <a:gd name="connsiteX229" fmla="*/ 1190058 w 3519411"/>
              <a:gd name="connsiteY229" fmla="*/ 1739773 h 3499511"/>
              <a:gd name="connsiteX230" fmla="*/ 1205134 w 3519411"/>
              <a:gd name="connsiteY230" fmla="*/ 1739773 h 3499511"/>
              <a:gd name="connsiteX231" fmla="*/ 1205134 w 3519411"/>
              <a:gd name="connsiteY231" fmla="*/ 1735005 h 3499511"/>
              <a:gd name="connsiteX232" fmla="*/ 2269997 w 3519411"/>
              <a:gd name="connsiteY232" fmla="*/ 1723279 h 3499511"/>
              <a:gd name="connsiteX233" fmla="*/ 2269997 w 3519411"/>
              <a:gd name="connsiteY233" fmla="*/ 1746153 h 3499511"/>
              <a:gd name="connsiteX234" fmla="*/ 2273067 w 3519411"/>
              <a:gd name="connsiteY234" fmla="*/ 1746153 h 3499511"/>
              <a:gd name="connsiteX235" fmla="*/ 2273067 w 3519411"/>
              <a:gd name="connsiteY235" fmla="*/ 1723279 h 3499511"/>
              <a:gd name="connsiteX236" fmla="*/ 1221254 w 3519411"/>
              <a:gd name="connsiteY236" fmla="*/ 1712132 h 3499511"/>
              <a:gd name="connsiteX237" fmla="*/ 1221254 w 3519411"/>
              <a:gd name="connsiteY237" fmla="*/ 1735005 h 3499511"/>
              <a:gd name="connsiteX238" fmla="*/ 1237416 w 3519411"/>
              <a:gd name="connsiteY238" fmla="*/ 1735005 h 3499511"/>
              <a:gd name="connsiteX239" fmla="*/ 1237416 w 3519411"/>
              <a:gd name="connsiteY239" fmla="*/ 1712132 h 3499511"/>
              <a:gd name="connsiteX240" fmla="*/ 1190058 w 3519411"/>
              <a:gd name="connsiteY240" fmla="*/ 1707364 h 3499511"/>
              <a:gd name="connsiteX241" fmla="*/ 1190058 w 3519411"/>
              <a:gd name="connsiteY241" fmla="*/ 1712132 h 3499511"/>
              <a:gd name="connsiteX242" fmla="*/ 1205134 w 3519411"/>
              <a:gd name="connsiteY242" fmla="*/ 1712132 h 3499511"/>
              <a:gd name="connsiteX243" fmla="*/ 1205134 w 3519411"/>
              <a:gd name="connsiteY243" fmla="*/ 1707364 h 3499511"/>
              <a:gd name="connsiteX244" fmla="*/ 2269997 w 3519411"/>
              <a:gd name="connsiteY244" fmla="*/ 1695637 h 3499511"/>
              <a:gd name="connsiteX245" fmla="*/ 2269997 w 3519411"/>
              <a:gd name="connsiteY245" fmla="*/ 1718511 h 3499511"/>
              <a:gd name="connsiteX246" fmla="*/ 2273067 w 3519411"/>
              <a:gd name="connsiteY246" fmla="*/ 1718511 h 3499511"/>
              <a:gd name="connsiteX247" fmla="*/ 2273067 w 3519411"/>
              <a:gd name="connsiteY247" fmla="*/ 1695637 h 3499511"/>
              <a:gd name="connsiteX248" fmla="*/ 1221254 w 3519411"/>
              <a:gd name="connsiteY248" fmla="*/ 1684490 h 3499511"/>
              <a:gd name="connsiteX249" fmla="*/ 1221254 w 3519411"/>
              <a:gd name="connsiteY249" fmla="*/ 1707364 h 3499511"/>
              <a:gd name="connsiteX250" fmla="*/ 1237416 w 3519411"/>
              <a:gd name="connsiteY250" fmla="*/ 1707364 h 3499511"/>
              <a:gd name="connsiteX251" fmla="*/ 1237416 w 3519411"/>
              <a:gd name="connsiteY251" fmla="*/ 1684490 h 3499511"/>
              <a:gd name="connsiteX252" fmla="*/ 1190058 w 3519411"/>
              <a:gd name="connsiteY252" fmla="*/ 1679722 h 3499511"/>
              <a:gd name="connsiteX253" fmla="*/ 1190058 w 3519411"/>
              <a:gd name="connsiteY253" fmla="*/ 1684490 h 3499511"/>
              <a:gd name="connsiteX254" fmla="*/ 1205134 w 3519411"/>
              <a:gd name="connsiteY254" fmla="*/ 1684490 h 3499511"/>
              <a:gd name="connsiteX255" fmla="*/ 1205134 w 3519411"/>
              <a:gd name="connsiteY255" fmla="*/ 1679722 h 3499511"/>
              <a:gd name="connsiteX256" fmla="*/ 2269997 w 3519411"/>
              <a:gd name="connsiteY256" fmla="*/ 1667996 h 3499511"/>
              <a:gd name="connsiteX257" fmla="*/ 2269997 w 3519411"/>
              <a:gd name="connsiteY257" fmla="*/ 1690869 h 3499511"/>
              <a:gd name="connsiteX258" fmla="*/ 2273067 w 3519411"/>
              <a:gd name="connsiteY258" fmla="*/ 1690869 h 3499511"/>
              <a:gd name="connsiteX259" fmla="*/ 2273067 w 3519411"/>
              <a:gd name="connsiteY259" fmla="*/ 1667996 h 3499511"/>
              <a:gd name="connsiteX260" fmla="*/ 1221254 w 3519411"/>
              <a:gd name="connsiteY260" fmla="*/ 1656848 h 3499511"/>
              <a:gd name="connsiteX261" fmla="*/ 1221254 w 3519411"/>
              <a:gd name="connsiteY261" fmla="*/ 1679722 h 3499511"/>
              <a:gd name="connsiteX262" fmla="*/ 1237416 w 3519411"/>
              <a:gd name="connsiteY262" fmla="*/ 1679722 h 3499511"/>
              <a:gd name="connsiteX263" fmla="*/ 1237416 w 3519411"/>
              <a:gd name="connsiteY263" fmla="*/ 1656848 h 3499511"/>
              <a:gd name="connsiteX264" fmla="*/ 1190058 w 3519411"/>
              <a:gd name="connsiteY264" fmla="*/ 1652080 h 3499511"/>
              <a:gd name="connsiteX265" fmla="*/ 1190058 w 3519411"/>
              <a:gd name="connsiteY265" fmla="*/ 1656848 h 3499511"/>
              <a:gd name="connsiteX266" fmla="*/ 1205134 w 3519411"/>
              <a:gd name="connsiteY266" fmla="*/ 1656848 h 3499511"/>
              <a:gd name="connsiteX267" fmla="*/ 1205134 w 3519411"/>
              <a:gd name="connsiteY267" fmla="*/ 1652080 h 3499511"/>
              <a:gd name="connsiteX268" fmla="*/ 2269997 w 3519411"/>
              <a:gd name="connsiteY268" fmla="*/ 1640354 h 3499511"/>
              <a:gd name="connsiteX269" fmla="*/ 2269997 w 3519411"/>
              <a:gd name="connsiteY269" fmla="*/ 1663227 h 3499511"/>
              <a:gd name="connsiteX270" fmla="*/ 2273067 w 3519411"/>
              <a:gd name="connsiteY270" fmla="*/ 1663227 h 3499511"/>
              <a:gd name="connsiteX271" fmla="*/ 2273067 w 3519411"/>
              <a:gd name="connsiteY271" fmla="*/ 1640354 h 3499511"/>
              <a:gd name="connsiteX272" fmla="*/ 1221254 w 3519411"/>
              <a:gd name="connsiteY272" fmla="*/ 1629207 h 3499511"/>
              <a:gd name="connsiteX273" fmla="*/ 1221254 w 3519411"/>
              <a:gd name="connsiteY273" fmla="*/ 1652080 h 3499511"/>
              <a:gd name="connsiteX274" fmla="*/ 1237416 w 3519411"/>
              <a:gd name="connsiteY274" fmla="*/ 1652080 h 3499511"/>
              <a:gd name="connsiteX275" fmla="*/ 1237416 w 3519411"/>
              <a:gd name="connsiteY275" fmla="*/ 1629207 h 3499511"/>
              <a:gd name="connsiteX276" fmla="*/ 1190058 w 3519411"/>
              <a:gd name="connsiteY276" fmla="*/ 1624438 h 3499511"/>
              <a:gd name="connsiteX277" fmla="*/ 1190058 w 3519411"/>
              <a:gd name="connsiteY277" fmla="*/ 1629207 h 3499511"/>
              <a:gd name="connsiteX278" fmla="*/ 1205134 w 3519411"/>
              <a:gd name="connsiteY278" fmla="*/ 1629207 h 3499511"/>
              <a:gd name="connsiteX279" fmla="*/ 1205134 w 3519411"/>
              <a:gd name="connsiteY279" fmla="*/ 1624438 h 3499511"/>
              <a:gd name="connsiteX280" fmla="*/ 2269997 w 3519411"/>
              <a:gd name="connsiteY280" fmla="*/ 1612712 h 3499511"/>
              <a:gd name="connsiteX281" fmla="*/ 2269997 w 3519411"/>
              <a:gd name="connsiteY281" fmla="*/ 1635586 h 3499511"/>
              <a:gd name="connsiteX282" fmla="*/ 2273067 w 3519411"/>
              <a:gd name="connsiteY282" fmla="*/ 1635586 h 3499511"/>
              <a:gd name="connsiteX283" fmla="*/ 2273067 w 3519411"/>
              <a:gd name="connsiteY283" fmla="*/ 1612712 h 3499511"/>
              <a:gd name="connsiteX284" fmla="*/ 1221254 w 3519411"/>
              <a:gd name="connsiteY284" fmla="*/ 1601565 h 3499511"/>
              <a:gd name="connsiteX285" fmla="*/ 1221254 w 3519411"/>
              <a:gd name="connsiteY285" fmla="*/ 1624438 h 3499511"/>
              <a:gd name="connsiteX286" fmla="*/ 1237416 w 3519411"/>
              <a:gd name="connsiteY286" fmla="*/ 1624438 h 3499511"/>
              <a:gd name="connsiteX287" fmla="*/ 1237416 w 3519411"/>
              <a:gd name="connsiteY287" fmla="*/ 1601565 h 3499511"/>
              <a:gd name="connsiteX288" fmla="*/ 1190058 w 3519411"/>
              <a:gd name="connsiteY288" fmla="*/ 1596797 h 3499511"/>
              <a:gd name="connsiteX289" fmla="*/ 1190058 w 3519411"/>
              <a:gd name="connsiteY289" fmla="*/ 1601565 h 3499511"/>
              <a:gd name="connsiteX290" fmla="*/ 1205134 w 3519411"/>
              <a:gd name="connsiteY290" fmla="*/ 1601565 h 3499511"/>
              <a:gd name="connsiteX291" fmla="*/ 1205134 w 3519411"/>
              <a:gd name="connsiteY291" fmla="*/ 1596797 h 3499511"/>
              <a:gd name="connsiteX292" fmla="*/ 2269997 w 3519411"/>
              <a:gd name="connsiteY292" fmla="*/ 1585071 h 3499511"/>
              <a:gd name="connsiteX293" fmla="*/ 2269997 w 3519411"/>
              <a:gd name="connsiteY293" fmla="*/ 1607944 h 3499511"/>
              <a:gd name="connsiteX294" fmla="*/ 2273067 w 3519411"/>
              <a:gd name="connsiteY294" fmla="*/ 1607944 h 3499511"/>
              <a:gd name="connsiteX295" fmla="*/ 2273067 w 3519411"/>
              <a:gd name="connsiteY295" fmla="*/ 1585071 h 3499511"/>
              <a:gd name="connsiteX296" fmla="*/ 1221254 w 3519411"/>
              <a:gd name="connsiteY296" fmla="*/ 1573923 h 3499511"/>
              <a:gd name="connsiteX297" fmla="*/ 1221254 w 3519411"/>
              <a:gd name="connsiteY297" fmla="*/ 1596797 h 3499511"/>
              <a:gd name="connsiteX298" fmla="*/ 1237416 w 3519411"/>
              <a:gd name="connsiteY298" fmla="*/ 1596797 h 3499511"/>
              <a:gd name="connsiteX299" fmla="*/ 1237416 w 3519411"/>
              <a:gd name="connsiteY299" fmla="*/ 1573923 h 3499511"/>
              <a:gd name="connsiteX300" fmla="*/ 1190058 w 3519411"/>
              <a:gd name="connsiteY300" fmla="*/ 1569155 h 3499511"/>
              <a:gd name="connsiteX301" fmla="*/ 1190058 w 3519411"/>
              <a:gd name="connsiteY301" fmla="*/ 1573923 h 3499511"/>
              <a:gd name="connsiteX302" fmla="*/ 1205134 w 3519411"/>
              <a:gd name="connsiteY302" fmla="*/ 1573923 h 3499511"/>
              <a:gd name="connsiteX303" fmla="*/ 1205134 w 3519411"/>
              <a:gd name="connsiteY303" fmla="*/ 1569155 h 3499511"/>
              <a:gd name="connsiteX304" fmla="*/ 2269997 w 3519411"/>
              <a:gd name="connsiteY304" fmla="*/ 1557429 h 3499511"/>
              <a:gd name="connsiteX305" fmla="*/ 2269997 w 3519411"/>
              <a:gd name="connsiteY305" fmla="*/ 1580302 h 3499511"/>
              <a:gd name="connsiteX306" fmla="*/ 2273067 w 3519411"/>
              <a:gd name="connsiteY306" fmla="*/ 1580302 h 3499511"/>
              <a:gd name="connsiteX307" fmla="*/ 2273067 w 3519411"/>
              <a:gd name="connsiteY307" fmla="*/ 1557429 h 3499511"/>
              <a:gd name="connsiteX308" fmla="*/ 1221254 w 3519411"/>
              <a:gd name="connsiteY308" fmla="*/ 1546282 h 3499511"/>
              <a:gd name="connsiteX309" fmla="*/ 1221254 w 3519411"/>
              <a:gd name="connsiteY309" fmla="*/ 1569155 h 3499511"/>
              <a:gd name="connsiteX310" fmla="*/ 1237416 w 3519411"/>
              <a:gd name="connsiteY310" fmla="*/ 1569155 h 3499511"/>
              <a:gd name="connsiteX311" fmla="*/ 1237416 w 3519411"/>
              <a:gd name="connsiteY311" fmla="*/ 1546282 h 3499511"/>
              <a:gd name="connsiteX312" fmla="*/ 1190058 w 3519411"/>
              <a:gd name="connsiteY312" fmla="*/ 1541513 h 3499511"/>
              <a:gd name="connsiteX313" fmla="*/ 1190058 w 3519411"/>
              <a:gd name="connsiteY313" fmla="*/ 1546282 h 3499511"/>
              <a:gd name="connsiteX314" fmla="*/ 1205134 w 3519411"/>
              <a:gd name="connsiteY314" fmla="*/ 1546282 h 3499511"/>
              <a:gd name="connsiteX315" fmla="*/ 1205134 w 3519411"/>
              <a:gd name="connsiteY315" fmla="*/ 1541513 h 3499511"/>
              <a:gd name="connsiteX316" fmla="*/ 2269997 w 3519411"/>
              <a:gd name="connsiteY316" fmla="*/ 1529787 h 3499511"/>
              <a:gd name="connsiteX317" fmla="*/ 2269997 w 3519411"/>
              <a:gd name="connsiteY317" fmla="*/ 1552661 h 3499511"/>
              <a:gd name="connsiteX318" fmla="*/ 2273067 w 3519411"/>
              <a:gd name="connsiteY318" fmla="*/ 1552661 h 3499511"/>
              <a:gd name="connsiteX319" fmla="*/ 2273067 w 3519411"/>
              <a:gd name="connsiteY319" fmla="*/ 1529787 h 3499511"/>
              <a:gd name="connsiteX320" fmla="*/ 1221254 w 3519411"/>
              <a:gd name="connsiteY320" fmla="*/ 1518640 h 3499511"/>
              <a:gd name="connsiteX321" fmla="*/ 1221254 w 3519411"/>
              <a:gd name="connsiteY321" fmla="*/ 1541513 h 3499511"/>
              <a:gd name="connsiteX322" fmla="*/ 1237416 w 3519411"/>
              <a:gd name="connsiteY322" fmla="*/ 1541513 h 3499511"/>
              <a:gd name="connsiteX323" fmla="*/ 1237416 w 3519411"/>
              <a:gd name="connsiteY323" fmla="*/ 1518640 h 3499511"/>
              <a:gd name="connsiteX324" fmla="*/ 1190058 w 3519411"/>
              <a:gd name="connsiteY324" fmla="*/ 1513872 h 3499511"/>
              <a:gd name="connsiteX325" fmla="*/ 1190058 w 3519411"/>
              <a:gd name="connsiteY325" fmla="*/ 1518640 h 3499511"/>
              <a:gd name="connsiteX326" fmla="*/ 1205134 w 3519411"/>
              <a:gd name="connsiteY326" fmla="*/ 1518640 h 3499511"/>
              <a:gd name="connsiteX327" fmla="*/ 1205134 w 3519411"/>
              <a:gd name="connsiteY327" fmla="*/ 1513872 h 3499511"/>
              <a:gd name="connsiteX328" fmla="*/ 2269997 w 3519411"/>
              <a:gd name="connsiteY328" fmla="*/ 1502146 h 3499511"/>
              <a:gd name="connsiteX329" fmla="*/ 2269997 w 3519411"/>
              <a:gd name="connsiteY329" fmla="*/ 1525019 h 3499511"/>
              <a:gd name="connsiteX330" fmla="*/ 2273067 w 3519411"/>
              <a:gd name="connsiteY330" fmla="*/ 1525019 h 3499511"/>
              <a:gd name="connsiteX331" fmla="*/ 2273067 w 3519411"/>
              <a:gd name="connsiteY331" fmla="*/ 1502146 h 3499511"/>
              <a:gd name="connsiteX332" fmla="*/ 1221254 w 3519411"/>
              <a:gd name="connsiteY332" fmla="*/ 1490998 h 3499511"/>
              <a:gd name="connsiteX333" fmla="*/ 1221254 w 3519411"/>
              <a:gd name="connsiteY333" fmla="*/ 1513872 h 3499511"/>
              <a:gd name="connsiteX334" fmla="*/ 1237416 w 3519411"/>
              <a:gd name="connsiteY334" fmla="*/ 1513872 h 3499511"/>
              <a:gd name="connsiteX335" fmla="*/ 1237416 w 3519411"/>
              <a:gd name="connsiteY335" fmla="*/ 1490998 h 3499511"/>
              <a:gd name="connsiteX336" fmla="*/ 1190058 w 3519411"/>
              <a:gd name="connsiteY336" fmla="*/ 1486230 h 3499511"/>
              <a:gd name="connsiteX337" fmla="*/ 1190058 w 3519411"/>
              <a:gd name="connsiteY337" fmla="*/ 1490998 h 3499511"/>
              <a:gd name="connsiteX338" fmla="*/ 1205134 w 3519411"/>
              <a:gd name="connsiteY338" fmla="*/ 1490998 h 3499511"/>
              <a:gd name="connsiteX339" fmla="*/ 1205134 w 3519411"/>
              <a:gd name="connsiteY339" fmla="*/ 1486230 h 3499511"/>
              <a:gd name="connsiteX340" fmla="*/ 2269997 w 3519411"/>
              <a:gd name="connsiteY340" fmla="*/ 1474504 h 3499511"/>
              <a:gd name="connsiteX341" fmla="*/ 2269997 w 3519411"/>
              <a:gd name="connsiteY341" fmla="*/ 1497377 h 3499511"/>
              <a:gd name="connsiteX342" fmla="*/ 2273067 w 3519411"/>
              <a:gd name="connsiteY342" fmla="*/ 1497377 h 3499511"/>
              <a:gd name="connsiteX343" fmla="*/ 2273067 w 3519411"/>
              <a:gd name="connsiteY343" fmla="*/ 1474504 h 3499511"/>
              <a:gd name="connsiteX344" fmla="*/ 1221254 w 3519411"/>
              <a:gd name="connsiteY344" fmla="*/ 1463356 h 3499511"/>
              <a:gd name="connsiteX345" fmla="*/ 1221254 w 3519411"/>
              <a:gd name="connsiteY345" fmla="*/ 1486230 h 3499511"/>
              <a:gd name="connsiteX346" fmla="*/ 1237416 w 3519411"/>
              <a:gd name="connsiteY346" fmla="*/ 1486230 h 3499511"/>
              <a:gd name="connsiteX347" fmla="*/ 1237416 w 3519411"/>
              <a:gd name="connsiteY347" fmla="*/ 1463356 h 3499511"/>
              <a:gd name="connsiteX348" fmla="*/ 1190058 w 3519411"/>
              <a:gd name="connsiteY348" fmla="*/ 1458588 h 3499511"/>
              <a:gd name="connsiteX349" fmla="*/ 1190058 w 3519411"/>
              <a:gd name="connsiteY349" fmla="*/ 1463356 h 3499511"/>
              <a:gd name="connsiteX350" fmla="*/ 1205134 w 3519411"/>
              <a:gd name="connsiteY350" fmla="*/ 1463356 h 3499511"/>
              <a:gd name="connsiteX351" fmla="*/ 1205134 w 3519411"/>
              <a:gd name="connsiteY351" fmla="*/ 1458588 h 3499511"/>
              <a:gd name="connsiteX352" fmla="*/ 2269997 w 3519411"/>
              <a:gd name="connsiteY352" fmla="*/ 1446862 h 3499511"/>
              <a:gd name="connsiteX353" fmla="*/ 2269997 w 3519411"/>
              <a:gd name="connsiteY353" fmla="*/ 1469736 h 3499511"/>
              <a:gd name="connsiteX354" fmla="*/ 2273067 w 3519411"/>
              <a:gd name="connsiteY354" fmla="*/ 1469736 h 3499511"/>
              <a:gd name="connsiteX355" fmla="*/ 2273067 w 3519411"/>
              <a:gd name="connsiteY355" fmla="*/ 1446862 h 3499511"/>
              <a:gd name="connsiteX356" fmla="*/ 1221254 w 3519411"/>
              <a:gd name="connsiteY356" fmla="*/ 1435715 h 3499511"/>
              <a:gd name="connsiteX357" fmla="*/ 1221254 w 3519411"/>
              <a:gd name="connsiteY357" fmla="*/ 1458588 h 3499511"/>
              <a:gd name="connsiteX358" fmla="*/ 1237416 w 3519411"/>
              <a:gd name="connsiteY358" fmla="*/ 1458588 h 3499511"/>
              <a:gd name="connsiteX359" fmla="*/ 1237416 w 3519411"/>
              <a:gd name="connsiteY359" fmla="*/ 1435715 h 3499511"/>
              <a:gd name="connsiteX360" fmla="*/ 1190058 w 3519411"/>
              <a:gd name="connsiteY360" fmla="*/ 1430947 h 3499511"/>
              <a:gd name="connsiteX361" fmla="*/ 1190058 w 3519411"/>
              <a:gd name="connsiteY361" fmla="*/ 1435715 h 3499511"/>
              <a:gd name="connsiteX362" fmla="*/ 1205134 w 3519411"/>
              <a:gd name="connsiteY362" fmla="*/ 1435715 h 3499511"/>
              <a:gd name="connsiteX363" fmla="*/ 1205134 w 3519411"/>
              <a:gd name="connsiteY363" fmla="*/ 1430947 h 3499511"/>
              <a:gd name="connsiteX364" fmla="*/ 2269997 w 3519411"/>
              <a:gd name="connsiteY364" fmla="*/ 1419220 h 3499511"/>
              <a:gd name="connsiteX365" fmla="*/ 2269997 w 3519411"/>
              <a:gd name="connsiteY365" fmla="*/ 1442094 h 3499511"/>
              <a:gd name="connsiteX366" fmla="*/ 2273067 w 3519411"/>
              <a:gd name="connsiteY366" fmla="*/ 1442094 h 3499511"/>
              <a:gd name="connsiteX367" fmla="*/ 2273067 w 3519411"/>
              <a:gd name="connsiteY367" fmla="*/ 1419220 h 3499511"/>
              <a:gd name="connsiteX368" fmla="*/ 1221254 w 3519411"/>
              <a:gd name="connsiteY368" fmla="*/ 1408073 h 3499511"/>
              <a:gd name="connsiteX369" fmla="*/ 1221254 w 3519411"/>
              <a:gd name="connsiteY369" fmla="*/ 1430947 h 3499511"/>
              <a:gd name="connsiteX370" fmla="*/ 1237416 w 3519411"/>
              <a:gd name="connsiteY370" fmla="*/ 1430947 h 3499511"/>
              <a:gd name="connsiteX371" fmla="*/ 1237416 w 3519411"/>
              <a:gd name="connsiteY371" fmla="*/ 1408073 h 3499511"/>
              <a:gd name="connsiteX372" fmla="*/ 1190058 w 3519411"/>
              <a:gd name="connsiteY372" fmla="*/ 1403305 h 3499511"/>
              <a:gd name="connsiteX373" fmla="*/ 1190058 w 3519411"/>
              <a:gd name="connsiteY373" fmla="*/ 1408073 h 3499511"/>
              <a:gd name="connsiteX374" fmla="*/ 1205134 w 3519411"/>
              <a:gd name="connsiteY374" fmla="*/ 1408073 h 3499511"/>
              <a:gd name="connsiteX375" fmla="*/ 1205134 w 3519411"/>
              <a:gd name="connsiteY375" fmla="*/ 1403305 h 3499511"/>
              <a:gd name="connsiteX376" fmla="*/ 2269997 w 3519411"/>
              <a:gd name="connsiteY376" fmla="*/ 1391579 h 3499511"/>
              <a:gd name="connsiteX377" fmla="*/ 2269997 w 3519411"/>
              <a:gd name="connsiteY377" fmla="*/ 1414452 h 3499511"/>
              <a:gd name="connsiteX378" fmla="*/ 2273067 w 3519411"/>
              <a:gd name="connsiteY378" fmla="*/ 1414452 h 3499511"/>
              <a:gd name="connsiteX379" fmla="*/ 2273067 w 3519411"/>
              <a:gd name="connsiteY379" fmla="*/ 1391579 h 3499511"/>
              <a:gd name="connsiteX380" fmla="*/ 1221254 w 3519411"/>
              <a:gd name="connsiteY380" fmla="*/ 1380431 h 3499511"/>
              <a:gd name="connsiteX381" fmla="*/ 1221254 w 3519411"/>
              <a:gd name="connsiteY381" fmla="*/ 1403305 h 3499511"/>
              <a:gd name="connsiteX382" fmla="*/ 1237416 w 3519411"/>
              <a:gd name="connsiteY382" fmla="*/ 1403305 h 3499511"/>
              <a:gd name="connsiteX383" fmla="*/ 1237416 w 3519411"/>
              <a:gd name="connsiteY383" fmla="*/ 1380431 h 3499511"/>
              <a:gd name="connsiteX384" fmla="*/ 1190058 w 3519411"/>
              <a:gd name="connsiteY384" fmla="*/ 1375663 h 3499511"/>
              <a:gd name="connsiteX385" fmla="*/ 1190058 w 3519411"/>
              <a:gd name="connsiteY385" fmla="*/ 1380431 h 3499511"/>
              <a:gd name="connsiteX386" fmla="*/ 1205134 w 3519411"/>
              <a:gd name="connsiteY386" fmla="*/ 1380431 h 3499511"/>
              <a:gd name="connsiteX387" fmla="*/ 1205134 w 3519411"/>
              <a:gd name="connsiteY387" fmla="*/ 1375663 h 3499511"/>
              <a:gd name="connsiteX388" fmla="*/ 2269997 w 3519411"/>
              <a:gd name="connsiteY388" fmla="*/ 1363937 h 3499511"/>
              <a:gd name="connsiteX389" fmla="*/ 2269997 w 3519411"/>
              <a:gd name="connsiteY389" fmla="*/ 1386811 h 3499511"/>
              <a:gd name="connsiteX390" fmla="*/ 2273067 w 3519411"/>
              <a:gd name="connsiteY390" fmla="*/ 1386811 h 3499511"/>
              <a:gd name="connsiteX391" fmla="*/ 2273067 w 3519411"/>
              <a:gd name="connsiteY391" fmla="*/ 1363937 h 3499511"/>
              <a:gd name="connsiteX392" fmla="*/ 1221254 w 3519411"/>
              <a:gd name="connsiteY392" fmla="*/ 1352790 h 3499511"/>
              <a:gd name="connsiteX393" fmla="*/ 1221254 w 3519411"/>
              <a:gd name="connsiteY393" fmla="*/ 1375663 h 3499511"/>
              <a:gd name="connsiteX394" fmla="*/ 1237416 w 3519411"/>
              <a:gd name="connsiteY394" fmla="*/ 1375663 h 3499511"/>
              <a:gd name="connsiteX395" fmla="*/ 1237416 w 3519411"/>
              <a:gd name="connsiteY395" fmla="*/ 1352790 h 3499511"/>
              <a:gd name="connsiteX396" fmla="*/ 1190058 w 3519411"/>
              <a:gd name="connsiteY396" fmla="*/ 1348021 h 3499511"/>
              <a:gd name="connsiteX397" fmla="*/ 1190058 w 3519411"/>
              <a:gd name="connsiteY397" fmla="*/ 1352790 h 3499511"/>
              <a:gd name="connsiteX398" fmla="*/ 1205134 w 3519411"/>
              <a:gd name="connsiteY398" fmla="*/ 1352790 h 3499511"/>
              <a:gd name="connsiteX399" fmla="*/ 1205134 w 3519411"/>
              <a:gd name="connsiteY399" fmla="*/ 1348021 h 3499511"/>
              <a:gd name="connsiteX400" fmla="*/ 2269997 w 3519411"/>
              <a:gd name="connsiteY400" fmla="*/ 1336295 h 3499511"/>
              <a:gd name="connsiteX401" fmla="*/ 2269997 w 3519411"/>
              <a:gd name="connsiteY401" fmla="*/ 1359169 h 3499511"/>
              <a:gd name="connsiteX402" fmla="*/ 2273067 w 3519411"/>
              <a:gd name="connsiteY402" fmla="*/ 1359169 h 3499511"/>
              <a:gd name="connsiteX403" fmla="*/ 2273067 w 3519411"/>
              <a:gd name="connsiteY403" fmla="*/ 1336295 h 3499511"/>
              <a:gd name="connsiteX404" fmla="*/ 1221254 w 3519411"/>
              <a:gd name="connsiteY404" fmla="*/ 1325148 h 3499511"/>
              <a:gd name="connsiteX405" fmla="*/ 1221254 w 3519411"/>
              <a:gd name="connsiteY405" fmla="*/ 1348021 h 3499511"/>
              <a:gd name="connsiteX406" fmla="*/ 1237416 w 3519411"/>
              <a:gd name="connsiteY406" fmla="*/ 1348021 h 3499511"/>
              <a:gd name="connsiteX407" fmla="*/ 1237416 w 3519411"/>
              <a:gd name="connsiteY407" fmla="*/ 1325148 h 3499511"/>
              <a:gd name="connsiteX408" fmla="*/ 1190058 w 3519411"/>
              <a:gd name="connsiteY408" fmla="*/ 1320380 h 3499511"/>
              <a:gd name="connsiteX409" fmla="*/ 1190058 w 3519411"/>
              <a:gd name="connsiteY409" fmla="*/ 1325148 h 3499511"/>
              <a:gd name="connsiteX410" fmla="*/ 1205134 w 3519411"/>
              <a:gd name="connsiteY410" fmla="*/ 1325148 h 3499511"/>
              <a:gd name="connsiteX411" fmla="*/ 1205134 w 3519411"/>
              <a:gd name="connsiteY411" fmla="*/ 1320380 h 3499511"/>
              <a:gd name="connsiteX412" fmla="*/ 2269997 w 3519411"/>
              <a:gd name="connsiteY412" fmla="*/ 1308654 h 3499511"/>
              <a:gd name="connsiteX413" fmla="*/ 2269997 w 3519411"/>
              <a:gd name="connsiteY413" fmla="*/ 1331527 h 3499511"/>
              <a:gd name="connsiteX414" fmla="*/ 2273067 w 3519411"/>
              <a:gd name="connsiteY414" fmla="*/ 1331527 h 3499511"/>
              <a:gd name="connsiteX415" fmla="*/ 2273067 w 3519411"/>
              <a:gd name="connsiteY415" fmla="*/ 1308654 h 3499511"/>
              <a:gd name="connsiteX416" fmla="*/ 1221254 w 3519411"/>
              <a:gd name="connsiteY416" fmla="*/ 1297506 h 3499511"/>
              <a:gd name="connsiteX417" fmla="*/ 1221254 w 3519411"/>
              <a:gd name="connsiteY417" fmla="*/ 1320380 h 3499511"/>
              <a:gd name="connsiteX418" fmla="*/ 1237416 w 3519411"/>
              <a:gd name="connsiteY418" fmla="*/ 1320380 h 3499511"/>
              <a:gd name="connsiteX419" fmla="*/ 1237416 w 3519411"/>
              <a:gd name="connsiteY419" fmla="*/ 1297506 h 3499511"/>
              <a:gd name="connsiteX420" fmla="*/ 1190058 w 3519411"/>
              <a:gd name="connsiteY420" fmla="*/ 1292738 h 3499511"/>
              <a:gd name="connsiteX421" fmla="*/ 1190058 w 3519411"/>
              <a:gd name="connsiteY421" fmla="*/ 1297506 h 3499511"/>
              <a:gd name="connsiteX422" fmla="*/ 1205134 w 3519411"/>
              <a:gd name="connsiteY422" fmla="*/ 1297506 h 3499511"/>
              <a:gd name="connsiteX423" fmla="*/ 1205134 w 3519411"/>
              <a:gd name="connsiteY423" fmla="*/ 1292738 h 3499511"/>
              <a:gd name="connsiteX424" fmla="*/ 2269997 w 3519411"/>
              <a:gd name="connsiteY424" fmla="*/ 1281012 h 3499511"/>
              <a:gd name="connsiteX425" fmla="*/ 2269997 w 3519411"/>
              <a:gd name="connsiteY425" fmla="*/ 1303885 h 3499511"/>
              <a:gd name="connsiteX426" fmla="*/ 2273067 w 3519411"/>
              <a:gd name="connsiteY426" fmla="*/ 1303885 h 3499511"/>
              <a:gd name="connsiteX427" fmla="*/ 2273067 w 3519411"/>
              <a:gd name="connsiteY427" fmla="*/ 1281012 h 3499511"/>
              <a:gd name="connsiteX428" fmla="*/ 1221254 w 3519411"/>
              <a:gd name="connsiteY428" fmla="*/ 1265096 h 3499511"/>
              <a:gd name="connsiteX429" fmla="*/ 1221254 w 3519411"/>
              <a:gd name="connsiteY429" fmla="*/ 1292738 h 3499511"/>
              <a:gd name="connsiteX430" fmla="*/ 1237416 w 3519411"/>
              <a:gd name="connsiteY430" fmla="*/ 1292738 h 3499511"/>
              <a:gd name="connsiteX431" fmla="*/ 1237416 w 3519411"/>
              <a:gd name="connsiteY431" fmla="*/ 1265096 h 3499511"/>
              <a:gd name="connsiteX432" fmla="*/ 1190058 w 3519411"/>
              <a:gd name="connsiteY432" fmla="*/ 1265096 h 3499511"/>
              <a:gd name="connsiteX433" fmla="*/ 1190058 w 3519411"/>
              <a:gd name="connsiteY433" fmla="*/ 1266186 h 3499511"/>
              <a:gd name="connsiteX434" fmla="*/ 1205134 w 3519411"/>
              <a:gd name="connsiteY434" fmla="*/ 1266186 h 3499511"/>
              <a:gd name="connsiteX435" fmla="*/ 1205134 w 3519411"/>
              <a:gd name="connsiteY435" fmla="*/ 1265096 h 3499511"/>
              <a:gd name="connsiteX436" fmla="*/ 899940 w 3519411"/>
              <a:gd name="connsiteY436" fmla="*/ 1265096 h 3499511"/>
              <a:gd name="connsiteX437" fmla="*/ 899940 w 3519411"/>
              <a:gd name="connsiteY437" fmla="*/ 1292738 h 3499511"/>
              <a:gd name="connsiteX438" fmla="*/ 931449 w 3519411"/>
              <a:gd name="connsiteY438" fmla="*/ 1292738 h 3499511"/>
              <a:gd name="connsiteX439" fmla="*/ 931449 w 3519411"/>
              <a:gd name="connsiteY439" fmla="*/ 1297506 h 3499511"/>
              <a:gd name="connsiteX440" fmla="*/ 899940 w 3519411"/>
              <a:gd name="connsiteY440" fmla="*/ 1297506 h 3499511"/>
              <a:gd name="connsiteX441" fmla="*/ 899940 w 3519411"/>
              <a:gd name="connsiteY441" fmla="*/ 1320380 h 3499511"/>
              <a:gd name="connsiteX442" fmla="*/ 931449 w 3519411"/>
              <a:gd name="connsiteY442" fmla="*/ 1320380 h 3499511"/>
              <a:gd name="connsiteX443" fmla="*/ 931449 w 3519411"/>
              <a:gd name="connsiteY443" fmla="*/ 1325148 h 3499511"/>
              <a:gd name="connsiteX444" fmla="*/ 899940 w 3519411"/>
              <a:gd name="connsiteY444" fmla="*/ 1325148 h 3499511"/>
              <a:gd name="connsiteX445" fmla="*/ 899940 w 3519411"/>
              <a:gd name="connsiteY445" fmla="*/ 1348021 h 3499511"/>
              <a:gd name="connsiteX446" fmla="*/ 931449 w 3519411"/>
              <a:gd name="connsiteY446" fmla="*/ 1348021 h 3499511"/>
              <a:gd name="connsiteX447" fmla="*/ 931449 w 3519411"/>
              <a:gd name="connsiteY447" fmla="*/ 1352790 h 3499511"/>
              <a:gd name="connsiteX448" fmla="*/ 899940 w 3519411"/>
              <a:gd name="connsiteY448" fmla="*/ 1352790 h 3499511"/>
              <a:gd name="connsiteX449" fmla="*/ 899940 w 3519411"/>
              <a:gd name="connsiteY449" fmla="*/ 1375663 h 3499511"/>
              <a:gd name="connsiteX450" fmla="*/ 931449 w 3519411"/>
              <a:gd name="connsiteY450" fmla="*/ 1375663 h 3499511"/>
              <a:gd name="connsiteX451" fmla="*/ 931449 w 3519411"/>
              <a:gd name="connsiteY451" fmla="*/ 1380431 h 3499511"/>
              <a:gd name="connsiteX452" fmla="*/ 899940 w 3519411"/>
              <a:gd name="connsiteY452" fmla="*/ 1380431 h 3499511"/>
              <a:gd name="connsiteX453" fmla="*/ 899940 w 3519411"/>
              <a:gd name="connsiteY453" fmla="*/ 1403305 h 3499511"/>
              <a:gd name="connsiteX454" fmla="*/ 931449 w 3519411"/>
              <a:gd name="connsiteY454" fmla="*/ 1403305 h 3499511"/>
              <a:gd name="connsiteX455" fmla="*/ 931449 w 3519411"/>
              <a:gd name="connsiteY455" fmla="*/ 1408073 h 3499511"/>
              <a:gd name="connsiteX456" fmla="*/ 899940 w 3519411"/>
              <a:gd name="connsiteY456" fmla="*/ 1408073 h 3499511"/>
              <a:gd name="connsiteX457" fmla="*/ 899940 w 3519411"/>
              <a:gd name="connsiteY457" fmla="*/ 1430947 h 3499511"/>
              <a:gd name="connsiteX458" fmla="*/ 931449 w 3519411"/>
              <a:gd name="connsiteY458" fmla="*/ 1430947 h 3499511"/>
              <a:gd name="connsiteX459" fmla="*/ 931449 w 3519411"/>
              <a:gd name="connsiteY459" fmla="*/ 1435715 h 3499511"/>
              <a:gd name="connsiteX460" fmla="*/ 899940 w 3519411"/>
              <a:gd name="connsiteY460" fmla="*/ 1435715 h 3499511"/>
              <a:gd name="connsiteX461" fmla="*/ 899940 w 3519411"/>
              <a:gd name="connsiteY461" fmla="*/ 1458588 h 3499511"/>
              <a:gd name="connsiteX462" fmla="*/ 931449 w 3519411"/>
              <a:gd name="connsiteY462" fmla="*/ 1458588 h 3499511"/>
              <a:gd name="connsiteX463" fmla="*/ 931449 w 3519411"/>
              <a:gd name="connsiteY463" fmla="*/ 1463356 h 3499511"/>
              <a:gd name="connsiteX464" fmla="*/ 899940 w 3519411"/>
              <a:gd name="connsiteY464" fmla="*/ 1463356 h 3499511"/>
              <a:gd name="connsiteX465" fmla="*/ 899940 w 3519411"/>
              <a:gd name="connsiteY465" fmla="*/ 1486230 h 3499511"/>
              <a:gd name="connsiteX466" fmla="*/ 931449 w 3519411"/>
              <a:gd name="connsiteY466" fmla="*/ 1486230 h 3499511"/>
              <a:gd name="connsiteX467" fmla="*/ 931449 w 3519411"/>
              <a:gd name="connsiteY467" fmla="*/ 1490998 h 3499511"/>
              <a:gd name="connsiteX468" fmla="*/ 899940 w 3519411"/>
              <a:gd name="connsiteY468" fmla="*/ 1490998 h 3499511"/>
              <a:gd name="connsiteX469" fmla="*/ 899940 w 3519411"/>
              <a:gd name="connsiteY469" fmla="*/ 1513872 h 3499511"/>
              <a:gd name="connsiteX470" fmla="*/ 931449 w 3519411"/>
              <a:gd name="connsiteY470" fmla="*/ 1513872 h 3499511"/>
              <a:gd name="connsiteX471" fmla="*/ 931449 w 3519411"/>
              <a:gd name="connsiteY471" fmla="*/ 1518640 h 3499511"/>
              <a:gd name="connsiteX472" fmla="*/ 899940 w 3519411"/>
              <a:gd name="connsiteY472" fmla="*/ 1518640 h 3499511"/>
              <a:gd name="connsiteX473" fmla="*/ 899940 w 3519411"/>
              <a:gd name="connsiteY473" fmla="*/ 1541513 h 3499511"/>
              <a:gd name="connsiteX474" fmla="*/ 931449 w 3519411"/>
              <a:gd name="connsiteY474" fmla="*/ 1541513 h 3499511"/>
              <a:gd name="connsiteX475" fmla="*/ 931449 w 3519411"/>
              <a:gd name="connsiteY475" fmla="*/ 1546282 h 3499511"/>
              <a:gd name="connsiteX476" fmla="*/ 899940 w 3519411"/>
              <a:gd name="connsiteY476" fmla="*/ 1546282 h 3499511"/>
              <a:gd name="connsiteX477" fmla="*/ 899940 w 3519411"/>
              <a:gd name="connsiteY477" fmla="*/ 1569155 h 3499511"/>
              <a:gd name="connsiteX478" fmla="*/ 931449 w 3519411"/>
              <a:gd name="connsiteY478" fmla="*/ 1569155 h 3499511"/>
              <a:gd name="connsiteX479" fmla="*/ 931449 w 3519411"/>
              <a:gd name="connsiteY479" fmla="*/ 1573923 h 3499511"/>
              <a:gd name="connsiteX480" fmla="*/ 899940 w 3519411"/>
              <a:gd name="connsiteY480" fmla="*/ 1573923 h 3499511"/>
              <a:gd name="connsiteX481" fmla="*/ 899940 w 3519411"/>
              <a:gd name="connsiteY481" fmla="*/ 1596797 h 3499511"/>
              <a:gd name="connsiteX482" fmla="*/ 931449 w 3519411"/>
              <a:gd name="connsiteY482" fmla="*/ 1596797 h 3499511"/>
              <a:gd name="connsiteX483" fmla="*/ 931449 w 3519411"/>
              <a:gd name="connsiteY483" fmla="*/ 1601565 h 3499511"/>
              <a:gd name="connsiteX484" fmla="*/ 899940 w 3519411"/>
              <a:gd name="connsiteY484" fmla="*/ 1601565 h 3499511"/>
              <a:gd name="connsiteX485" fmla="*/ 899940 w 3519411"/>
              <a:gd name="connsiteY485" fmla="*/ 1624438 h 3499511"/>
              <a:gd name="connsiteX486" fmla="*/ 931449 w 3519411"/>
              <a:gd name="connsiteY486" fmla="*/ 1624438 h 3499511"/>
              <a:gd name="connsiteX487" fmla="*/ 931449 w 3519411"/>
              <a:gd name="connsiteY487" fmla="*/ 1629207 h 3499511"/>
              <a:gd name="connsiteX488" fmla="*/ 899940 w 3519411"/>
              <a:gd name="connsiteY488" fmla="*/ 1629207 h 3499511"/>
              <a:gd name="connsiteX489" fmla="*/ 899940 w 3519411"/>
              <a:gd name="connsiteY489" fmla="*/ 1652080 h 3499511"/>
              <a:gd name="connsiteX490" fmla="*/ 931449 w 3519411"/>
              <a:gd name="connsiteY490" fmla="*/ 1652080 h 3499511"/>
              <a:gd name="connsiteX491" fmla="*/ 931449 w 3519411"/>
              <a:gd name="connsiteY491" fmla="*/ 1656848 h 3499511"/>
              <a:gd name="connsiteX492" fmla="*/ 899940 w 3519411"/>
              <a:gd name="connsiteY492" fmla="*/ 1656848 h 3499511"/>
              <a:gd name="connsiteX493" fmla="*/ 899940 w 3519411"/>
              <a:gd name="connsiteY493" fmla="*/ 1679722 h 3499511"/>
              <a:gd name="connsiteX494" fmla="*/ 931449 w 3519411"/>
              <a:gd name="connsiteY494" fmla="*/ 1679722 h 3499511"/>
              <a:gd name="connsiteX495" fmla="*/ 931449 w 3519411"/>
              <a:gd name="connsiteY495" fmla="*/ 1684490 h 3499511"/>
              <a:gd name="connsiteX496" fmla="*/ 899940 w 3519411"/>
              <a:gd name="connsiteY496" fmla="*/ 1684490 h 3499511"/>
              <a:gd name="connsiteX497" fmla="*/ 899940 w 3519411"/>
              <a:gd name="connsiteY497" fmla="*/ 1707364 h 3499511"/>
              <a:gd name="connsiteX498" fmla="*/ 931449 w 3519411"/>
              <a:gd name="connsiteY498" fmla="*/ 1707364 h 3499511"/>
              <a:gd name="connsiteX499" fmla="*/ 931449 w 3519411"/>
              <a:gd name="connsiteY499" fmla="*/ 1712132 h 3499511"/>
              <a:gd name="connsiteX500" fmla="*/ 899940 w 3519411"/>
              <a:gd name="connsiteY500" fmla="*/ 1712132 h 3499511"/>
              <a:gd name="connsiteX501" fmla="*/ 899940 w 3519411"/>
              <a:gd name="connsiteY501" fmla="*/ 1735005 h 3499511"/>
              <a:gd name="connsiteX502" fmla="*/ 931449 w 3519411"/>
              <a:gd name="connsiteY502" fmla="*/ 1735005 h 3499511"/>
              <a:gd name="connsiteX503" fmla="*/ 931449 w 3519411"/>
              <a:gd name="connsiteY503" fmla="*/ 1739773 h 3499511"/>
              <a:gd name="connsiteX504" fmla="*/ 899940 w 3519411"/>
              <a:gd name="connsiteY504" fmla="*/ 1739773 h 3499511"/>
              <a:gd name="connsiteX505" fmla="*/ 899940 w 3519411"/>
              <a:gd name="connsiteY505" fmla="*/ 1762647 h 3499511"/>
              <a:gd name="connsiteX506" fmla="*/ 931449 w 3519411"/>
              <a:gd name="connsiteY506" fmla="*/ 1762647 h 3499511"/>
              <a:gd name="connsiteX507" fmla="*/ 931449 w 3519411"/>
              <a:gd name="connsiteY507" fmla="*/ 1767415 h 3499511"/>
              <a:gd name="connsiteX508" fmla="*/ 899940 w 3519411"/>
              <a:gd name="connsiteY508" fmla="*/ 1767415 h 3499511"/>
              <a:gd name="connsiteX509" fmla="*/ 899940 w 3519411"/>
              <a:gd name="connsiteY509" fmla="*/ 1790289 h 3499511"/>
              <a:gd name="connsiteX510" fmla="*/ 931449 w 3519411"/>
              <a:gd name="connsiteY510" fmla="*/ 1790289 h 3499511"/>
              <a:gd name="connsiteX511" fmla="*/ 931449 w 3519411"/>
              <a:gd name="connsiteY511" fmla="*/ 1795057 h 3499511"/>
              <a:gd name="connsiteX512" fmla="*/ 899940 w 3519411"/>
              <a:gd name="connsiteY512" fmla="*/ 1795057 h 3499511"/>
              <a:gd name="connsiteX513" fmla="*/ 899940 w 3519411"/>
              <a:gd name="connsiteY513" fmla="*/ 1817930 h 3499511"/>
              <a:gd name="connsiteX514" fmla="*/ 931449 w 3519411"/>
              <a:gd name="connsiteY514" fmla="*/ 1817930 h 3499511"/>
              <a:gd name="connsiteX515" fmla="*/ 931449 w 3519411"/>
              <a:gd name="connsiteY515" fmla="*/ 1822699 h 3499511"/>
              <a:gd name="connsiteX516" fmla="*/ 899940 w 3519411"/>
              <a:gd name="connsiteY516" fmla="*/ 1822699 h 3499511"/>
              <a:gd name="connsiteX517" fmla="*/ 899940 w 3519411"/>
              <a:gd name="connsiteY517" fmla="*/ 1845572 h 3499511"/>
              <a:gd name="connsiteX518" fmla="*/ 931449 w 3519411"/>
              <a:gd name="connsiteY518" fmla="*/ 1845572 h 3499511"/>
              <a:gd name="connsiteX519" fmla="*/ 931449 w 3519411"/>
              <a:gd name="connsiteY519" fmla="*/ 1850340 h 3499511"/>
              <a:gd name="connsiteX520" fmla="*/ 899940 w 3519411"/>
              <a:gd name="connsiteY520" fmla="*/ 1850340 h 3499511"/>
              <a:gd name="connsiteX521" fmla="*/ 899940 w 3519411"/>
              <a:gd name="connsiteY521" fmla="*/ 1873214 h 3499511"/>
              <a:gd name="connsiteX522" fmla="*/ 931449 w 3519411"/>
              <a:gd name="connsiteY522" fmla="*/ 1873214 h 3499511"/>
              <a:gd name="connsiteX523" fmla="*/ 931449 w 3519411"/>
              <a:gd name="connsiteY523" fmla="*/ 1877982 h 3499511"/>
              <a:gd name="connsiteX524" fmla="*/ 899940 w 3519411"/>
              <a:gd name="connsiteY524" fmla="*/ 1877982 h 3499511"/>
              <a:gd name="connsiteX525" fmla="*/ 899940 w 3519411"/>
              <a:gd name="connsiteY525" fmla="*/ 1900855 h 3499511"/>
              <a:gd name="connsiteX526" fmla="*/ 931449 w 3519411"/>
              <a:gd name="connsiteY526" fmla="*/ 1900855 h 3499511"/>
              <a:gd name="connsiteX527" fmla="*/ 931449 w 3519411"/>
              <a:gd name="connsiteY527" fmla="*/ 1905624 h 3499511"/>
              <a:gd name="connsiteX528" fmla="*/ 899940 w 3519411"/>
              <a:gd name="connsiteY528" fmla="*/ 1905624 h 3499511"/>
              <a:gd name="connsiteX529" fmla="*/ 899940 w 3519411"/>
              <a:gd name="connsiteY529" fmla="*/ 1928497 h 3499511"/>
              <a:gd name="connsiteX530" fmla="*/ 931449 w 3519411"/>
              <a:gd name="connsiteY530" fmla="*/ 1928497 h 3499511"/>
              <a:gd name="connsiteX531" fmla="*/ 931449 w 3519411"/>
              <a:gd name="connsiteY531" fmla="*/ 1933265 h 3499511"/>
              <a:gd name="connsiteX532" fmla="*/ 899940 w 3519411"/>
              <a:gd name="connsiteY532" fmla="*/ 1933265 h 3499511"/>
              <a:gd name="connsiteX533" fmla="*/ 899940 w 3519411"/>
              <a:gd name="connsiteY533" fmla="*/ 1956139 h 3499511"/>
              <a:gd name="connsiteX534" fmla="*/ 931449 w 3519411"/>
              <a:gd name="connsiteY534" fmla="*/ 1956139 h 3499511"/>
              <a:gd name="connsiteX535" fmla="*/ 931449 w 3519411"/>
              <a:gd name="connsiteY535" fmla="*/ 1960907 h 3499511"/>
              <a:gd name="connsiteX536" fmla="*/ 899940 w 3519411"/>
              <a:gd name="connsiteY536" fmla="*/ 1960907 h 3499511"/>
              <a:gd name="connsiteX537" fmla="*/ 899940 w 3519411"/>
              <a:gd name="connsiteY537" fmla="*/ 1983780 h 3499511"/>
              <a:gd name="connsiteX538" fmla="*/ 931449 w 3519411"/>
              <a:gd name="connsiteY538" fmla="*/ 1983780 h 3499511"/>
              <a:gd name="connsiteX539" fmla="*/ 931449 w 3519411"/>
              <a:gd name="connsiteY539" fmla="*/ 1988549 h 3499511"/>
              <a:gd name="connsiteX540" fmla="*/ 899940 w 3519411"/>
              <a:gd name="connsiteY540" fmla="*/ 1988549 h 3499511"/>
              <a:gd name="connsiteX541" fmla="*/ 899940 w 3519411"/>
              <a:gd name="connsiteY541" fmla="*/ 2011422 h 3499511"/>
              <a:gd name="connsiteX542" fmla="*/ 931449 w 3519411"/>
              <a:gd name="connsiteY542" fmla="*/ 2011422 h 3499511"/>
              <a:gd name="connsiteX543" fmla="*/ 931449 w 3519411"/>
              <a:gd name="connsiteY543" fmla="*/ 2016190 h 3499511"/>
              <a:gd name="connsiteX544" fmla="*/ 899940 w 3519411"/>
              <a:gd name="connsiteY544" fmla="*/ 2016190 h 3499511"/>
              <a:gd name="connsiteX545" fmla="*/ 899940 w 3519411"/>
              <a:gd name="connsiteY545" fmla="*/ 2039064 h 3499511"/>
              <a:gd name="connsiteX546" fmla="*/ 931449 w 3519411"/>
              <a:gd name="connsiteY546" fmla="*/ 2039064 h 3499511"/>
              <a:gd name="connsiteX547" fmla="*/ 931449 w 3519411"/>
              <a:gd name="connsiteY547" fmla="*/ 2043832 h 3499511"/>
              <a:gd name="connsiteX548" fmla="*/ 899940 w 3519411"/>
              <a:gd name="connsiteY548" fmla="*/ 2043832 h 3499511"/>
              <a:gd name="connsiteX549" fmla="*/ 899940 w 3519411"/>
              <a:gd name="connsiteY549" fmla="*/ 2066706 h 3499511"/>
              <a:gd name="connsiteX550" fmla="*/ 931449 w 3519411"/>
              <a:gd name="connsiteY550" fmla="*/ 2066706 h 3499511"/>
              <a:gd name="connsiteX551" fmla="*/ 931449 w 3519411"/>
              <a:gd name="connsiteY551" fmla="*/ 2071474 h 3499511"/>
              <a:gd name="connsiteX552" fmla="*/ 899940 w 3519411"/>
              <a:gd name="connsiteY552" fmla="*/ 2071474 h 3499511"/>
              <a:gd name="connsiteX553" fmla="*/ 899940 w 3519411"/>
              <a:gd name="connsiteY553" fmla="*/ 2094347 h 3499511"/>
              <a:gd name="connsiteX554" fmla="*/ 931449 w 3519411"/>
              <a:gd name="connsiteY554" fmla="*/ 2094347 h 3499511"/>
              <a:gd name="connsiteX555" fmla="*/ 931449 w 3519411"/>
              <a:gd name="connsiteY555" fmla="*/ 2099116 h 3499511"/>
              <a:gd name="connsiteX556" fmla="*/ 899940 w 3519411"/>
              <a:gd name="connsiteY556" fmla="*/ 2099116 h 3499511"/>
              <a:gd name="connsiteX557" fmla="*/ 899940 w 3519411"/>
              <a:gd name="connsiteY557" fmla="*/ 2121989 h 3499511"/>
              <a:gd name="connsiteX558" fmla="*/ 931449 w 3519411"/>
              <a:gd name="connsiteY558" fmla="*/ 2121989 h 3499511"/>
              <a:gd name="connsiteX559" fmla="*/ 931449 w 3519411"/>
              <a:gd name="connsiteY559" fmla="*/ 2126757 h 3499511"/>
              <a:gd name="connsiteX560" fmla="*/ 899940 w 3519411"/>
              <a:gd name="connsiteY560" fmla="*/ 2126757 h 3499511"/>
              <a:gd name="connsiteX561" fmla="*/ 899940 w 3519411"/>
              <a:gd name="connsiteY561" fmla="*/ 2149631 h 3499511"/>
              <a:gd name="connsiteX562" fmla="*/ 931449 w 3519411"/>
              <a:gd name="connsiteY562" fmla="*/ 2149631 h 3499511"/>
              <a:gd name="connsiteX563" fmla="*/ 931449 w 3519411"/>
              <a:gd name="connsiteY563" fmla="*/ 2154399 h 3499511"/>
              <a:gd name="connsiteX564" fmla="*/ 899940 w 3519411"/>
              <a:gd name="connsiteY564" fmla="*/ 2154399 h 3499511"/>
              <a:gd name="connsiteX565" fmla="*/ 899940 w 3519411"/>
              <a:gd name="connsiteY565" fmla="*/ 2177272 h 3499511"/>
              <a:gd name="connsiteX566" fmla="*/ 931449 w 3519411"/>
              <a:gd name="connsiteY566" fmla="*/ 2177272 h 3499511"/>
              <a:gd name="connsiteX567" fmla="*/ 931449 w 3519411"/>
              <a:gd name="connsiteY567" fmla="*/ 2182041 h 3499511"/>
              <a:gd name="connsiteX568" fmla="*/ 899940 w 3519411"/>
              <a:gd name="connsiteY568" fmla="*/ 2182041 h 3499511"/>
              <a:gd name="connsiteX569" fmla="*/ 899940 w 3519411"/>
              <a:gd name="connsiteY569" fmla="*/ 2204914 h 3499511"/>
              <a:gd name="connsiteX570" fmla="*/ 931449 w 3519411"/>
              <a:gd name="connsiteY570" fmla="*/ 2204914 h 3499511"/>
              <a:gd name="connsiteX571" fmla="*/ 931449 w 3519411"/>
              <a:gd name="connsiteY571" fmla="*/ 2209682 h 3499511"/>
              <a:gd name="connsiteX572" fmla="*/ 899940 w 3519411"/>
              <a:gd name="connsiteY572" fmla="*/ 2209682 h 3499511"/>
              <a:gd name="connsiteX573" fmla="*/ 899940 w 3519411"/>
              <a:gd name="connsiteY573" fmla="*/ 2237324 h 3499511"/>
              <a:gd name="connsiteX574" fmla="*/ 1172852 w 3519411"/>
              <a:gd name="connsiteY574" fmla="*/ 2237324 h 3499511"/>
              <a:gd name="connsiteX575" fmla="*/ 1172852 w 3519411"/>
              <a:gd name="connsiteY575" fmla="*/ 2233324 h 3499511"/>
              <a:gd name="connsiteX576" fmla="*/ 931449 w 3519411"/>
              <a:gd name="connsiteY576" fmla="*/ 2233324 h 3499511"/>
              <a:gd name="connsiteX577" fmla="*/ 931449 w 3519411"/>
              <a:gd name="connsiteY577" fmla="*/ 2209682 h 3499511"/>
              <a:gd name="connsiteX578" fmla="*/ 1172852 w 3519411"/>
              <a:gd name="connsiteY578" fmla="*/ 2209682 h 3499511"/>
              <a:gd name="connsiteX579" fmla="*/ 1172852 w 3519411"/>
              <a:gd name="connsiteY579" fmla="*/ 2204914 h 3499511"/>
              <a:gd name="connsiteX580" fmla="*/ 931449 w 3519411"/>
              <a:gd name="connsiteY580" fmla="*/ 2204914 h 3499511"/>
              <a:gd name="connsiteX581" fmla="*/ 931449 w 3519411"/>
              <a:gd name="connsiteY581" fmla="*/ 2182041 h 3499511"/>
              <a:gd name="connsiteX582" fmla="*/ 1172852 w 3519411"/>
              <a:gd name="connsiteY582" fmla="*/ 2182041 h 3499511"/>
              <a:gd name="connsiteX583" fmla="*/ 1172852 w 3519411"/>
              <a:gd name="connsiteY583" fmla="*/ 2177272 h 3499511"/>
              <a:gd name="connsiteX584" fmla="*/ 931449 w 3519411"/>
              <a:gd name="connsiteY584" fmla="*/ 2177272 h 3499511"/>
              <a:gd name="connsiteX585" fmla="*/ 931449 w 3519411"/>
              <a:gd name="connsiteY585" fmla="*/ 2154399 h 3499511"/>
              <a:gd name="connsiteX586" fmla="*/ 1172852 w 3519411"/>
              <a:gd name="connsiteY586" fmla="*/ 2154399 h 3499511"/>
              <a:gd name="connsiteX587" fmla="*/ 1172852 w 3519411"/>
              <a:gd name="connsiteY587" fmla="*/ 2149631 h 3499511"/>
              <a:gd name="connsiteX588" fmla="*/ 931449 w 3519411"/>
              <a:gd name="connsiteY588" fmla="*/ 2149631 h 3499511"/>
              <a:gd name="connsiteX589" fmla="*/ 931449 w 3519411"/>
              <a:gd name="connsiteY589" fmla="*/ 2126757 h 3499511"/>
              <a:gd name="connsiteX590" fmla="*/ 1172852 w 3519411"/>
              <a:gd name="connsiteY590" fmla="*/ 2126757 h 3499511"/>
              <a:gd name="connsiteX591" fmla="*/ 1172852 w 3519411"/>
              <a:gd name="connsiteY591" fmla="*/ 2121989 h 3499511"/>
              <a:gd name="connsiteX592" fmla="*/ 931449 w 3519411"/>
              <a:gd name="connsiteY592" fmla="*/ 2121989 h 3499511"/>
              <a:gd name="connsiteX593" fmla="*/ 931449 w 3519411"/>
              <a:gd name="connsiteY593" fmla="*/ 2099116 h 3499511"/>
              <a:gd name="connsiteX594" fmla="*/ 1172852 w 3519411"/>
              <a:gd name="connsiteY594" fmla="*/ 2099116 h 3499511"/>
              <a:gd name="connsiteX595" fmla="*/ 1172852 w 3519411"/>
              <a:gd name="connsiteY595" fmla="*/ 2094347 h 3499511"/>
              <a:gd name="connsiteX596" fmla="*/ 931449 w 3519411"/>
              <a:gd name="connsiteY596" fmla="*/ 2094347 h 3499511"/>
              <a:gd name="connsiteX597" fmla="*/ 931449 w 3519411"/>
              <a:gd name="connsiteY597" fmla="*/ 2071474 h 3499511"/>
              <a:gd name="connsiteX598" fmla="*/ 1172852 w 3519411"/>
              <a:gd name="connsiteY598" fmla="*/ 2071474 h 3499511"/>
              <a:gd name="connsiteX599" fmla="*/ 1172852 w 3519411"/>
              <a:gd name="connsiteY599" fmla="*/ 2066706 h 3499511"/>
              <a:gd name="connsiteX600" fmla="*/ 931449 w 3519411"/>
              <a:gd name="connsiteY600" fmla="*/ 2066706 h 3499511"/>
              <a:gd name="connsiteX601" fmla="*/ 931449 w 3519411"/>
              <a:gd name="connsiteY601" fmla="*/ 2043832 h 3499511"/>
              <a:gd name="connsiteX602" fmla="*/ 1172852 w 3519411"/>
              <a:gd name="connsiteY602" fmla="*/ 2043832 h 3499511"/>
              <a:gd name="connsiteX603" fmla="*/ 1172852 w 3519411"/>
              <a:gd name="connsiteY603" fmla="*/ 2039064 h 3499511"/>
              <a:gd name="connsiteX604" fmla="*/ 931449 w 3519411"/>
              <a:gd name="connsiteY604" fmla="*/ 2039064 h 3499511"/>
              <a:gd name="connsiteX605" fmla="*/ 931449 w 3519411"/>
              <a:gd name="connsiteY605" fmla="*/ 2016190 h 3499511"/>
              <a:gd name="connsiteX606" fmla="*/ 1172852 w 3519411"/>
              <a:gd name="connsiteY606" fmla="*/ 2016190 h 3499511"/>
              <a:gd name="connsiteX607" fmla="*/ 1172852 w 3519411"/>
              <a:gd name="connsiteY607" fmla="*/ 2011422 h 3499511"/>
              <a:gd name="connsiteX608" fmla="*/ 931449 w 3519411"/>
              <a:gd name="connsiteY608" fmla="*/ 2011422 h 3499511"/>
              <a:gd name="connsiteX609" fmla="*/ 931449 w 3519411"/>
              <a:gd name="connsiteY609" fmla="*/ 1988549 h 3499511"/>
              <a:gd name="connsiteX610" fmla="*/ 1172852 w 3519411"/>
              <a:gd name="connsiteY610" fmla="*/ 1988549 h 3499511"/>
              <a:gd name="connsiteX611" fmla="*/ 1172852 w 3519411"/>
              <a:gd name="connsiteY611" fmla="*/ 1983780 h 3499511"/>
              <a:gd name="connsiteX612" fmla="*/ 931449 w 3519411"/>
              <a:gd name="connsiteY612" fmla="*/ 1983780 h 3499511"/>
              <a:gd name="connsiteX613" fmla="*/ 931449 w 3519411"/>
              <a:gd name="connsiteY613" fmla="*/ 1960907 h 3499511"/>
              <a:gd name="connsiteX614" fmla="*/ 1172852 w 3519411"/>
              <a:gd name="connsiteY614" fmla="*/ 1960907 h 3499511"/>
              <a:gd name="connsiteX615" fmla="*/ 1172852 w 3519411"/>
              <a:gd name="connsiteY615" fmla="*/ 1956139 h 3499511"/>
              <a:gd name="connsiteX616" fmla="*/ 931449 w 3519411"/>
              <a:gd name="connsiteY616" fmla="*/ 1956139 h 3499511"/>
              <a:gd name="connsiteX617" fmla="*/ 931449 w 3519411"/>
              <a:gd name="connsiteY617" fmla="*/ 1933265 h 3499511"/>
              <a:gd name="connsiteX618" fmla="*/ 1172852 w 3519411"/>
              <a:gd name="connsiteY618" fmla="*/ 1933265 h 3499511"/>
              <a:gd name="connsiteX619" fmla="*/ 1172852 w 3519411"/>
              <a:gd name="connsiteY619" fmla="*/ 1928497 h 3499511"/>
              <a:gd name="connsiteX620" fmla="*/ 931449 w 3519411"/>
              <a:gd name="connsiteY620" fmla="*/ 1928497 h 3499511"/>
              <a:gd name="connsiteX621" fmla="*/ 931449 w 3519411"/>
              <a:gd name="connsiteY621" fmla="*/ 1905624 h 3499511"/>
              <a:gd name="connsiteX622" fmla="*/ 1172852 w 3519411"/>
              <a:gd name="connsiteY622" fmla="*/ 1905624 h 3499511"/>
              <a:gd name="connsiteX623" fmla="*/ 1172852 w 3519411"/>
              <a:gd name="connsiteY623" fmla="*/ 1900855 h 3499511"/>
              <a:gd name="connsiteX624" fmla="*/ 931449 w 3519411"/>
              <a:gd name="connsiteY624" fmla="*/ 1900855 h 3499511"/>
              <a:gd name="connsiteX625" fmla="*/ 931449 w 3519411"/>
              <a:gd name="connsiteY625" fmla="*/ 1877982 h 3499511"/>
              <a:gd name="connsiteX626" fmla="*/ 1172852 w 3519411"/>
              <a:gd name="connsiteY626" fmla="*/ 1877982 h 3499511"/>
              <a:gd name="connsiteX627" fmla="*/ 1172852 w 3519411"/>
              <a:gd name="connsiteY627" fmla="*/ 1873214 h 3499511"/>
              <a:gd name="connsiteX628" fmla="*/ 931449 w 3519411"/>
              <a:gd name="connsiteY628" fmla="*/ 1873214 h 3499511"/>
              <a:gd name="connsiteX629" fmla="*/ 931449 w 3519411"/>
              <a:gd name="connsiteY629" fmla="*/ 1850340 h 3499511"/>
              <a:gd name="connsiteX630" fmla="*/ 1172852 w 3519411"/>
              <a:gd name="connsiteY630" fmla="*/ 1850340 h 3499511"/>
              <a:gd name="connsiteX631" fmla="*/ 1172852 w 3519411"/>
              <a:gd name="connsiteY631" fmla="*/ 1845572 h 3499511"/>
              <a:gd name="connsiteX632" fmla="*/ 931449 w 3519411"/>
              <a:gd name="connsiteY632" fmla="*/ 1845572 h 3499511"/>
              <a:gd name="connsiteX633" fmla="*/ 931449 w 3519411"/>
              <a:gd name="connsiteY633" fmla="*/ 1822699 h 3499511"/>
              <a:gd name="connsiteX634" fmla="*/ 1172852 w 3519411"/>
              <a:gd name="connsiteY634" fmla="*/ 1822699 h 3499511"/>
              <a:gd name="connsiteX635" fmla="*/ 1172852 w 3519411"/>
              <a:gd name="connsiteY635" fmla="*/ 1817930 h 3499511"/>
              <a:gd name="connsiteX636" fmla="*/ 931449 w 3519411"/>
              <a:gd name="connsiteY636" fmla="*/ 1817930 h 3499511"/>
              <a:gd name="connsiteX637" fmla="*/ 931449 w 3519411"/>
              <a:gd name="connsiteY637" fmla="*/ 1795057 h 3499511"/>
              <a:gd name="connsiteX638" fmla="*/ 1172852 w 3519411"/>
              <a:gd name="connsiteY638" fmla="*/ 1795057 h 3499511"/>
              <a:gd name="connsiteX639" fmla="*/ 1172852 w 3519411"/>
              <a:gd name="connsiteY639" fmla="*/ 1790289 h 3499511"/>
              <a:gd name="connsiteX640" fmla="*/ 931449 w 3519411"/>
              <a:gd name="connsiteY640" fmla="*/ 1790289 h 3499511"/>
              <a:gd name="connsiteX641" fmla="*/ 931449 w 3519411"/>
              <a:gd name="connsiteY641" fmla="*/ 1767415 h 3499511"/>
              <a:gd name="connsiteX642" fmla="*/ 1172852 w 3519411"/>
              <a:gd name="connsiteY642" fmla="*/ 1767415 h 3499511"/>
              <a:gd name="connsiteX643" fmla="*/ 1172852 w 3519411"/>
              <a:gd name="connsiteY643" fmla="*/ 1762647 h 3499511"/>
              <a:gd name="connsiteX644" fmla="*/ 931449 w 3519411"/>
              <a:gd name="connsiteY644" fmla="*/ 1762647 h 3499511"/>
              <a:gd name="connsiteX645" fmla="*/ 931449 w 3519411"/>
              <a:gd name="connsiteY645" fmla="*/ 1739773 h 3499511"/>
              <a:gd name="connsiteX646" fmla="*/ 1172852 w 3519411"/>
              <a:gd name="connsiteY646" fmla="*/ 1739773 h 3499511"/>
              <a:gd name="connsiteX647" fmla="*/ 1172852 w 3519411"/>
              <a:gd name="connsiteY647" fmla="*/ 1735005 h 3499511"/>
              <a:gd name="connsiteX648" fmla="*/ 931449 w 3519411"/>
              <a:gd name="connsiteY648" fmla="*/ 1735005 h 3499511"/>
              <a:gd name="connsiteX649" fmla="*/ 931449 w 3519411"/>
              <a:gd name="connsiteY649" fmla="*/ 1712132 h 3499511"/>
              <a:gd name="connsiteX650" fmla="*/ 1172852 w 3519411"/>
              <a:gd name="connsiteY650" fmla="*/ 1712132 h 3499511"/>
              <a:gd name="connsiteX651" fmla="*/ 1172852 w 3519411"/>
              <a:gd name="connsiteY651" fmla="*/ 1707364 h 3499511"/>
              <a:gd name="connsiteX652" fmla="*/ 931449 w 3519411"/>
              <a:gd name="connsiteY652" fmla="*/ 1707364 h 3499511"/>
              <a:gd name="connsiteX653" fmla="*/ 931449 w 3519411"/>
              <a:gd name="connsiteY653" fmla="*/ 1684490 h 3499511"/>
              <a:gd name="connsiteX654" fmla="*/ 1172852 w 3519411"/>
              <a:gd name="connsiteY654" fmla="*/ 1684490 h 3499511"/>
              <a:gd name="connsiteX655" fmla="*/ 1172852 w 3519411"/>
              <a:gd name="connsiteY655" fmla="*/ 1679722 h 3499511"/>
              <a:gd name="connsiteX656" fmla="*/ 931449 w 3519411"/>
              <a:gd name="connsiteY656" fmla="*/ 1679722 h 3499511"/>
              <a:gd name="connsiteX657" fmla="*/ 931449 w 3519411"/>
              <a:gd name="connsiteY657" fmla="*/ 1656848 h 3499511"/>
              <a:gd name="connsiteX658" fmla="*/ 1172852 w 3519411"/>
              <a:gd name="connsiteY658" fmla="*/ 1656848 h 3499511"/>
              <a:gd name="connsiteX659" fmla="*/ 1172852 w 3519411"/>
              <a:gd name="connsiteY659" fmla="*/ 1652080 h 3499511"/>
              <a:gd name="connsiteX660" fmla="*/ 931449 w 3519411"/>
              <a:gd name="connsiteY660" fmla="*/ 1652080 h 3499511"/>
              <a:gd name="connsiteX661" fmla="*/ 931449 w 3519411"/>
              <a:gd name="connsiteY661" fmla="*/ 1629207 h 3499511"/>
              <a:gd name="connsiteX662" fmla="*/ 1172852 w 3519411"/>
              <a:gd name="connsiteY662" fmla="*/ 1629207 h 3499511"/>
              <a:gd name="connsiteX663" fmla="*/ 1172852 w 3519411"/>
              <a:gd name="connsiteY663" fmla="*/ 1624438 h 3499511"/>
              <a:gd name="connsiteX664" fmla="*/ 931449 w 3519411"/>
              <a:gd name="connsiteY664" fmla="*/ 1624438 h 3499511"/>
              <a:gd name="connsiteX665" fmla="*/ 931449 w 3519411"/>
              <a:gd name="connsiteY665" fmla="*/ 1601565 h 3499511"/>
              <a:gd name="connsiteX666" fmla="*/ 1172852 w 3519411"/>
              <a:gd name="connsiteY666" fmla="*/ 1601565 h 3499511"/>
              <a:gd name="connsiteX667" fmla="*/ 1172852 w 3519411"/>
              <a:gd name="connsiteY667" fmla="*/ 1596797 h 3499511"/>
              <a:gd name="connsiteX668" fmla="*/ 931449 w 3519411"/>
              <a:gd name="connsiteY668" fmla="*/ 1596797 h 3499511"/>
              <a:gd name="connsiteX669" fmla="*/ 931449 w 3519411"/>
              <a:gd name="connsiteY669" fmla="*/ 1573923 h 3499511"/>
              <a:gd name="connsiteX670" fmla="*/ 1172852 w 3519411"/>
              <a:gd name="connsiteY670" fmla="*/ 1573923 h 3499511"/>
              <a:gd name="connsiteX671" fmla="*/ 1172852 w 3519411"/>
              <a:gd name="connsiteY671" fmla="*/ 1569155 h 3499511"/>
              <a:gd name="connsiteX672" fmla="*/ 931449 w 3519411"/>
              <a:gd name="connsiteY672" fmla="*/ 1569155 h 3499511"/>
              <a:gd name="connsiteX673" fmla="*/ 931449 w 3519411"/>
              <a:gd name="connsiteY673" fmla="*/ 1546282 h 3499511"/>
              <a:gd name="connsiteX674" fmla="*/ 1172852 w 3519411"/>
              <a:gd name="connsiteY674" fmla="*/ 1546282 h 3499511"/>
              <a:gd name="connsiteX675" fmla="*/ 1172852 w 3519411"/>
              <a:gd name="connsiteY675" fmla="*/ 1541513 h 3499511"/>
              <a:gd name="connsiteX676" fmla="*/ 931449 w 3519411"/>
              <a:gd name="connsiteY676" fmla="*/ 1541513 h 3499511"/>
              <a:gd name="connsiteX677" fmla="*/ 931449 w 3519411"/>
              <a:gd name="connsiteY677" fmla="*/ 1518640 h 3499511"/>
              <a:gd name="connsiteX678" fmla="*/ 1172852 w 3519411"/>
              <a:gd name="connsiteY678" fmla="*/ 1518640 h 3499511"/>
              <a:gd name="connsiteX679" fmla="*/ 1172852 w 3519411"/>
              <a:gd name="connsiteY679" fmla="*/ 1513872 h 3499511"/>
              <a:gd name="connsiteX680" fmla="*/ 931449 w 3519411"/>
              <a:gd name="connsiteY680" fmla="*/ 1513872 h 3499511"/>
              <a:gd name="connsiteX681" fmla="*/ 931449 w 3519411"/>
              <a:gd name="connsiteY681" fmla="*/ 1490998 h 3499511"/>
              <a:gd name="connsiteX682" fmla="*/ 1172852 w 3519411"/>
              <a:gd name="connsiteY682" fmla="*/ 1490998 h 3499511"/>
              <a:gd name="connsiteX683" fmla="*/ 1172852 w 3519411"/>
              <a:gd name="connsiteY683" fmla="*/ 1486230 h 3499511"/>
              <a:gd name="connsiteX684" fmla="*/ 931449 w 3519411"/>
              <a:gd name="connsiteY684" fmla="*/ 1486230 h 3499511"/>
              <a:gd name="connsiteX685" fmla="*/ 931449 w 3519411"/>
              <a:gd name="connsiteY685" fmla="*/ 1463356 h 3499511"/>
              <a:gd name="connsiteX686" fmla="*/ 1172852 w 3519411"/>
              <a:gd name="connsiteY686" fmla="*/ 1463356 h 3499511"/>
              <a:gd name="connsiteX687" fmla="*/ 1172852 w 3519411"/>
              <a:gd name="connsiteY687" fmla="*/ 1458588 h 3499511"/>
              <a:gd name="connsiteX688" fmla="*/ 931449 w 3519411"/>
              <a:gd name="connsiteY688" fmla="*/ 1458588 h 3499511"/>
              <a:gd name="connsiteX689" fmla="*/ 931449 w 3519411"/>
              <a:gd name="connsiteY689" fmla="*/ 1435715 h 3499511"/>
              <a:gd name="connsiteX690" fmla="*/ 1172852 w 3519411"/>
              <a:gd name="connsiteY690" fmla="*/ 1435715 h 3499511"/>
              <a:gd name="connsiteX691" fmla="*/ 1172852 w 3519411"/>
              <a:gd name="connsiteY691" fmla="*/ 1430947 h 3499511"/>
              <a:gd name="connsiteX692" fmla="*/ 931449 w 3519411"/>
              <a:gd name="connsiteY692" fmla="*/ 1430947 h 3499511"/>
              <a:gd name="connsiteX693" fmla="*/ 931449 w 3519411"/>
              <a:gd name="connsiteY693" fmla="*/ 1408073 h 3499511"/>
              <a:gd name="connsiteX694" fmla="*/ 1172852 w 3519411"/>
              <a:gd name="connsiteY694" fmla="*/ 1408073 h 3499511"/>
              <a:gd name="connsiteX695" fmla="*/ 1172852 w 3519411"/>
              <a:gd name="connsiteY695" fmla="*/ 1403305 h 3499511"/>
              <a:gd name="connsiteX696" fmla="*/ 931449 w 3519411"/>
              <a:gd name="connsiteY696" fmla="*/ 1403305 h 3499511"/>
              <a:gd name="connsiteX697" fmla="*/ 931449 w 3519411"/>
              <a:gd name="connsiteY697" fmla="*/ 1380431 h 3499511"/>
              <a:gd name="connsiteX698" fmla="*/ 1172852 w 3519411"/>
              <a:gd name="connsiteY698" fmla="*/ 1380431 h 3499511"/>
              <a:gd name="connsiteX699" fmla="*/ 1172852 w 3519411"/>
              <a:gd name="connsiteY699" fmla="*/ 1375663 h 3499511"/>
              <a:gd name="connsiteX700" fmla="*/ 931449 w 3519411"/>
              <a:gd name="connsiteY700" fmla="*/ 1375663 h 3499511"/>
              <a:gd name="connsiteX701" fmla="*/ 931449 w 3519411"/>
              <a:gd name="connsiteY701" fmla="*/ 1352790 h 3499511"/>
              <a:gd name="connsiteX702" fmla="*/ 1172852 w 3519411"/>
              <a:gd name="connsiteY702" fmla="*/ 1352790 h 3499511"/>
              <a:gd name="connsiteX703" fmla="*/ 1172852 w 3519411"/>
              <a:gd name="connsiteY703" fmla="*/ 1348021 h 3499511"/>
              <a:gd name="connsiteX704" fmla="*/ 931449 w 3519411"/>
              <a:gd name="connsiteY704" fmla="*/ 1348021 h 3499511"/>
              <a:gd name="connsiteX705" fmla="*/ 931449 w 3519411"/>
              <a:gd name="connsiteY705" fmla="*/ 1325148 h 3499511"/>
              <a:gd name="connsiteX706" fmla="*/ 1172852 w 3519411"/>
              <a:gd name="connsiteY706" fmla="*/ 1325148 h 3499511"/>
              <a:gd name="connsiteX707" fmla="*/ 1172852 w 3519411"/>
              <a:gd name="connsiteY707" fmla="*/ 1320380 h 3499511"/>
              <a:gd name="connsiteX708" fmla="*/ 931449 w 3519411"/>
              <a:gd name="connsiteY708" fmla="*/ 1320380 h 3499511"/>
              <a:gd name="connsiteX709" fmla="*/ 931449 w 3519411"/>
              <a:gd name="connsiteY709" fmla="*/ 1297506 h 3499511"/>
              <a:gd name="connsiteX710" fmla="*/ 1172852 w 3519411"/>
              <a:gd name="connsiteY710" fmla="*/ 1297506 h 3499511"/>
              <a:gd name="connsiteX711" fmla="*/ 1172852 w 3519411"/>
              <a:gd name="connsiteY711" fmla="*/ 1292738 h 3499511"/>
              <a:gd name="connsiteX712" fmla="*/ 931449 w 3519411"/>
              <a:gd name="connsiteY712" fmla="*/ 1292738 h 3499511"/>
              <a:gd name="connsiteX713" fmla="*/ 931449 w 3519411"/>
              <a:gd name="connsiteY713" fmla="*/ 1266186 h 3499511"/>
              <a:gd name="connsiteX714" fmla="*/ 1172852 w 3519411"/>
              <a:gd name="connsiteY714" fmla="*/ 1266186 h 3499511"/>
              <a:gd name="connsiteX715" fmla="*/ 1172852 w 3519411"/>
              <a:gd name="connsiteY715" fmla="*/ 1265096 h 3499511"/>
              <a:gd name="connsiteX716" fmla="*/ 2329966 w 3519411"/>
              <a:gd name="connsiteY716" fmla="*/ 1248602 h 3499511"/>
              <a:gd name="connsiteX717" fmla="*/ 2329966 w 3519411"/>
              <a:gd name="connsiteY717" fmla="*/ 1249692 h 3499511"/>
              <a:gd name="connsiteX718" fmla="*/ 2587962 w 3519411"/>
              <a:gd name="connsiteY718" fmla="*/ 1249692 h 3499511"/>
              <a:gd name="connsiteX719" fmla="*/ 2587962 w 3519411"/>
              <a:gd name="connsiteY719" fmla="*/ 1276244 h 3499511"/>
              <a:gd name="connsiteX720" fmla="*/ 2329966 w 3519411"/>
              <a:gd name="connsiteY720" fmla="*/ 1276244 h 3499511"/>
              <a:gd name="connsiteX721" fmla="*/ 2329966 w 3519411"/>
              <a:gd name="connsiteY721" fmla="*/ 1281012 h 3499511"/>
              <a:gd name="connsiteX722" fmla="*/ 2587962 w 3519411"/>
              <a:gd name="connsiteY722" fmla="*/ 1281012 h 3499511"/>
              <a:gd name="connsiteX723" fmla="*/ 2587962 w 3519411"/>
              <a:gd name="connsiteY723" fmla="*/ 1303885 h 3499511"/>
              <a:gd name="connsiteX724" fmla="*/ 2329966 w 3519411"/>
              <a:gd name="connsiteY724" fmla="*/ 1303885 h 3499511"/>
              <a:gd name="connsiteX725" fmla="*/ 2329966 w 3519411"/>
              <a:gd name="connsiteY725" fmla="*/ 1308654 h 3499511"/>
              <a:gd name="connsiteX726" fmla="*/ 2587962 w 3519411"/>
              <a:gd name="connsiteY726" fmla="*/ 1308654 h 3499511"/>
              <a:gd name="connsiteX727" fmla="*/ 2587962 w 3519411"/>
              <a:gd name="connsiteY727" fmla="*/ 1331527 h 3499511"/>
              <a:gd name="connsiteX728" fmla="*/ 2329966 w 3519411"/>
              <a:gd name="connsiteY728" fmla="*/ 1331527 h 3499511"/>
              <a:gd name="connsiteX729" fmla="*/ 2329966 w 3519411"/>
              <a:gd name="connsiteY729" fmla="*/ 1336295 h 3499511"/>
              <a:gd name="connsiteX730" fmla="*/ 2587962 w 3519411"/>
              <a:gd name="connsiteY730" fmla="*/ 1336295 h 3499511"/>
              <a:gd name="connsiteX731" fmla="*/ 2587962 w 3519411"/>
              <a:gd name="connsiteY731" fmla="*/ 1359169 h 3499511"/>
              <a:gd name="connsiteX732" fmla="*/ 2329966 w 3519411"/>
              <a:gd name="connsiteY732" fmla="*/ 1359169 h 3499511"/>
              <a:gd name="connsiteX733" fmla="*/ 2329966 w 3519411"/>
              <a:gd name="connsiteY733" fmla="*/ 1363937 h 3499511"/>
              <a:gd name="connsiteX734" fmla="*/ 2587962 w 3519411"/>
              <a:gd name="connsiteY734" fmla="*/ 1363937 h 3499511"/>
              <a:gd name="connsiteX735" fmla="*/ 2587962 w 3519411"/>
              <a:gd name="connsiteY735" fmla="*/ 1386811 h 3499511"/>
              <a:gd name="connsiteX736" fmla="*/ 2329966 w 3519411"/>
              <a:gd name="connsiteY736" fmla="*/ 1386811 h 3499511"/>
              <a:gd name="connsiteX737" fmla="*/ 2329966 w 3519411"/>
              <a:gd name="connsiteY737" fmla="*/ 1391579 h 3499511"/>
              <a:gd name="connsiteX738" fmla="*/ 2587962 w 3519411"/>
              <a:gd name="connsiteY738" fmla="*/ 1391579 h 3499511"/>
              <a:gd name="connsiteX739" fmla="*/ 2587962 w 3519411"/>
              <a:gd name="connsiteY739" fmla="*/ 1414452 h 3499511"/>
              <a:gd name="connsiteX740" fmla="*/ 2329966 w 3519411"/>
              <a:gd name="connsiteY740" fmla="*/ 1414452 h 3499511"/>
              <a:gd name="connsiteX741" fmla="*/ 2329966 w 3519411"/>
              <a:gd name="connsiteY741" fmla="*/ 1419220 h 3499511"/>
              <a:gd name="connsiteX742" fmla="*/ 2587962 w 3519411"/>
              <a:gd name="connsiteY742" fmla="*/ 1419220 h 3499511"/>
              <a:gd name="connsiteX743" fmla="*/ 2587962 w 3519411"/>
              <a:gd name="connsiteY743" fmla="*/ 1442094 h 3499511"/>
              <a:gd name="connsiteX744" fmla="*/ 2329966 w 3519411"/>
              <a:gd name="connsiteY744" fmla="*/ 1442094 h 3499511"/>
              <a:gd name="connsiteX745" fmla="*/ 2329966 w 3519411"/>
              <a:gd name="connsiteY745" fmla="*/ 1446862 h 3499511"/>
              <a:gd name="connsiteX746" fmla="*/ 2587962 w 3519411"/>
              <a:gd name="connsiteY746" fmla="*/ 1446862 h 3499511"/>
              <a:gd name="connsiteX747" fmla="*/ 2587962 w 3519411"/>
              <a:gd name="connsiteY747" fmla="*/ 1469736 h 3499511"/>
              <a:gd name="connsiteX748" fmla="*/ 2329966 w 3519411"/>
              <a:gd name="connsiteY748" fmla="*/ 1469736 h 3499511"/>
              <a:gd name="connsiteX749" fmla="*/ 2329966 w 3519411"/>
              <a:gd name="connsiteY749" fmla="*/ 1474504 h 3499511"/>
              <a:gd name="connsiteX750" fmla="*/ 2587962 w 3519411"/>
              <a:gd name="connsiteY750" fmla="*/ 1474504 h 3499511"/>
              <a:gd name="connsiteX751" fmla="*/ 2587962 w 3519411"/>
              <a:gd name="connsiteY751" fmla="*/ 1497377 h 3499511"/>
              <a:gd name="connsiteX752" fmla="*/ 2329966 w 3519411"/>
              <a:gd name="connsiteY752" fmla="*/ 1497377 h 3499511"/>
              <a:gd name="connsiteX753" fmla="*/ 2329966 w 3519411"/>
              <a:gd name="connsiteY753" fmla="*/ 1502146 h 3499511"/>
              <a:gd name="connsiteX754" fmla="*/ 2587962 w 3519411"/>
              <a:gd name="connsiteY754" fmla="*/ 1502146 h 3499511"/>
              <a:gd name="connsiteX755" fmla="*/ 2587962 w 3519411"/>
              <a:gd name="connsiteY755" fmla="*/ 1525019 h 3499511"/>
              <a:gd name="connsiteX756" fmla="*/ 2329966 w 3519411"/>
              <a:gd name="connsiteY756" fmla="*/ 1525019 h 3499511"/>
              <a:gd name="connsiteX757" fmla="*/ 2329966 w 3519411"/>
              <a:gd name="connsiteY757" fmla="*/ 1529787 h 3499511"/>
              <a:gd name="connsiteX758" fmla="*/ 2587962 w 3519411"/>
              <a:gd name="connsiteY758" fmla="*/ 1529787 h 3499511"/>
              <a:gd name="connsiteX759" fmla="*/ 2587962 w 3519411"/>
              <a:gd name="connsiteY759" fmla="*/ 1552661 h 3499511"/>
              <a:gd name="connsiteX760" fmla="*/ 2329966 w 3519411"/>
              <a:gd name="connsiteY760" fmla="*/ 1552661 h 3499511"/>
              <a:gd name="connsiteX761" fmla="*/ 2329966 w 3519411"/>
              <a:gd name="connsiteY761" fmla="*/ 1557429 h 3499511"/>
              <a:gd name="connsiteX762" fmla="*/ 2587962 w 3519411"/>
              <a:gd name="connsiteY762" fmla="*/ 1557429 h 3499511"/>
              <a:gd name="connsiteX763" fmla="*/ 2587962 w 3519411"/>
              <a:gd name="connsiteY763" fmla="*/ 1580302 h 3499511"/>
              <a:gd name="connsiteX764" fmla="*/ 2329966 w 3519411"/>
              <a:gd name="connsiteY764" fmla="*/ 1580302 h 3499511"/>
              <a:gd name="connsiteX765" fmla="*/ 2329966 w 3519411"/>
              <a:gd name="connsiteY765" fmla="*/ 1585071 h 3499511"/>
              <a:gd name="connsiteX766" fmla="*/ 2587962 w 3519411"/>
              <a:gd name="connsiteY766" fmla="*/ 1585071 h 3499511"/>
              <a:gd name="connsiteX767" fmla="*/ 2587962 w 3519411"/>
              <a:gd name="connsiteY767" fmla="*/ 1607944 h 3499511"/>
              <a:gd name="connsiteX768" fmla="*/ 2329966 w 3519411"/>
              <a:gd name="connsiteY768" fmla="*/ 1607944 h 3499511"/>
              <a:gd name="connsiteX769" fmla="*/ 2329966 w 3519411"/>
              <a:gd name="connsiteY769" fmla="*/ 1612712 h 3499511"/>
              <a:gd name="connsiteX770" fmla="*/ 2587962 w 3519411"/>
              <a:gd name="connsiteY770" fmla="*/ 1612712 h 3499511"/>
              <a:gd name="connsiteX771" fmla="*/ 2587962 w 3519411"/>
              <a:gd name="connsiteY771" fmla="*/ 1635586 h 3499511"/>
              <a:gd name="connsiteX772" fmla="*/ 2329966 w 3519411"/>
              <a:gd name="connsiteY772" fmla="*/ 1635586 h 3499511"/>
              <a:gd name="connsiteX773" fmla="*/ 2329966 w 3519411"/>
              <a:gd name="connsiteY773" fmla="*/ 1640354 h 3499511"/>
              <a:gd name="connsiteX774" fmla="*/ 2587962 w 3519411"/>
              <a:gd name="connsiteY774" fmla="*/ 1640354 h 3499511"/>
              <a:gd name="connsiteX775" fmla="*/ 2587962 w 3519411"/>
              <a:gd name="connsiteY775" fmla="*/ 1663227 h 3499511"/>
              <a:gd name="connsiteX776" fmla="*/ 2329966 w 3519411"/>
              <a:gd name="connsiteY776" fmla="*/ 1663227 h 3499511"/>
              <a:gd name="connsiteX777" fmla="*/ 2329966 w 3519411"/>
              <a:gd name="connsiteY777" fmla="*/ 1667996 h 3499511"/>
              <a:gd name="connsiteX778" fmla="*/ 2587962 w 3519411"/>
              <a:gd name="connsiteY778" fmla="*/ 1667996 h 3499511"/>
              <a:gd name="connsiteX779" fmla="*/ 2587962 w 3519411"/>
              <a:gd name="connsiteY779" fmla="*/ 1690869 h 3499511"/>
              <a:gd name="connsiteX780" fmla="*/ 2329966 w 3519411"/>
              <a:gd name="connsiteY780" fmla="*/ 1690869 h 3499511"/>
              <a:gd name="connsiteX781" fmla="*/ 2329966 w 3519411"/>
              <a:gd name="connsiteY781" fmla="*/ 1695637 h 3499511"/>
              <a:gd name="connsiteX782" fmla="*/ 2587962 w 3519411"/>
              <a:gd name="connsiteY782" fmla="*/ 1695637 h 3499511"/>
              <a:gd name="connsiteX783" fmla="*/ 2587962 w 3519411"/>
              <a:gd name="connsiteY783" fmla="*/ 1718511 h 3499511"/>
              <a:gd name="connsiteX784" fmla="*/ 2329966 w 3519411"/>
              <a:gd name="connsiteY784" fmla="*/ 1718511 h 3499511"/>
              <a:gd name="connsiteX785" fmla="*/ 2329966 w 3519411"/>
              <a:gd name="connsiteY785" fmla="*/ 1723279 h 3499511"/>
              <a:gd name="connsiteX786" fmla="*/ 2587962 w 3519411"/>
              <a:gd name="connsiteY786" fmla="*/ 1723279 h 3499511"/>
              <a:gd name="connsiteX787" fmla="*/ 2587962 w 3519411"/>
              <a:gd name="connsiteY787" fmla="*/ 1746153 h 3499511"/>
              <a:gd name="connsiteX788" fmla="*/ 2329966 w 3519411"/>
              <a:gd name="connsiteY788" fmla="*/ 1746153 h 3499511"/>
              <a:gd name="connsiteX789" fmla="*/ 2329966 w 3519411"/>
              <a:gd name="connsiteY789" fmla="*/ 1750921 h 3499511"/>
              <a:gd name="connsiteX790" fmla="*/ 2587962 w 3519411"/>
              <a:gd name="connsiteY790" fmla="*/ 1750921 h 3499511"/>
              <a:gd name="connsiteX791" fmla="*/ 2587962 w 3519411"/>
              <a:gd name="connsiteY791" fmla="*/ 1773794 h 3499511"/>
              <a:gd name="connsiteX792" fmla="*/ 2329966 w 3519411"/>
              <a:gd name="connsiteY792" fmla="*/ 1773794 h 3499511"/>
              <a:gd name="connsiteX793" fmla="*/ 2329966 w 3519411"/>
              <a:gd name="connsiteY793" fmla="*/ 1778563 h 3499511"/>
              <a:gd name="connsiteX794" fmla="*/ 2587962 w 3519411"/>
              <a:gd name="connsiteY794" fmla="*/ 1778563 h 3499511"/>
              <a:gd name="connsiteX795" fmla="*/ 2587962 w 3519411"/>
              <a:gd name="connsiteY795" fmla="*/ 1801436 h 3499511"/>
              <a:gd name="connsiteX796" fmla="*/ 2329966 w 3519411"/>
              <a:gd name="connsiteY796" fmla="*/ 1801436 h 3499511"/>
              <a:gd name="connsiteX797" fmla="*/ 2329966 w 3519411"/>
              <a:gd name="connsiteY797" fmla="*/ 1806204 h 3499511"/>
              <a:gd name="connsiteX798" fmla="*/ 2587962 w 3519411"/>
              <a:gd name="connsiteY798" fmla="*/ 1806204 h 3499511"/>
              <a:gd name="connsiteX799" fmla="*/ 2587962 w 3519411"/>
              <a:gd name="connsiteY799" fmla="*/ 1829078 h 3499511"/>
              <a:gd name="connsiteX800" fmla="*/ 2329966 w 3519411"/>
              <a:gd name="connsiteY800" fmla="*/ 1829078 h 3499511"/>
              <a:gd name="connsiteX801" fmla="*/ 2329966 w 3519411"/>
              <a:gd name="connsiteY801" fmla="*/ 1833846 h 3499511"/>
              <a:gd name="connsiteX802" fmla="*/ 2587962 w 3519411"/>
              <a:gd name="connsiteY802" fmla="*/ 1833846 h 3499511"/>
              <a:gd name="connsiteX803" fmla="*/ 2587962 w 3519411"/>
              <a:gd name="connsiteY803" fmla="*/ 1856719 h 3499511"/>
              <a:gd name="connsiteX804" fmla="*/ 2329966 w 3519411"/>
              <a:gd name="connsiteY804" fmla="*/ 1856719 h 3499511"/>
              <a:gd name="connsiteX805" fmla="*/ 2329966 w 3519411"/>
              <a:gd name="connsiteY805" fmla="*/ 1861488 h 3499511"/>
              <a:gd name="connsiteX806" fmla="*/ 2587962 w 3519411"/>
              <a:gd name="connsiteY806" fmla="*/ 1861488 h 3499511"/>
              <a:gd name="connsiteX807" fmla="*/ 2587962 w 3519411"/>
              <a:gd name="connsiteY807" fmla="*/ 1884361 h 3499511"/>
              <a:gd name="connsiteX808" fmla="*/ 2329966 w 3519411"/>
              <a:gd name="connsiteY808" fmla="*/ 1884361 h 3499511"/>
              <a:gd name="connsiteX809" fmla="*/ 2329966 w 3519411"/>
              <a:gd name="connsiteY809" fmla="*/ 1889129 h 3499511"/>
              <a:gd name="connsiteX810" fmla="*/ 2587962 w 3519411"/>
              <a:gd name="connsiteY810" fmla="*/ 1889129 h 3499511"/>
              <a:gd name="connsiteX811" fmla="*/ 2587962 w 3519411"/>
              <a:gd name="connsiteY811" fmla="*/ 1912003 h 3499511"/>
              <a:gd name="connsiteX812" fmla="*/ 2329966 w 3519411"/>
              <a:gd name="connsiteY812" fmla="*/ 1912003 h 3499511"/>
              <a:gd name="connsiteX813" fmla="*/ 2329966 w 3519411"/>
              <a:gd name="connsiteY813" fmla="*/ 1916771 h 3499511"/>
              <a:gd name="connsiteX814" fmla="*/ 2587962 w 3519411"/>
              <a:gd name="connsiteY814" fmla="*/ 1916771 h 3499511"/>
              <a:gd name="connsiteX815" fmla="*/ 2587962 w 3519411"/>
              <a:gd name="connsiteY815" fmla="*/ 1939644 h 3499511"/>
              <a:gd name="connsiteX816" fmla="*/ 2329966 w 3519411"/>
              <a:gd name="connsiteY816" fmla="*/ 1939644 h 3499511"/>
              <a:gd name="connsiteX817" fmla="*/ 2329966 w 3519411"/>
              <a:gd name="connsiteY817" fmla="*/ 1944413 h 3499511"/>
              <a:gd name="connsiteX818" fmla="*/ 2587962 w 3519411"/>
              <a:gd name="connsiteY818" fmla="*/ 1944413 h 3499511"/>
              <a:gd name="connsiteX819" fmla="*/ 2587962 w 3519411"/>
              <a:gd name="connsiteY819" fmla="*/ 1967286 h 3499511"/>
              <a:gd name="connsiteX820" fmla="*/ 2329966 w 3519411"/>
              <a:gd name="connsiteY820" fmla="*/ 1967286 h 3499511"/>
              <a:gd name="connsiteX821" fmla="*/ 2329966 w 3519411"/>
              <a:gd name="connsiteY821" fmla="*/ 1972054 h 3499511"/>
              <a:gd name="connsiteX822" fmla="*/ 2587962 w 3519411"/>
              <a:gd name="connsiteY822" fmla="*/ 1972054 h 3499511"/>
              <a:gd name="connsiteX823" fmla="*/ 2587962 w 3519411"/>
              <a:gd name="connsiteY823" fmla="*/ 1994928 h 3499511"/>
              <a:gd name="connsiteX824" fmla="*/ 2329966 w 3519411"/>
              <a:gd name="connsiteY824" fmla="*/ 1994928 h 3499511"/>
              <a:gd name="connsiteX825" fmla="*/ 2329966 w 3519411"/>
              <a:gd name="connsiteY825" fmla="*/ 1999696 h 3499511"/>
              <a:gd name="connsiteX826" fmla="*/ 2587962 w 3519411"/>
              <a:gd name="connsiteY826" fmla="*/ 1999696 h 3499511"/>
              <a:gd name="connsiteX827" fmla="*/ 2587962 w 3519411"/>
              <a:gd name="connsiteY827" fmla="*/ 2022570 h 3499511"/>
              <a:gd name="connsiteX828" fmla="*/ 2329966 w 3519411"/>
              <a:gd name="connsiteY828" fmla="*/ 2022570 h 3499511"/>
              <a:gd name="connsiteX829" fmla="*/ 2329966 w 3519411"/>
              <a:gd name="connsiteY829" fmla="*/ 2027338 h 3499511"/>
              <a:gd name="connsiteX830" fmla="*/ 2587962 w 3519411"/>
              <a:gd name="connsiteY830" fmla="*/ 2027338 h 3499511"/>
              <a:gd name="connsiteX831" fmla="*/ 2587962 w 3519411"/>
              <a:gd name="connsiteY831" fmla="*/ 2050211 h 3499511"/>
              <a:gd name="connsiteX832" fmla="*/ 2329966 w 3519411"/>
              <a:gd name="connsiteY832" fmla="*/ 2050211 h 3499511"/>
              <a:gd name="connsiteX833" fmla="*/ 2329966 w 3519411"/>
              <a:gd name="connsiteY833" fmla="*/ 2054980 h 3499511"/>
              <a:gd name="connsiteX834" fmla="*/ 2587962 w 3519411"/>
              <a:gd name="connsiteY834" fmla="*/ 2054980 h 3499511"/>
              <a:gd name="connsiteX835" fmla="*/ 2587962 w 3519411"/>
              <a:gd name="connsiteY835" fmla="*/ 2077853 h 3499511"/>
              <a:gd name="connsiteX836" fmla="*/ 2329966 w 3519411"/>
              <a:gd name="connsiteY836" fmla="*/ 2077853 h 3499511"/>
              <a:gd name="connsiteX837" fmla="*/ 2329966 w 3519411"/>
              <a:gd name="connsiteY837" fmla="*/ 2082621 h 3499511"/>
              <a:gd name="connsiteX838" fmla="*/ 2587962 w 3519411"/>
              <a:gd name="connsiteY838" fmla="*/ 2082621 h 3499511"/>
              <a:gd name="connsiteX839" fmla="*/ 2587962 w 3519411"/>
              <a:gd name="connsiteY839" fmla="*/ 2105495 h 3499511"/>
              <a:gd name="connsiteX840" fmla="*/ 2329966 w 3519411"/>
              <a:gd name="connsiteY840" fmla="*/ 2105495 h 3499511"/>
              <a:gd name="connsiteX841" fmla="*/ 2329966 w 3519411"/>
              <a:gd name="connsiteY841" fmla="*/ 2110263 h 3499511"/>
              <a:gd name="connsiteX842" fmla="*/ 2587962 w 3519411"/>
              <a:gd name="connsiteY842" fmla="*/ 2110263 h 3499511"/>
              <a:gd name="connsiteX843" fmla="*/ 2587962 w 3519411"/>
              <a:gd name="connsiteY843" fmla="*/ 2133136 h 3499511"/>
              <a:gd name="connsiteX844" fmla="*/ 2329966 w 3519411"/>
              <a:gd name="connsiteY844" fmla="*/ 2133136 h 3499511"/>
              <a:gd name="connsiteX845" fmla="*/ 2329966 w 3519411"/>
              <a:gd name="connsiteY845" fmla="*/ 2137905 h 3499511"/>
              <a:gd name="connsiteX846" fmla="*/ 2587962 w 3519411"/>
              <a:gd name="connsiteY846" fmla="*/ 2137905 h 3499511"/>
              <a:gd name="connsiteX847" fmla="*/ 2587962 w 3519411"/>
              <a:gd name="connsiteY847" fmla="*/ 2160778 h 3499511"/>
              <a:gd name="connsiteX848" fmla="*/ 2329966 w 3519411"/>
              <a:gd name="connsiteY848" fmla="*/ 2160778 h 3499511"/>
              <a:gd name="connsiteX849" fmla="*/ 2329966 w 3519411"/>
              <a:gd name="connsiteY849" fmla="*/ 2165546 h 3499511"/>
              <a:gd name="connsiteX850" fmla="*/ 2587962 w 3519411"/>
              <a:gd name="connsiteY850" fmla="*/ 2165546 h 3499511"/>
              <a:gd name="connsiteX851" fmla="*/ 2587962 w 3519411"/>
              <a:gd name="connsiteY851" fmla="*/ 2188420 h 3499511"/>
              <a:gd name="connsiteX852" fmla="*/ 2329966 w 3519411"/>
              <a:gd name="connsiteY852" fmla="*/ 2188420 h 3499511"/>
              <a:gd name="connsiteX853" fmla="*/ 2329966 w 3519411"/>
              <a:gd name="connsiteY853" fmla="*/ 2193188 h 3499511"/>
              <a:gd name="connsiteX854" fmla="*/ 2587962 w 3519411"/>
              <a:gd name="connsiteY854" fmla="*/ 2193188 h 3499511"/>
              <a:gd name="connsiteX855" fmla="*/ 2587962 w 3519411"/>
              <a:gd name="connsiteY855" fmla="*/ 2216829 h 3499511"/>
              <a:gd name="connsiteX856" fmla="*/ 2329966 w 3519411"/>
              <a:gd name="connsiteY856" fmla="*/ 2216829 h 3499511"/>
              <a:gd name="connsiteX857" fmla="*/ 2329966 w 3519411"/>
              <a:gd name="connsiteY857" fmla="*/ 2220830 h 3499511"/>
              <a:gd name="connsiteX858" fmla="*/ 2616454 w 3519411"/>
              <a:gd name="connsiteY858" fmla="*/ 2220830 h 3499511"/>
              <a:gd name="connsiteX859" fmla="*/ 2616454 w 3519411"/>
              <a:gd name="connsiteY859" fmla="*/ 2193188 h 3499511"/>
              <a:gd name="connsiteX860" fmla="*/ 2587962 w 3519411"/>
              <a:gd name="connsiteY860" fmla="*/ 2193188 h 3499511"/>
              <a:gd name="connsiteX861" fmla="*/ 2587962 w 3519411"/>
              <a:gd name="connsiteY861" fmla="*/ 2188420 h 3499511"/>
              <a:gd name="connsiteX862" fmla="*/ 2616454 w 3519411"/>
              <a:gd name="connsiteY862" fmla="*/ 2188420 h 3499511"/>
              <a:gd name="connsiteX863" fmla="*/ 2616454 w 3519411"/>
              <a:gd name="connsiteY863" fmla="*/ 2165546 h 3499511"/>
              <a:gd name="connsiteX864" fmla="*/ 2587962 w 3519411"/>
              <a:gd name="connsiteY864" fmla="*/ 2165546 h 3499511"/>
              <a:gd name="connsiteX865" fmla="*/ 2587962 w 3519411"/>
              <a:gd name="connsiteY865" fmla="*/ 2160778 h 3499511"/>
              <a:gd name="connsiteX866" fmla="*/ 2616454 w 3519411"/>
              <a:gd name="connsiteY866" fmla="*/ 2160778 h 3499511"/>
              <a:gd name="connsiteX867" fmla="*/ 2616454 w 3519411"/>
              <a:gd name="connsiteY867" fmla="*/ 2137905 h 3499511"/>
              <a:gd name="connsiteX868" fmla="*/ 2587962 w 3519411"/>
              <a:gd name="connsiteY868" fmla="*/ 2137905 h 3499511"/>
              <a:gd name="connsiteX869" fmla="*/ 2587962 w 3519411"/>
              <a:gd name="connsiteY869" fmla="*/ 2133136 h 3499511"/>
              <a:gd name="connsiteX870" fmla="*/ 2616454 w 3519411"/>
              <a:gd name="connsiteY870" fmla="*/ 2133136 h 3499511"/>
              <a:gd name="connsiteX871" fmla="*/ 2616454 w 3519411"/>
              <a:gd name="connsiteY871" fmla="*/ 2110263 h 3499511"/>
              <a:gd name="connsiteX872" fmla="*/ 2587962 w 3519411"/>
              <a:gd name="connsiteY872" fmla="*/ 2110263 h 3499511"/>
              <a:gd name="connsiteX873" fmla="*/ 2587962 w 3519411"/>
              <a:gd name="connsiteY873" fmla="*/ 2105495 h 3499511"/>
              <a:gd name="connsiteX874" fmla="*/ 2616454 w 3519411"/>
              <a:gd name="connsiteY874" fmla="*/ 2105495 h 3499511"/>
              <a:gd name="connsiteX875" fmla="*/ 2616454 w 3519411"/>
              <a:gd name="connsiteY875" fmla="*/ 2082621 h 3499511"/>
              <a:gd name="connsiteX876" fmla="*/ 2587962 w 3519411"/>
              <a:gd name="connsiteY876" fmla="*/ 2082621 h 3499511"/>
              <a:gd name="connsiteX877" fmla="*/ 2587962 w 3519411"/>
              <a:gd name="connsiteY877" fmla="*/ 2077853 h 3499511"/>
              <a:gd name="connsiteX878" fmla="*/ 2616454 w 3519411"/>
              <a:gd name="connsiteY878" fmla="*/ 2077853 h 3499511"/>
              <a:gd name="connsiteX879" fmla="*/ 2616454 w 3519411"/>
              <a:gd name="connsiteY879" fmla="*/ 2054980 h 3499511"/>
              <a:gd name="connsiteX880" fmla="*/ 2587962 w 3519411"/>
              <a:gd name="connsiteY880" fmla="*/ 2054980 h 3499511"/>
              <a:gd name="connsiteX881" fmla="*/ 2587962 w 3519411"/>
              <a:gd name="connsiteY881" fmla="*/ 2050211 h 3499511"/>
              <a:gd name="connsiteX882" fmla="*/ 2616454 w 3519411"/>
              <a:gd name="connsiteY882" fmla="*/ 2050211 h 3499511"/>
              <a:gd name="connsiteX883" fmla="*/ 2616454 w 3519411"/>
              <a:gd name="connsiteY883" fmla="*/ 2027338 h 3499511"/>
              <a:gd name="connsiteX884" fmla="*/ 2587962 w 3519411"/>
              <a:gd name="connsiteY884" fmla="*/ 2027338 h 3499511"/>
              <a:gd name="connsiteX885" fmla="*/ 2587962 w 3519411"/>
              <a:gd name="connsiteY885" fmla="*/ 2022570 h 3499511"/>
              <a:gd name="connsiteX886" fmla="*/ 2616454 w 3519411"/>
              <a:gd name="connsiteY886" fmla="*/ 2022570 h 3499511"/>
              <a:gd name="connsiteX887" fmla="*/ 2616454 w 3519411"/>
              <a:gd name="connsiteY887" fmla="*/ 1999696 h 3499511"/>
              <a:gd name="connsiteX888" fmla="*/ 2587962 w 3519411"/>
              <a:gd name="connsiteY888" fmla="*/ 1999696 h 3499511"/>
              <a:gd name="connsiteX889" fmla="*/ 2587962 w 3519411"/>
              <a:gd name="connsiteY889" fmla="*/ 1994928 h 3499511"/>
              <a:gd name="connsiteX890" fmla="*/ 2616454 w 3519411"/>
              <a:gd name="connsiteY890" fmla="*/ 1994928 h 3499511"/>
              <a:gd name="connsiteX891" fmla="*/ 2616454 w 3519411"/>
              <a:gd name="connsiteY891" fmla="*/ 1972054 h 3499511"/>
              <a:gd name="connsiteX892" fmla="*/ 2587962 w 3519411"/>
              <a:gd name="connsiteY892" fmla="*/ 1972054 h 3499511"/>
              <a:gd name="connsiteX893" fmla="*/ 2587962 w 3519411"/>
              <a:gd name="connsiteY893" fmla="*/ 1967286 h 3499511"/>
              <a:gd name="connsiteX894" fmla="*/ 2616454 w 3519411"/>
              <a:gd name="connsiteY894" fmla="*/ 1967286 h 3499511"/>
              <a:gd name="connsiteX895" fmla="*/ 2616454 w 3519411"/>
              <a:gd name="connsiteY895" fmla="*/ 1944413 h 3499511"/>
              <a:gd name="connsiteX896" fmla="*/ 2587962 w 3519411"/>
              <a:gd name="connsiteY896" fmla="*/ 1944413 h 3499511"/>
              <a:gd name="connsiteX897" fmla="*/ 2587962 w 3519411"/>
              <a:gd name="connsiteY897" fmla="*/ 1939644 h 3499511"/>
              <a:gd name="connsiteX898" fmla="*/ 2616454 w 3519411"/>
              <a:gd name="connsiteY898" fmla="*/ 1939644 h 3499511"/>
              <a:gd name="connsiteX899" fmla="*/ 2616454 w 3519411"/>
              <a:gd name="connsiteY899" fmla="*/ 1916771 h 3499511"/>
              <a:gd name="connsiteX900" fmla="*/ 2587962 w 3519411"/>
              <a:gd name="connsiteY900" fmla="*/ 1916771 h 3499511"/>
              <a:gd name="connsiteX901" fmla="*/ 2587962 w 3519411"/>
              <a:gd name="connsiteY901" fmla="*/ 1912003 h 3499511"/>
              <a:gd name="connsiteX902" fmla="*/ 2616454 w 3519411"/>
              <a:gd name="connsiteY902" fmla="*/ 1912003 h 3499511"/>
              <a:gd name="connsiteX903" fmla="*/ 2616454 w 3519411"/>
              <a:gd name="connsiteY903" fmla="*/ 1889129 h 3499511"/>
              <a:gd name="connsiteX904" fmla="*/ 2587962 w 3519411"/>
              <a:gd name="connsiteY904" fmla="*/ 1889129 h 3499511"/>
              <a:gd name="connsiteX905" fmla="*/ 2587962 w 3519411"/>
              <a:gd name="connsiteY905" fmla="*/ 1884361 h 3499511"/>
              <a:gd name="connsiteX906" fmla="*/ 2616454 w 3519411"/>
              <a:gd name="connsiteY906" fmla="*/ 1884361 h 3499511"/>
              <a:gd name="connsiteX907" fmla="*/ 2616454 w 3519411"/>
              <a:gd name="connsiteY907" fmla="*/ 1861488 h 3499511"/>
              <a:gd name="connsiteX908" fmla="*/ 2587962 w 3519411"/>
              <a:gd name="connsiteY908" fmla="*/ 1861488 h 3499511"/>
              <a:gd name="connsiteX909" fmla="*/ 2587962 w 3519411"/>
              <a:gd name="connsiteY909" fmla="*/ 1856719 h 3499511"/>
              <a:gd name="connsiteX910" fmla="*/ 2616454 w 3519411"/>
              <a:gd name="connsiteY910" fmla="*/ 1856719 h 3499511"/>
              <a:gd name="connsiteX911" fmla="*/ 2616454 w 3519411"/>
              <a:gd name="connsiteY911" fmla="*/ 1833846 h 3499511"/>
              <a:gd name="connsiteX912" fmla="*/ 2587962 w 3519411"/>
              <a:gd name="connsiteY912" fmla="*/ 1833846 h 3499511"/>
              <a:gd name="connsiteX913" fmla="*/ 2587962 w 3519411"/>
              <a:gd name="connsiteY913" fmla="*/ 1829078 h 3499511"/>
              <a:gd name="connsiteX914" fmla="*/ 2616454 w 3519411"/>
              <a:gd name="connsiteY914" fmla="*/ 1829078 h 3499511"/>
              <a:gd name="connsiteX915" fmla="*/ 2616454 w 3519411"/>
              <a:gd name="connsiteY915" fmla="*/ 1806204 h 3499511"/>
              <a:gd name="connsiteX916" fmla="*/ 2587962 w 3519411"/>
              <a:gd name="connsiteY916" fmla="*/ 1806204 h 3499511"/>
              <a:gd name="connsiteX917" fmla="*/ 2587962 w 3519411"/>
              <a:gd name="connsiteY917" fmla="*/ 1801436 h 3499511"/>
              <a:gd name="connsiteX918" fmla="*/ 2616454 w 3519411"/>
              <a:gd name="connsiteY918" fmla="*/ 1801436 h 3499511"/>
              <a:gd name="connsiteX919" fmla="*/ 2616454 w 3519411"/>
              <a:gd name="connsiteY919" fmla="*/ 1778563 h 3499511"/>
              <a:gd name="connsiteX920" fmla="*/ 2587962 w 3519411"/>
              <a:gd name="connsiteY920" fmla="*/ 1778563 h 3499511"/>
              <a:gd name="connsiteX921" fmla="*/ 2587962 w 3519411"/>
              <a:gd name="connsiteY921" fmla="*/ 1773794 h 3499511"/>
              <a:gd name="connsiteX922" fmla="*/ 2616454 w 3519411"/>
              <a:gd name="connsiteY922" fmla="*/ 1773794 h 3499511"/>
              <a:gd name="connsiteX923" fmla="*/ 2616454 w 3519411"/>
              <a:gd name="connsiteY923" fmla="*/ 1750921 h 3499511"/>
              <a:gd name="connsiteX924" fmla="*/ 2587962 w 3519411"/>
              <a:gd name="connsiteY924" fmla="*/ 1750921 h 3499511"/>
              <a:gd name="connsiteX925" fmla="*/ 2587962 w 3519411"/>
              <a:gd name="connsiteY925" fmla="*/ 1746153 h 3499511"/>
              <a:gd name="connsiteX926" fmla="*/ 2616454 w 3519411"/>
              <a:gd name="connsiteY926" fmla="*/ 1746153 h 3499511"/>
              <a:gd name="connsiteX927" fmla="*/ 2616454 w 3519411"/>
              <a:gd name="connsiteY927" fmla="*/ 1723279 h 3499511"/>
              <a:gd name="connsiteX928" fmla="*/ 2587962 w 3519411"/>
              <a:gd name="connsiteY928" fmla="*/ 1723279 h 3499511"/>
              <a:gd name="connsiteX929" fmla="*/ 2587962 w 3519411"/>
              <a:gd name="connsiteY929" fmla="*/ 1718511 h 3499511"/>
              <a:gd name="connsiteX930" fmla="*/ 2616454 w 3519411"/>
              <a:gd name="connsiteY930" fmla="*/ 1718511 h 3499511"/>
              <a:gd name="connsiteX931" fmla="*/ 2616454 w 3519411"/>
              <a:gd name="connsiteY931" fmla="*/ 1695637 h 3499511"/>
              <a:gd name="connsiteX932" fmla="*/ 2587962 w 3519411"/>
              <a:gd name="connsiteY932" fmla="*/ 1695637 h 3499511"/>
              <a:gd name="connsiteX933" fmla="*/ 2587962 w 3519411"/>
              <a:gd name="connsiteY933" fmla="*/ 1690869 h 3499511"/>
              <a:gd name="connsiteX934" fmla="*/ 2616454 w 3519411"/>
              <a:gd name="connsiteY934" fmla="*/ 1690869 h 3499511"/>
              <a:gd name="connsiteX935" fmla="*/ 2616454 w 3519411"/>
              <a:gd name="connsiteY935" fmla="*/ 1667996 h 3499511"/>
              <a:gd name="connsiteX936" fmla="*/ 2587962 w 3519411"/>
              <a:gd name="connsiteY936" fmla="*/ 1667996 h 3499511"/>
              <a:gd name="connsiteX937" fmla="*/ 2587962 w 3519411"/>
              <a:gd name="connsiteY937" fmla="*/ 1663227 h 3499511"/>
              <a:gd name="connsiteX938" fmla="*/ 2616454 w 3519411"/>
              <a:gd name="connsiteY938" fmla="*/ 1663227 h 3499511"/>
              <a:gd name="connsiteX939" fmla="*/ 2616454 w 3519411"/>
              <a:gd name="connsiteY939" fmla="*/ 1640354 h 3499511"/>
              <a:gd name="connsiteX940" fmla="*/ 2587962 w 3519411"/>
              <a:gd name="connsiteY940" fmla="*/ 1640354 h 3499511"/>
              <a:gd name="connsiteX941" fmla="*/ 2587962 w 3519411"/>
              <a:gd name="connsiteY941" fmla="*/ 1635586 h 3499511"/>
              <a:gd name="connsiteX942" fmla="*/ 2616454 w 3519411"/>
              <a:gd name="connsiteY942" fmla="*/ 1635586 h 3499511"/>
              <a:gd name="connsiteX943" fmla="*/ 2616454 w 3519411"/>
              <a:gd name="connsiteY943" fmla="*/ 1612712 h 3499511"/>
              <a:gd name="connsiteX944" fmla="*/ 2587962 w 3519411"/>
              <a:gd name="connsiteY944" fmla="*/ 1612712 h 3499511"/>
              <a:gd name="connsiteX945" fmla="*/ 2587962 w 3519411"/>
              <a:gd name="connsiteY945" fmla="*/ 1607944 h 3499511"/>
              <a:gd name="connsiteX946" fmla="*/ 2616454 w 3519411"/>
              <a:gd name="connsiteY946" fmla="*/ 1607944 h 3499511"/>
              <a:gd name="connsiteX947" fmla="*/ 2616454 w 3519411"/>
              <a:gd name="connsiteY947" fmla="*/ 1585071 h 3499511"/>
              <a:gd name="connsiteX948" fmla="*/ 2587962 w 3519411"/>
              <a:gd name="connsiteY948" fmla="*/ 1585071 h 3499511"/>
              <a:gd name="connsiteX949" fmla="*/ 2587962 w 3519411"/>
              <a:gd name="connsiteY949" fmla="*/ 1580302 h 3499511"/>
              <a:gd name="connsiteX950" fmla="*/ 2616454 w 3519411"/>
              <a:gd name="connsiteY950" fmla="*/ 1580302 h 3499511"/>
              <a:gd name="connsiteX951" fmla="*/ 2616454 w 3519411"/>
              <a:gd name="connsiteY951" fmla="*/ 1557429 h 3499511"/>
              <a:gd name="connsiteX952" fmla="*/ 2587962 w 3519411"/>
              <a:gd name="connsiteY952" fmla="*/ 1557429 h 3499511"/>
              <a:gd name="connsiteX953" fmla="*/ 2587962 w 3519411"/>
              <a:gd name="connsiteY953" fmla="*/ 1552661 h 3499511"/>
              <a:gd name="connsiteX954" fmla="*/ 2616454 w 3519411"/>
              <a:gd name="connsiteY954" fmla="*/ 1552661 h 3499511"/>
              <a:gd name="connsiteX955" fmla="*/ 2616454 w 3519411"/>
              <a:gd name="connsiteY955" fmla="*/ 1529787 h 3499511"/>
              <a:gd name="connsiteX956" fmla="*/ 2587962 w 3519411"/>
              <a:gd name="connsiteY956" fmla="*/ 1529787 h 3499511"/>
              <a:gd name="connsiteX957" fmla="*/ 2587962 w 3519411"/>
              <a:gd name="connsiteY957" fmla="*/ 1525019 h 3499511"/>
              <a:gd name="connsiteX958" fmla="*/ 2616454 w 3519411"/>
              <a:gd name="connsiteY958" fmla="*/ 1525019 h 3499511"/>
              <a:gd name="connsiteX959" fmla="*/ 2616454 w 3519411"/>
              <a:gd name="connsiteY959" fmla="*/ 1502146 h 3499511"/>
              <a:gd name="connsiteX960" fmla="*/ 2587962 w 3519411"/>
              <a:gd name="connsiteY960" fmla="*/ 1502146 h 3499511"/>
              <a:gd name="connsiteX961" fmla="*/ 2587962 w 3519411"/>
              <a:gd name="connsiteY961" fmla="*/ 1497377 h 3499511"/>
              <a:gd name="connsiteX962" fmla="*/ 2616454 w 3519411"/>
              <a:gd name="connsiteY962" fmla="*/ 1497377 h 3499511"/>
              <a:gd name="connsiteX963" fmla="*/ 2616454 w 3519411"/>
              <a:gd name="connsiteY963" fmla="*/ 1474504 h 3499511"/>
              <a:gd name="connsiteX964" fmla="*/ 2587962 w 3519411"/>
              <a:gd name="connsiteY964" fmla="*/ 1474504 h 3499511"/>
              <a:gd name="connsiteX965" fmla="*/ 2587962 w 3519411"/>
              <a:gd name="connsiteY965" fmla="*/ 1469736 h 3499511"/>
              <a:gd name="connsiteX966" fmla="*/ 2616454 w 3519411"/>
              <a:gd name="connsiteY966" fmla="*/ 1469736 h 3499511"/>
              <a:gd name="connsiteX967" fmla="*/ 2616454 w 3519411"/>
              <a:gd name="connsiteY967" fmla="*/ 1446862 h 3499511"/>
              <a:gd name="connsiteX968" fmla="*/ 2587962 w 3519411"/>
              <a:gd name="connsiteY968" fmla="*/ 1446862 h 3499511"/>
              <a:gd name="connsiteX969" fmla="*/ 2587962 w 3519411"/>
              <a:gd name="connsiteY969" fmla="*/ 1442094 h 3499511"/>
              <a:gd name="connsiteX970" fmla="*/ 2616454 w 3519411"/>
              <a:gd name="connsiteY970" fmla="*/ 1442094 h 3499511"/>
              <a:gd name="connsiteX971" fmla="*/ 2616454 w 3519411"/>
              <a:gd name="connsiteY971" fmla="*/ 1419220 h 3499511"/>
              <a:gd name="connsiteX972" fmla="*/ 2587962 w 3519411"/>
              <a:gd name="connsiteY972" fmla="*/ 1419220 h 3499511"/>
              <a:gd name="connsiteX973" fmla="*/ 2587962 w 3519411"/>
              <a:gd name="connsiteY973" fmla="*/ 1414452 h 3499511"/>
              <a:gd name="connsiteX974" fmla="*/ 2616454 w 3519411"/>
              <a:gd name="connsiteY974" fmla="*/ 1414452 h 3499511"/>
              <a:gd name="connsiteX975" fmla="*/ 2616454 w 3519411"/>
              <a:gd name="connsiteY975" fmla="*/ 1391579 h 3499511"/>
              <a:gd name="connsiteX976" fmla="*/ 2587962 w 3519411"/>
              <a:gd name="connsiteY976" fmla="*/ 1391579 h 3499511"/>
              <a:gd name="connsiteX977" fmla="*/ 2587962 w 3519411"/>
              <a:gd name="connsiteY977" fmla="*/ 1386811 h 3499511"/>
              <a:gd name="connsiteX978" fmla="*/ 2616454 w 3519411"/>
              <a:gd name="connsiteY978" fmla="*/ 1386811 h 3499511"/>
              <a:gd name="connsiteX979" fmla="*/ 2616454 w 3519411"/>
              <a:gd name="connsiteY979" fmla="*/ 1363937 h 3499511"/>
              <a:gd name="connsiteX980" fmla="*/ 2587962 w 3519411"/>
              <a:gd name="connsiteY980" fmla="*/ 1363937 h 3499511"/>
              <a:gd name="connsiteX981" fmla="*/ 2587962 w 3519411"/>
              <a:gd name="connsiteY981" fmla="*/ 1359169 h 3499511"/>
              <a:gd name="connsiteX982" fmla="*/ 2616454 w 3519411"/>
              <a:gd name="connsiteY982" fmla="*/ 1359169 h 3499511"/>
              <a:gd name="connsiteX983" fmla="*/ 2616454 w 3519411"/>
              <a:gd name="connsiteY983" fmla="*/ 1336295 h 3499511"/>
              <a:gd name="connsiteX984" fmla="*/ 2587962 w 3519411"/>
              <a:gd name="connsiteY984" fmla="*/ 1336295 h 3499511"/>
              <a:gd name="connsiteX985" fmla="*/ 2587962 w 3519411"/>
              <a:gd name="connsiteY985" fmla="*/ 1331527 h 3499511"/>
              <a:gd name="connsiteX986" fmla="*/ 2616454 w 3519411"/>
              <a:gd name="connsiteY986" fmla="*/ 1331527 h 3499511"/>
              <a:gd name="connsiteX987" fmla="*/ 2616454 w 3519411"/>
              <a:gd name="connsiteY987" fmla="*/ 1308654 h 3499511"/>
              <a:gd name="connsiteX988" fmla="*/ 2587962 w 3519411"/>
              <a:gd name="connsiteY988" fmla="*/ 1308654 h 3499511"/>
              <a:gd name="connsiteX989" fmla="*/ 2587962 w 3519411"/>
              <a:gd name="connsiteY989" fmla="*/ 1303885 h 3499511"/>
              <a:gd name="connsiteX990" fmla="*/ 2616454 w 3519411"/>
              <a:gd name="connsiteY990" fmla="*/ 1303885 h 3499511"/>
              <a:gd name="connsiteX991" fmla="*/ 2616454 w 3519411"/>
              <a:gd name="connsiteY991" fmla="*/ 1281012 h 3499511"/>
              <a:gd name="connsiteX992" fmla="*/ 2587962 w 3519411"/>
              <a:gd name="connsiteY992" fmla="*/ 1281012 h 3499511"/>
              <a:gd name="connsiteX993" fmla="*/ 2587962 w 3519411"/>
              <a:gd name="connsiteY993" fmla="*/ 1276244 h 3499511"/>
              <a:gd name="connsiteX994" fmla="*/ 2616454 w 3519411"/>
              <a:gd name="connsiteY994" fmla="*/ 1276244 h 3499511"/>
              <a:gd name="connsiteX995" fmla="*/ 2616454 w 3519411"/>
              <a:gd name="connsiteY995" fmla="*/ 1248602 h 3499511"/>
              <a:gd name="connsiteX996" fmla="*/ 2289187 w 3519411"/>
              <a:gd name="connsiteY996" fmla="*/ 1248602 h 3499511"/>
              <a:gd name="connsiteX997" fmla="*/ 2289187 w 3519411"/>
              <a:gd name="connsiteY997" fmla="*/ 1276244 h 3499511"/>
              <a:gd name="connsiteX998" fmla="*/ 2301506 w 3519411"/>
              <a:gd name="connsiteY998" fmla="*/ 1276244 h 3499511"/>
              <a:gd name="connsiteX999" fmla="*/ 2301506 w 3519411"/>
              <a:gd name="connsiteY999" fmla="*/ 1281012 h 3499511"/>
              <a:gd name="connsiteX1000" fmla="*/ 2289187 w 3519411"/>
              <a:gd name="connsiteY1000" fmla="*/ 1281012 h 3499511"/>
              <a:gd name="connsiteX1001" fmla="*/ 2289187 w 3519411"/>
              <a:gd name="connsiteY1001" fmla="*/ 1303885 h 3499511"/>
              <a:gd name="connsiteX1002" fmla="*/ 2301506 w 3519411"/>
              <a:gd name="connsiteY1002" fmla="*/ 1303885 h 3499511"/>
              <a:gd name="connsiteX1003" fmla="*/ 2301506 w 3519411"/>
              <a:gd name="connsiteY1003" fmla="*/ 1308654 h 3499511"/>
              <a:gd name="connsiteX1004" fmla="*/ 2289187 w 3519411"/>
              <a:gd name="connsiteY1004" fmla="*/ 1308654 h 3499511"/>
              <a:gd name="connsiteX1005" fmla="*/ 2289187 w 3519411"/>
              <a:gd name="connsiteY1005" fmla="*/ 1331527 h 3499511"/>
              <a:gd name="connsiteX1006" fmla="*/ 2301506 w 3519411"/>
              <a:gd name="connsiteY1006" fmla="*/ 1331527 h 3499511"/>
              <a:gd name="connsiteX1007" fmla="*/ 2301506 w 3519411"/>
              <a:gd name="connsiteY1007" fmla="*/ 1336295 h 3499511"/>
              <a:gd name="connsiteX1008" fmla="*/ 2289187 w 3519411"/>
              <a:gd name="connsiteY1008" fmla="*/ 1336295 h 3499511"/>
              <a:gd name="connsiteX1009" fmla="*/ 2289187 w 3519411"/>
              <a:gd name="connsiteY1009" fmla="*/ 1359169 h 3499511"/>
              <a:gd name="connsiteX1010" fmla="*/ 2301506 w 3519411"/>
              <a:gd name="connsiteY1010" fmla="*/ 1359169 h 3499511"/>
              <a:gd name="connsiteX1011" fmla="*/ 2301506 w 3519411"/>
              <a:gd name="connsiteY1011" fmla="*/ 1363937 h 3499511"/>
              <a:gd name="connsiteX1012" fmla="*/ 2289187 w 3519411"/>
              <a:gd name="connsiteY1012" fmla="*/ 1363937 h 3499511"/>
              <a:gd name="connsiteX1013" fmla="*/ 2289187 w 3519411"/>
              <a:gd name="connsiteY1013" fmla="*/ 1386811 h 3499511"/>
              <a:gd name="connsiteX1014" fmla="*/ 2301506 w 3519411"/>
              <a:gd name="connsiteY1014" fmla="*/ 1386811 h 3499511"/>
              <a:gd name="connsiteX1015" fmla="*/ 2301506 w 3519411"/>
              <a:gd name="connsiteY1015" fmla="*/ 1391579 h 3499511"/>
              <a:gd name="connsiteX1016" fmla="*/ 2289187 w 3519411"/>
              <a:gd name="connsiteY1016" fmla="*/ 1391579 h 3499511"/>
              <a:gd name="connsiteX1017" fmla="*/ 2289187 w 3519411"/>
              <a:gd name="connsiteY1017" fmla="*/ 1414452 h 3499511"/>
              <a:gd name="connsiteX1018" fmla="*/ 2301506 w 3519411"/>
              <a:gd name="connsiteY1018" fmla="*/ 1414452 h 3499511"/>
              <a:gd name="connsiteX1019" fmla="*/ 2301506 w 3519411"/>
              <a:gd name="connsiteY1019" fmla="*/ 1419220 h 3499511"/>
              <a:gd name="connsiteX1020" fmla="*/ 2289187 w 3519411"/>
              <a:gd name="connsiteY1020" fmla="*/ 1419220 h 3499511"/>
              <a:gd name="connsiteX1021" fmla="*/ 2289187 w 3519411"/>
              <a:gd name="connsiteY1021" fmla="*/ 1442094 h 3499511"/>
              <a:gd name="connsiteX1022" fmla="*/ 2301506 w 3519411"/>
              <a:gd name="connsiteY1022" fmla="*/ 1442094 h 3499511"/>
              <a:gd name="connsiteX1023" fmla="*/ 2301506 w 3519411"/>
              <a:gd name="connsiteY1023" fmla="*/ 1446862 h 3499511"/>
              <a:gd name="connsiteX1024" fmla="*/ 2289187 w 3519411"/>
              <a:gd name="connsiteY1024" fmla="*/ 1446862 h 3499511"/>
              <a:gd name="connsiteX1025" fmla="*/ 2289187 w 3519411"/>
              <a:gd name="connsiteY1025" fmla="*/ 1469736 h 3499511"/>
              <a:gd name="connsiteX1026" fmla="*/ 2301506 w 3519411"/>
              <a:gd name="connsiteY1026" fmla="*/ 1469736 h 3499511"/>
              <a:gd name="connsiteX1027" fmla="*/ 2301506 w 3519411"/>
              <a:gd name="connsiteY1027" fmla="*/ 1474504 h 3499511"/>
              <a:gd name="connsiteX1028" fmla="*/ 2289187 w 3519411"/>
              <a:gd name="connsiteY1028" fmla="*/ 1474504 h 3499511"/>
              <a:gd name="connsiteX1029" fmla="*/ 2289187 w 3519411"/>
              <a:gd name="connsiteY1029" fmla="*/ 1497377 h 3499511"/>
              <a:gd name="connsiteX1030" fmla="*/ 2301506 w 3519411"/>
              <a:gd name="connsiteY1030" fmla="*/ 1497377 h 3499511"/>
              <a:gd name="connsiteX1031" fmla="*/ 2301506 w 3519411"/>
              <a:gd name="connsiteY1031" fmla="*/ 1502146 h 3499511"/>
              <a:gd name="connsiteX1032" fmla="*/ 2289187 w 3519411"/>
              <a:gd name="connsiteY1032" fmla="*/ 1502146 h 3499511"/>
              <a:gd name="connsiteX1033" fmla="*/ 2289187 w 3519411"/>
              <a:gd name="connsiteY1033" fmla="*/ 1525019 h 3499511"/>
              <a:gd name="connsiteX1034" fmla="*/ 2301506 w 3519411"/>
              <a:gd name="connsiteY1034" fmla="*/ 1525019 h 3499511"/>
              <a:gd name="connsiteX1035" fmla="*/ 2301506 w 3519411"/>
              <a:gd name="connsiteY1035" fmla="*/ 1529787 h 3499511"/>
              <a:gd name="connsiteX1036" fmla="*/ 2289187 w 3519411"/>
              <a:gd name="connsiteY1036" fmla="*/ 1529787 h 3499511"/>
              <a:gd name="connsiteX1037" fmla="*/ 2289187 w 3519411"/>
              <a:gd name="connsiteY1037" fmla="*/ 1552661 h 3499511"/>
              <a:gd name="connsiteX1038" fmla="*/ 2301506 w 3519411"/>
              <a:gd name="connsiteY1038" fmla="*/ 1552661 h 3499511"/>
              <a:gd name="connsiteX1039" fmla="*/ 2301506 w 3519411"/>
              <a:gd name="connsiteY1039" fmla="*/ 1557429 h 3499511"/>
              <a:gd name="connsiteX1040" fmla="*/ 2289187 w 3519411"/>
              <a:gd name="connsiteY1040" fmla="*/ 1557429 h 3499511"/>
              <a:gd name="connsiteX1041" fmla="*/ 2289187 w 3519411"/>
              <a:gd name="connsiteY1041" fmla="*/ 1580302 h 3499511"/>
              <a:gd name="connsiteX1042" fmla="*/ 2301506 w 3519411"/>
              <a:gd name="connsiteY1042" fmla="*/ 1580302 h 3499511"/>
              <a:gd name="connsiteX1043" fmla="*/ 2301506 w 3519411"/>
              <a:gd name="connsiteY1043" fmla="*/ 1585071 h 3499511"/>
              <a:gd name="connsiteX1044" fmla="*/ 2289187 w 3519411"/>
              <a:gd name="connsiteY1044" fmla="*/ 1585071 h 3499511"/>
              <a:gd name="connsiteX1045" fmla="*/ 2289187 w 3519411"/>
              <a:gd name="connsiteY1045" fmla="*/ 1607944 h 3499511"/>
              <a:gd name="connsiteX1046" fmla="*/ 2301506 w 3519411"/>
              <a:gd name="connsiteY1046" fmla="*/ 1607944 h 3499511"/>
              <a:gd name="connsiteX1047" fmla="*/ 2301506 w 3519411"/>
              <a:gd name="connsiteY1047" fmla="*/ 1612712 h 3499511"/>
              <a:gd name="connsiteX1048" fmla="*/ 2289187 w 3519411"/>
              <a:gd name="connsiteY1048" fmla="*/ 1612712 h 3499511"/>
              <a:gd name="connsiteX1049" fmla="*/ 2289187 w 3519411"/>
              <a:gd name="connsiteY1049" fmla="*/ 1635586 h 3499511"/>
              <a:gd name="connsiteX1050" fmla="*/ 2301506 w 3519411"/>
              <a:gd name="connsiteY1050" fmla="*/ 1635586 h 3499511"/>
              <a:gd name="connsiteX1051" fmla="*/ 2301506 w 3519411"/>
              <a:gd name="connsiteY1051" fmla="*/ 1640354 h 3499511"/>
              <a:gd name="connsiteX1052" fmla="*/ 2289187 w 3519411"/>
              <a:gd name="connsiteY1052" fmla="*/ 1640354 h 3499511"/>
              <a:gd name="connsiteX1053" fmla="*/ 2289187 w 3519411"/>
              <a:gd name="connsiteY1053" fmla="*/ 1663227 h 3499511"/>
              <a:gd name="connsiteX1054" fmla="*/ 2301506 w 3519411"/>
              <a:gd name="connsiteY1054" fmla="*/ 1663227 h 3499511"/>
              <a:gd name="connsiteX1055" fmla="*/ 2301506 w 3519411"/>
              <a:gd name="connsiteY1055" fmla="*/ 1667996 h 3499511"/>
              <a:gd name="connsiteX1056" fmla="*/ 2289187 w 3519411"/>
              <a:gd name="connsiteY1056" fmla="*/ 1667996 h 3499511"/>
              <a:gd name="connsiteX1057" fmla="*/ 2289187 w 3519411"/>
              <a:gd name="connsiteY1057" fmla="*/ 1690869 h 3499511"/>
              <a:gd name="connsiteX1058" fmla="*/ 2301506 w 3519411"/>
              <a:gd name="connsiteY1058" fmla="*/ 1690869 h 3499511"/>
              <a:gd name="connsiteX1059" fmla="*/ 2301506 w 3519411"/>
              <a:gd name="connsiteY1059" fmla="*/ 1695637 h 3499511"/>
              <a:gd name="connsiteX1060" fmla="*/ 2289187 w 3519411"/>
              <a:gd name="connsiteY1060" fmla="*/ 1695637 h 3499511"/>
              <a:gd name="connsiteX1061" fmla="*/ 2289187 w 3519411"/>
              <a:gd name="connsiteY1061" fmla="*/ 1718511 h 3499511"/>
              <a:gd name="connsiteX1062" fmla="*/ 2301506 w 3519411"/>
              <a:gd name="connsiteY1062" fmla="*/ 1718511 h 3499511"/>
              <a:gd name="connsiteX1063" fmla="*/ 2301506 w 3519411"/>
              <a:gd name="connsiteY1063" fmla="*/ 1723279 h 3499511"/>
              <a:gd name="connsiteX1064" fmla="*/ 2289187 w 3519411"/>
              <a:gd name="connsiteY1064" fmla="*/ 1723279 h 3499511"/>
              <a:gd name="connsiteX1065" fmla="*/ 2289187 w 3519411"/>
              <a:gd name="connsiteY1065" fmla="*/ 1746153 h 3499511"/>
              <a:gd name="connsiteX1066" fmla="*/ 2301506 w 3519411"/>
              <a:gd name="connsiteY1066" fmla="*/ 1746153 h 3499511"/>
              <a:gd name="connsiteX1067" fmla="*/ 2301506 w 3519411"/>
              <a:gd name="connsiteY1067" fmla="*/ 1750921 h 3499511"/>
              <a:gd name="connsiteX1068" fmla="*/ 2289187 w 3519411"/>
              <a:gd name="connsiteY1068" fmla="*/ 1750921 h 3499511"/>
              <a:gd name="connsiteX1069" fmla="*/ 2289187 w 3519411"/>
              <a:gd name="connsiteY1069" fmla="*/ 1773794 h 3499511"/>
              <a:gd name="connsiteX1070" fmla="*/ 2301506 w 3519411"/>
              <a:gd name="connsiteY1070" fmla="*/ 1773794 h 3499511"/>
              <a:gd name="connsiteX1071" fmla="*/ 2301506 w 3519411"/>
              <a:gd name="connsiteY1071" fmla="*/ 1778563 h 3499511"/>
              <a:gd name="connsiteX1072" fmla="*/ 2289187 w 3519411"/>
              <a:gd name="connsiteY1072" fmla="*/ 1778563 h 3499511"/>
              <a:gd name="connsiteX1073" fmla="*/ 2289187 w 3519411"/>
              <a:gd name="connsiteY1073" fmla="*/ 1801436 h 3499511"/>
              <a:gd name="connsiteX1074" fmla="*/ 2301506 w 3519411"/>
              <a:gd name="connsiteY1074" fmla="*/ 1801436 h 3499511"/>
              <a:gd name="connsiteX1075" fmla="*/ 2301506 w 3519411"/>
              <a:gd name="connsiteY1075" fmla="*/ 1806204 h 3499511"/>
              <a:gd name="connsiteX1076" fmla="*/ 2289187 w 3519411"/>
              <a:gd name="connsiteY1076" fmla="*/ 1806204 h 3499511"/>
              <a:gd name="connsiteX1077" fmla="*/ 2289187 w 3519411"/>
              <a:gd name="connsiteY1077" fmla="*/ 1829078 h 3499511"/>
              <a:gd name="connsiteX1078" fmla="*/ 2301506 w 3519411"/>
              <a:gd name="connsiteY1078" fmla="*/ 1829078 h 3499511"/>
              <a:gd name="connsiteX1079" fmla="*/ 2301506 w 3519411"/>
              <a:gd name="connsiteY1079" fmla="*/ 1833846 h 3499511"/>
              <a:gd name="connsiteX1080" fmla="*/ 2289187 w 3519411"/>
              <a:gd name="connsiteY1080" fmla="*/ 1833846 h 3499511"/>
              <a:gd name="connsiteX1081" fmla="*/ 2289187 w 3519411"/>
              <a:gd name="connsiteY1081" fmla="*/ 1856719 h 3499511"/>
              <a:gd name="connsiteX1082" fmla="*/ 2301506 w 3519411"/>
              <a:gd name="connsiteY1082" fmla="*/ 1856719 h 3499511"/>
              <a:gd name="connsiteX1083" fmla="*/ 2301506 w 3519411"/>
              <a:gd name="connsiteY1083" fmla="*/ 1861488 h 3499511"/>
              <a:gd name="connsiteX1084" fmla="*/ 2289187 w 3519411"/>
              <a:gd name="connsiteY1084" fmla="*/ 1861488 h 3499511"/>
              <a:gd name="connsiteX1085" fmla="*/ 2289187 w 3519411"/>
              <a:gd name="connsiteY1085" fmla="*/ 1884361 h 3499511"/>
              <a:gd name="connsiteX1086" fmla="*/ 2301506 w 3519411"/>
              <a:gd name="connsiteY1086" fmla="*/ 1884361 h 3499511"/>
              <a:gd name="connsiteX1087" fmla="*/ 2301506 w 3519411"/>
              <a:gd name="connsiteY1087" fmla="*/ 1889129 h 3499511"/>
              <a:gd name="connsiteX1088" fmla="*/ 2289187 w 3519411"/>
              <a:gd name="connsiteY1088" fmla="*/ 1889129 h 3499511"/>
              <a:gd name="connsiteX1089" fmla="*/ 2289187 w 3519411"/>
              <a:gd name="connsiteY1089" fmla="*/ 1912003 h 3499511"/>
              <a:gd name="connsiteX1090" fmla="*/ 2301506 w 3519411"/>
              <a:gd name="connsiteY1090" fmla="*/ 1912003 h 3499511"/>
              <a:gd name="connsiteX1091" fmla="*/ 2301506 w 3519411"/>
              <a:gd name="connsiteY1091" fmla="*/ 1916771 h 3499511"/>
              <a:gd name="connsiteX1092" fmla="*/ 2289187 w 3519411"/>
              <a:gd name="connsiteY1092" fmla="*/ 1916771 h 3499511"/>
              <a:gd name="connsiteX1093" fmla="*/ 2289187 w 3519411"/>
              <a:gd name="connsiteY1093" fmla="*/ 1939644 h 3499511"/>
              <a:gd name="connsiteX1094" fmla="*/ 2301506 w 3519411"/>
              <a:gd name="connsiteY1094" fmla="*/ 1939644 h 3499511"/>
              <a:gd name="connsiteX1095" fmla="*/ 2301506 w 3519411"/>
              <a:gd name="connsiteY1095" fmla="*/ 1944413 h 3499511"/>
              <a:gd name="connsiteX1096" fmla="*/ 2289187 w 3519411"/>
              <a:gd name="connsiteY1096" fmla="*/ 1944413 h 3499511"/>
              <a:gd name="connsiteX1097" fmla="*/ 2289187 w 3519411"/>
              <a:gd name="connsiteY1097" fmla="*/ 1967286 h 3499511"/>
              <a:gd name="connsiteX1098" fmla="*/ 2301506 w 3519411"/>
              <a:gd name="connsiteY1098" fmla="*/ 1967286 h 3499511"/>
              <a:gd name="connsiteX1099" fmla="*/ 2301506 w 3519411"/>
              <a:gd name="connsiteY1099" fmla="*/ 1972054 h 3499511"/>
              <a:gd name="connsiteX1100" fmla="*/ 2289187 w 3519411"/>
              <a:gd name="connsiteY1100" fmla="*/ 1972054 h 3499511"/>
              <a:gd name="connsiteX1101" fmla="*/ 2289187 w 3519411"/>
              <a:gd name="connsiteY1101" fmla="*/ 1994928 h 3499511"/>
              <a:gd name="connsiteX1102" fmla="*/ 2301506 w 3519411"/>
              <a:gd name="connsiteY1102" fmla="*/ 1994928 h 3499511"/>
              <a:gd name="connsiteX1103" fmla="*/ 2301506 w 3519411"/>
              <a:gd name="connsiteY1103" fmla="*/ 1999696 h 3499511"/>
              <a:gd name="connsiteX1104" fmla="*/ 2289187 w 3519411"/>
              <a:gd name="connsiteY1104" fmla="*/ 1999696 h 3499511"/>
              <a:gd name="connsiteX1105" fmla="*/ 2289187 w 3519411"/>
              <a:gd name="connsiteY1105" fmla="*/ 2022570 h 3499511"/>
              <a:gd name="connsiteX1106" fmla="*/ 2301506 w 3519411"/>
              <a:gd name="connsiteY1106" fmla="*/ 2022570 h 3499511"/>
              <a:gd name="connsiteX1107" fmla="*/ 2301506 w 3519411"/>
              <a:gd name="connsiteY1107" fmla="*/ 2027338 h 3499511"/>
              <a:gd name="connsiteX1108" fmla="*/ 2289187 w 3519411"/>
              <a:gd name="connsiteY1108" fmla="*/ 2027338 h 3499511"/>
              <a:gd name="connsiteX1109" fmla="*/ 2289187 w 3519411"/>
              <a:gd name="connsiteY1109" fmla="*/ 2050211 h 3499511"/>
              <a:gd name="connsiteX1110" fmla="*/ 2301506 w 3519411"/>
              <a:gd name="connsiteY1110" fmla="*/ 2050211 h 3499511"/>
              <a:gd name="connsiteX1111" fmla="*/ 2301506 w 3519411"/>
              <a:gd name="connsiteY1111" fmla="*/ 2054980 h 3499511"/>
              <a:gd name="connsiteX1112" fmla="*/ 2289187 w 3519411"/>
              <a:gd name="connsiteY1112" fmla="*/ 2054980 h 3499511"/>
              <a:gd name="connsiteX1113" fmla="*/ 2289187 w 3519411"/>
              <a:gd name="connsiteY1113" fmla="*/ 2077853 h 3499511"/>
              <a:gd name="connsiteX1114" fmla="*/ 2301506 w 3519411"/>
              <a:gd name="connsiteY1114" fmla="*/ 2077853 h 3499511"/>
              <a:gd name="connsiteX1115" fmla="*/ 2301506 w 3519411"/>
              <a:gd name="connsiteY1115" fmla="*/ 2082621 h 3499511"/>
              <a:gd name="connsiteX1116" fmla="*/ 2289187 w 3519411"/>
              <a:gd name="connsiteY1116" fmla="*/ 2082621 h 3499511"/>
              <a:gd name="connsiteX1117" fmla="*/ 2289187 w 3519411"/>
              <a:gd name="connsiteY1117" fmla="*/ 2105495 h 3499511"/>
              <a:gd name="connsiteX1118" fmla="*/ 2301506 w 3519411"/>
              <a:gd name="connsiteY1118" fmla="*/ 2105495 h 3499511"/>
              <a:gd name="connsiteX1119" fmla="*/ 2301506 w 3519411"/>
              <a:gd name="connsiteY1119" fmla="*/ 2110263 h 3499511"/>
              <a:gd name="connsiteX1120" fmla="*/ 2289187 w 3519411"/>
              <a:gd name="connsiteY1120" fmla="*/ 2110263 h 3499511"/>
              <a:gd name="connsiteX1121" fmla="*/ 2289187 w 3519411"/>
              <a:gd name="connsiteY1121" fmla="*/ 2133136 h 3499511"/>
              <a:gd name="connsiteX1122" fmla="*/ 2301506 w 3519411"/>
              <a:gd name="connsiteY1122" fmla="*/ 2133136 h 3499511"/>
              <a:gd name="connsiteX1123" fmla="*/ 2301506 w 3519411"/>
              <a:gd name="connsiteY1123" fmla="*/ 2137905 h 3499511"/>
              <a:gd name="connsiteX1124" fmla="*/ 2289187 w 3519411"/>
              <a:gd name="connsiteY1124" fmla="*/ 2137905 h 3499511"/>
              <a:gd name="connsiteX1125" fmla="*/ 2289187 w 3519411"/>
              <a:gd name="connsiteY1125" fmla="*/ 2160778 h 3499511"/>
              <a:gd name="connsiteX1126" fmla="*/ 2301506 w 3519411"/>
              <a:gd name="connsiteY1126" fmla="*/ 2160778 h 3499511"/>
              <a:gd name="connsiteX1127" fmla="*/ 2301506 w 3519411"/>
              <a:gd name="connsiteY1127" fmla="*/ 2165546 h 3499511"/>
              <a:gd name="connsiteX1128" fmla="*/ 2289187 w 3519411"/>
              <a:gd name="connsiteY1128" fmla="*/ 2165546 h 3499511"/>
              <a:gd name="connsiteX1129" fmla="*/ 2289187 w 3519411"/>
              <a:gd name="connsiteY1129" fmla="*/ 2188420 h 3499511"/>
              <a:gd name="connsiteX1130" fmla="*/ 2301506 w 3519411"/>
              <a:gd name="connsiteY1130" fmla="*/ 2188420 h 3499511"/>
              <a:gd name="connsiteX1131" fmla="*/ 2301506 w 3519411"/>
              <a:gd name="connsiteY1131" fmla="*/ 2193188 h 3499511"/>
              <a:gd name="connsiteX1132" fmla="*/ 2289187 w 3519411"/>
              <a:gd name="connsiteY1132" fmla="*/ 2193188 h 3499511"/>
              <a:gd name="connsiteX1133" fmla="*/ 2289187 w 3519411"/>
              <a:gd name="connsiteY1133" fmla="*/ 2220830 h 3499511"/>
              <a:gd name="connsiteX1134" fmla="*/ 2312760 w 3519411"/>
              <a:gd name="connsiteY1134" fmla="*/ 2220830 h 3499511"/>
              <a:gd name="connsiteX1135" fmla="*/ 2312760 w 3519411"/>
              <a:gd name="connsiteY1135" fmla="*/ 2216829 h 3499511"/>
              <a:gd name="connsiteX1136" fmla="*/ 2301506 w 3519411"/>
              <a:gd name="connsiteY1136" fmla="*/ 2216829 h 3499511"/>
              <a:gd name="connsiteX1137" fmla="*/ 2301506 w 3519411"/>
              <a:gd name="connsiteY1137" fmla="*/ 2193188 h 3499511"/>
              <a:gd name="connsiteX1138" fmla="*/ 2312760 w 3519411"/>
              <a:gd name="connsiteY1138" fmla="*/ 2193188 h 3499511"/>
              <a:gd name="connsiteX1139" fmla="*/ 2312760 w 3519411"/>
              <a:gd name="connsiteY1139" fmla="*/ 2188420 h 3499511"/>
              <a:gd name="connsiteX1140" fmla="*/ 2301506 w 3519411"/>
              <a:gd name="connsiteY1140" fmla="*/ 2188420 h 3499511"/>
              <a:gd name="connsiteX1141" fmla="*/ 2301506 w 3519411"/>
              <a:gd name="connsiteY1141" fmla="*/ 2165546 h 3499511"/>
              <a:gd name="connsiteX1142" fmla="*/ 2312760 w 3519411"/>
              <a:gd name="connsiteY1142" fmla="*/ 2165546 h 3499511"/>
              <a:gd name="connsiteX1143" fmla="*/ 2312760 w 3519411"/>
              <a:gd name="connsiteY1143" fmla="*/ 2160778 h 3499511"/>
              <a:gd name="connsiteX1144" fmla="*/ 2301506 w 3519411"/>
              <a:gd name="connsiteY1144" fmla="*/ 2160778 h 3499511"/>
              <a:gd name="connsiteX1145" fmla="*/ 2301506 w 3519411"/>
              <a:gd name="connsiteY1145" fmla="*/ 2137905 h 3499511"/>
              <a:gd name="connsiteX1146" fmla="*/ 2312760 w 3519411"/>
              <a:gd name="connsiteY1146" fmla="*/ 2137905 h 3499511"/>
              <a:gd name="connsiteX1147" fmla="*/ 2312760 w 3519411"/>
              <a:gd name="connsiteY1147" fmla="*/ 2133136 h 3499511"/>
              <a:gd name="connsiteX1148" fmla="*/ 2301506 w 3519411"/>
              <a:gd name="connsiteY1148" fmla="*/ 2133136 h 3499511"/>
              <a:gd name="connsiteX1149" fmla="*/ 2301506 w 3519411"/>
              <a:gd name="connsiteY1149" fmla="*/ 2110263 h 3499511"/>
              <a:gd name="connsiteX1150" fmla="*/ 2312760 w 3519411"/>
              <a:gd name="connsiteY1150" fmla="*/ 2110263 h 3499511"/>
              <a:gd name="connsiteX1151" fmla="*/ 2312760 w 3519411"/>
              <a:gd name="connsiteY1151" fmla="*/ 2105495 h 3499511"/>
              <a:gd name="connsiteX1152" fmla="*/ 2301506 w 3519411"/>
              <a:gd name="connsiteY1152" fmla="*/ 2105495 h 3499511"/>
              <a:gd name="connsiteX1153" fmla="*/ 2301506 w 3519411"/>
              <a:gd name="connsiteY1153" fmla="*/ 2082621 h 3499511"/>
              <a:gd name="connsiteX1154" fmla="*/ 2312760 w 3519411"/>
              <a:gd name="connsiteY1154" fmla="*/ 2082621 h 3499511"/>
              <a:gd name="connsiteX1155" fmla="*/ 2312760 w 3519411"/>
              <a:gd name="connsiteY1155" fmla="*/ 2077853 h 3499511"/>
              <a:gd name="connsiteX1156" fmla="*/ 2301506 w 3519411"/>
              <a:gd name="connsiteY1156" fmla="*/ 2077853 h 3499511"/>
              <a:gd name="connsiteX1157" fmla="*/ 2301506 w 3519411"/>
              <a:gd name="connsiteY1157" fmla="*/ 2054980 h 3499511"/>
              <a:gd name="connsiteX1158" fmla="*/ 2312760 w 3519411"/>
              <a:gd name="connsiteY1158" fmla="*/ 2054980 h 3499511"/>
              <a:gd name="connsiteX1159" fmla="*/ 2312760 w 3519411"/>
              <a:gd name="connsiteY1159" fmla="*/ 2050211 h 3499511"/>
              <a:gd name="connsiteX1160" fmla="*/ 2301506 w 3519411"/>
              <a:gd name="connsiteY1160" fmla="*/ 2050211 h 3499511"/>
              <a:gd name="connsiteX1161" fmla="*/ 2301506 w 3519411"/>
              <a:gd name="connsiteY1161" fmla="*/ 2027338 h 3499511"/>
              <a:gd name="connsiteX1162" fmla="*/ 2312760 w 3519411"/>
              <a:gd name="connsiteY1162" fmla="*/ 2027338 h 3499511"/>
              <a:gd name="connsiteX1163" fmla="*/ 2312760 w 3519411"/>
              <a:gd name="connsiteY1163" fmla="*/ 2022570 h 3499511"/>
              <a:gd name="connsiteX1164" fmla="*/ 2301506 w 3519411"/>
              <a:gd name="connsiteY1164" fmla="*/ 2022570 h 3499511"/>
              <a:gd name="connsiteX1165" fmla="*/ 2301506 w 3519411"/>
              <a:gd name="connsiteY1165" fmla="*/ 1999696 h 3499511"/>
              <a:gd name="connsiteX1166" fmla="*/ 2312760 w 3519411"/>
              <a:gd name="connsiteY1166" fmla="*/ 1999696 h 3499511"/>
              <a:gd name="connsiteX1167" fmla="*/ 2312760 w 3519411"/>
              <a:gd name="connsiteY1167" fmla="*/ 1994928 h 3499511"/>
              <a:gd name="connsiteX1168" fmla="*/ 2301506 w 3519411"/>
              <a:gd name="connsiteY1168" fmla="*/ 1994928 h 3499511"/>
              <a:gd name="connsiteX1169" fmla="*/ 2301506 w 3519411"/>
              <a:gd name="connsiteY1169" fmla="*/ 1972054 h 3499511"/>
              <a:gd name="connsiteX1170" fmla="*/ 2312760 w 3519411"/>
              <a:gd name="connsiteY1170" fmla="*/ 1972054 h 3499511"/>
              <a:gd name="connsiteX1171" fmla="*/ 2312760 w 3519411"/>
              <a:gd name="connsiteY1171" fmla="*/ 1967286 h 3499511"/>
              <a:gd name="connsiteX1172" fmla="*/ 2301506 w 3519411"/>
              <a:gd name="connsiteY1172" fmla="*/ 1967286 h 3499511"/>
              <a:gd name="connsiteX1173" fmla="*/ 2301506 w 3519411"/>
              <a:gd name="connsiteY1173" fmla="*/ 1944413 h 3499511"/>
              <a:gd name="connsiteX1174" fmla="*/ 2312760 w 3519411"/>
              <a:gd name="connsiteY1174" fmla="*/ 1944413 h 3499511"/>
              <a:gd name="connsiteX1175" fmla="*/ 2312760 w 3519411"/>
              <a:gd name="connsiteY1175" fmla="*/ 1939644 h 3499511"/>
              <a:gd name="connsiteX1176" fmla="*/ 2301506 w 3519411"/>
              <a:gd name="connsiteY1176" fmla="*/ 1939644 h 3499511"/>
              <a:gd name="connsiteX1177" fmla="*/ 2301506 w 3519411"/>
              <a:gd name="connsiteY1177" fmla="*/ 1916771 h 3499511"/>
              <a:gd name="connsiteX1178" fmla="*/ 2312760 w 3519411"/>
              <a:gd name="connsiteY1178" fmla="*/ 1916771 h 3499511"/>
              <a:gd name="connsiteX1179" fmla="*/ 2312760 w 3519411"/>
              <a:gd name="connsiteY1179" fmla="*/ 1912003 h 3499511"/>
              <a:gd name="connsiteX1180" fmla="*/ 2301506 w 3519411"/>
              <a:gd name="connsiteY1180" fmla="*/ 1912003 h 3499511"/>
              <a:gd name="connsiteX1181" fmla="*/ 2301506 w 3519411"/>
              <a:gd name="connsiteY1181" fmla="*/ 1889129 h 3499511"/>
              <a:gd name="connsiteX1182" fmla="*/ 2312760 w 3519411"/>
              <a:gd name="connsiteY1182" fmla="*/ 1889129 h 3499511"/>
              <a:gd name="connsiteX1183" fmla="*/ 2312760 w 3519411"/>
              <a:gd name="connsiteY1183" fmla="*/ 1884361 h 3499511"/>
              <a:gd name="connsiteX1184" fmla="*/ 2301506 w 3519411"/>
              <a:gd name="connsiteY1184" fmla="*/ 1884361 h 3499511"/>
              <a:gd name="connsiteX1185" fmla="*/ 2301506 w 3519411"/>
              <a:gd name="connsiteY1185" fmla="*/ 1861488 h 3499511"/>
              <a:gd name="connsiteX1186" fmla="*/ 2312760 w 3519411"/>
              <a:gd name="connsiteY1186" fmla="*/ 1861488 h 3499511"/>
              <a:gd name="connsiteX1187" fmla="*/ 2312760 w 3519411"/>
              <a:gd name="connsiteY1187" fmla="*/ 1856719 h 3499511"/>
              <a:gd name="connsiteX1188" fmla="*/ 2301506 w 3519411"/>
              <a:gd name="connsiteY1188" fmla="*/ 1856719 h 3499511"/>
              <a:gd name="connsiteX1189" fmla="*/ 2301506 w 3519411"/>
              <a:gd name="connsiteY1189" fmla="*/ 1833846 h 3499511"/>
              <a:gd name="connsiteX1190" fmla="*/ 2312760 w 3519411"/>
              <a:gd name="connsiteY1190" fmla="*/ 1833846 h 3499511"/>
              <a:gd name="connsiteX1191" fmla="*/ 2312760 w 3519411"/>
              <a:gd name="connsiteY1191" fmla="*/ 1829078 h 3499511"/>
              <a:gd name="connsiteX1192" fmla="*/ 2301506 w 3519411"/>
              <a:gd name="connsiteY1192" fmla="*/ 1829078 h 3499511"/>
              <a:gd name="connsiteX1193" fmla="*/ 2301506 w 3519411"/>
              <a:gd name="connsiteY1193" fmla="*/ 1806204 h 3499511"/>
              <a:gd name="connsiteX1194" fmla="*/ 2312760 w 3519411"/>
              <a:gd name="connsiteY1194" fmla="*/ 1806204 h 3499511"/>
              <a:gd name="connsiteX1195" fmla="*/ 2312760 w 3519411"/>
              <a:gd name="connsiteY1195" fmla="*/ 1801436 h 3499511"/>
              <a:gd name="connsiteX1196" fmla="*/ 2301506 w 3519411"/>
              <a:gd name="connsiteY1196" fmla="*/ 1801436 h 3499511"/>
              <a:gd name="connsiteX1197" fmla="*/ 2301506 w 3519411"/>
              <a:gd name="connsiteY1197" fmla="*/ 1778563 h 3499511"/>
              <a:gd name="connsiteX1198" fmla="*/ 2312760 w 3519411"/>
              <a:gd name="connsiteY1198" fmla="*/ 1778563 h 3499511"/>
              <a:gd name="connsiteX1199" fmla="*/ 2312760 w 3519411"/>
              <a:gd name="connsiteY1199" fmla="*/ 1773794 h 3499511"/>
              <a:gd name="connsiteX1200" fmla="*/ 2301506 w 3519411"/>
              <a:gd name="connsiteY1200" fmla="*/ 1773794 h 3499511"/>
              <a:gd name="connsiteX1201" fmla="*/ 2301506 w 3519411"/>
              <a:gd name="connsiteY1201" fmla="*/ 1750921 h 3499511"/>
              <a:gd name="connsiteX1202" fmla="*/ 2312760 w 3519411"/>
              <a:gd name="connsiteY1202" fmla="*/ 1750921 h 3499511"/>
              <a:gd name="connsiteX1203" fmla="*/ 2312760 w 3519411"/>
              <a:gd name="connsiteY1203" fmla="*/ 1746153 h 3499511"/>
              <a:gd name="connsiteX1204" fmla="*/ 2301506 w 3519411"/>
              <a:gd name="connsiteY1204" fmla="*/ 1746153 h 3499511"/>
              <a:gd name="connsiteX1205" fmla="*/ 2301506 w 3519411"/>
              <a:gd name="connsiteY1205" fmla="*/ 1723279 h 3499511"/>
              <a:gd name="connsiteX1206" fmla="*/ 2312760 w 3519411"/>
              <a:gd name="connsiteY1206" fmla="*/ 1723279 h 3499511"/>
              <a:gd name="connsiteX1207" fmla="*/ 2312760 w 3519411"/>
              <a:gd name="connsiteY1207" fmla="*/ 1718511 h 3499511"/>
              <a:gd name="connsiteX1208" fmla="*/ 2301506 w 3519411"/>
              <a:gd name="connsiteY1208" fmla="*/ 1718511 h 3499511"/>
              <a:gd name="connsiteX1209" fmla="*/ 2301506 w 3519411"/>
              <a:gd name="connsiteY1209" fmla="*/ 1695637 h 3499511"/>
              <a:gd name="connsiteX1210" fmla="*/ 2312760 w 3519411"/>
              <a:gd name="connsiteY1210" fmla="*/ 1695637 h 3499511"/>
              <a:gd name="connsiteX1211" fmla="*/ 2312760 w 3519411"/>
              <a:gd name="connsiteY1211" fmla="*/ 1690869 h 3499511"/>
              <a:gd name="connsiteX1212" fmla="*/ 2301506 w 3519411"/>
              <a:gd name="connsiteY1212" fmla="*/ 1690869 h 3499511"/>
              <a:gd name="connsiteX1213" fmla="*/ 2301506 w 3519411"/>
              <a:gd name="connsiteY1213" fmla="*/ 1667996 h 3499511"/>
              <a:gd name="connsiteX1214" fmla="*/ 2312760 w 3519411"/>
              <a:gd name="connsiteY1214" fmla="*/ 1667996 h 3499511"/>
              <a:gd name="connsiteX1215" fmla="*/ 2312760 w 3519411"/>
              <a:gd name="connsiteY1215" fmla="*/ 1663227 h 3499511"/>
              <a:gd name="connsiteX1216" fmla="*/ 2301506 w 3519411"/>
              <a:gd name="connsiteY1216" fmla="*/ 1663227 h 3499511"/>
              <a:gd name="connsiteX1217" fmla="*/ 2301506 w 3519411"/>
              <a:gd name="connsiteY1217" fmla="*/ 1640354 h 3499511"/>
              <a:gd name="connsiteX1218" fmla="*/ 2312760 w 3519411"/>
              <a:gd name="connsiteY1218" fmla="*/ 1640354 h 3499511"/>
              <a:gd name="connsiteX1219" fmla="*/ 2312760 w 3519411"/>
              <a:gd name="connsiteY1219" fmla="*/ 1635586 h 3499511"/>
              <a:gd name="connsiteX1220" fmla="*/ 2301506 w 3519411"/>
              <a:gd name="connsiteY1220" fmla="*/ 1635586 h 3499511"/>
              <a:gd name="connsiteX1221" fmla="*/ 2301506 w 3519411"/>
              <a:gd name="connsiteY1221" fmla="*/ 1612712 h 3499511"/>
              <a:gd name="connsiteX1222" fmla="*/ 2312760 w 3519411"/>
              <a:gd name="connsiteY1222" fmla="*/ 1612712 h 3499511"/>
              <a:gd name="connsiteX1223" fmla="*/ 2312760 w 3519411"/>
              <a:gd name="connsiteY1223" fmla="*/ 1607944 h 3499511"/>
              <a:gd name="connsiteX1224" fmla="*/ 2301506 w 3519411"/>
              <a:gd name="connsiteY1224" fmla="*/ 1607944 h 3499511"/>
              <a:gd name="connsiteX1225" fmla="*/ 2301506 w 3519411"/>
              <a:gd name="connsiteY1225" fmla="*/ 1585071 h 3499511"/>
              <a:gd name="connsiteX1226" fmla="*/ 2312760 w 3519411"/>
              <a:gd name="connsiteY1226" fmla="*/ 1585071 h 3499511"/>
              <a:gd name="connsiteX1227" fmla="*/ 2312760 w 3519411"/>
              <a:gd name="connsiteY1227" fmla="*/ 1580302 h 3499511"/>
              <a:gd name="connsiteX1228" fmla="*/ 2301506 w 3519411"/>
              <a:gd name="connsiteY1228" fmla="*/ 1580302 h 3499511"/>
              <a:gd name="connsiteX1229" fmla="*/ 2301506 w 3519411"/>
              <a:gd name="connsiteY1229" fmla="*/ 1557429 h 3499511"/>
              <a:gd name="connsiteX1230" fmla="*/ 2312760 w 3519411"/>
              <a:gd name="connsiteY1230" fmla="*/ 1557429 h 3499511"/>
              <a:gd name="connsiteX1231" fmla="*/ 2312760 w 3519411"/>
              <a:gd name="connsiteY1231" fmla="*/ 1552661 h 3499511"/>
              <a:gd name="connsiteX1232" fmla="*/ 2301506 w 3519411"/>
              <a:gd name="connsiteY1232" fmla="*/ 1552661 h 3499511"/>
              <a:gd name="connsiteX1233" fmla="*/ 2301506 w 3519411"/>
              <a:gd name="connsiteY1233" fmla="*/ 1529787 h 3499511"/>
              <a:gd name="connsiteX1234" fmla="*/ 2312760 w 3519411"/>
              <a:gd name="connsiteY1234" fmla="*/ 1529787 h 3499511"/>
              <a:gd name="connsiteX1235" fmla="*/ 2312760 w 3519411"/>
              <a:gd name="connsiteY1235" fmla="*/ 1525019 h 3499511"/>
              <a:gd name="connsiteX1236" fmla="*/ 2301506 w 3519411"/>
              <a:gd name="connsiteY1236" fmla="*/ 1525019 h 3499511"/>
              <a:gd name="connsiteX1237" fmla="*/ 2301506 w 3519411"/>
              <a:gd name="connsiteY1237" fmla="*/ 1502146 h 3499511"/>
              <a:gd name="connsiteX1238" fmla="*/ 2312760 w 3519411"/>
              <a:gd name="connsiteY1238" fmla="*/ 1502146 h 3499511"/>
              <a:gd name="connsiteX1239" fmla="*/ 2312760 w 3519411"/>
              <a:gd name="connsiteY1239" fmla="*/ 1497377 h 3499511"/>
              <a:gd name="connsiteX1240" fmla="*/ 2301506 w 3519411"/>
              <a:gd name="connsiteY1240" fmla="*/ 1497377 h 3499511"/>
              <a:gd name="connsiteX1241" fmla="*/ 2301506 w 3519411"/>
              <a:gd name="connsiteY1241" fmla="*/ 1474504 h 3499511"/>
              <a:gd name="connsiteX1242" fmla="*/ 2312760 w 3519411"/>
              <a:gd name="connsiteY1242" fmla="*/ 1474504 h 3499511"/>
              <a:gd name="connsiteX1243" fmla="*/ 2312760 w 3519411"/>
              <a:gd name="connsiteY1243" fmla="*/ 1469736 h 3499511"/>
              <a:gd name="connsiteX1244" fmla="*/ 2301506 w 3519411"/>
              <a:gd name="connsiteY1244" fmla="*/ 1469736 h 3499511"/>
              <a:gd name="connsiteX1245" fmla="*/ 2301506 w 3519411"/>
              <a:gd name="connsiteY1245" fmla="*/ 1446862 h 3499511"/>
              <a:gd name="connsiteX1246" fmla="*/ 2312760 w 3519411"/>
              <a:gd name="connsiteY1246" fmla="*/ 1446862 h 3499511"/>
              <a:gd name="connsiteX1247" fmla="*/ 2312760 w 3519411"/>
              <a:gd name="connsiteY1247" fmla="*/ 1442094 h 3499511"/>
              <a:gd name="connsiteX1248" fmla="*/ 2301506 w 3519411"/>
              <a:gd name="connsiteY1248" fmla="*/ 1442094 h 3499511"/>
              <a:gd name="connsiteX1249" fmla="*/ 2301506 w 3519411"/>
              <a:gd name="connsiteY1249" fmla="*/ 1419220 h 3499511"/>
              <a:gd name="connsiteX1250" fmla="*/ 2312760 w 3519411"/>
              <a:gd name="connsiteY1250" fmla="*/ 1419220 h 3499511"/>
              <a:gd name="connsiteX1251" fmla="*/ 2312760 w 3519411"/>
              <a:gd name="connsiteY1251" fmla="*/ 1414452 h 3499511"/>
              <a:gd name="connsiteX1252" fmla="*/ 2301506 w 3519411"/>
              <a:gd name="connsiteY1252" fmla="*/ 1414452 h 3499511"/>
              <a:gd name="connsiteX1253" fmla="*/ 2301506 w 3519411"/>
              <a:gd name="connsiteY1253" fmla="*/ 1391579 h 3499511"/>
              <a:gd name="connsiteX1254" fmla="*/ 2312760 w 3519411"/>
              <a:gd name="connsiteY1254" fmla="*/ 1391579 h 3499511"/>
              <a:gd name="connsiteX1255" fmla="*/ 2312760 w 3519411"/>
              <a:gd name="connsiteY1255" fmla="*/ 1386811 h 3499511"/>
              <a:gd name="connsiteX1256" fmla="*/ 2301506 w 3519411"/>
              <a:gd name="connsiteY1256" fmla="*/ 1386811 h 3499511"/>
              <a:gd name="connsiteX1257" fmla="*/ 2301506 w 3519411"/>
              <a:gd name="connsiteY1257" fmla="*/ 1363937 h 3499511"/>
              <a:gd name="connsiteX1258" fmla="*/ 2312760 w 3519411"/>
              <a:gd name="connsiteY1258" fmla="*/ 1363937 h 3499511"/>
              <a:gd name="connsiteX1259" fmla="*/ 2312760 w 3519411"/>
              <a:gd name="connsiteY1259" fmla="*/ 1359169 h 3499511"/>
              <a:gd name="connsiteX1260" fmla="*/ 2301506 w 3519411"/>
              <a:gd name="connsiteY1260" fmla="*/ 1359169 h 3499511"/>
              <a:gd name="connsiteX1261" fmla="*/ 2301506 w 3519411"/>
              <a:gd name="connsiteY1261" fmla="*/ 1336295 h 3499511"/>
              <a:gd name="connsiteX1262" fmla="*/ 2312760 w 3519411"/>
              <a:gd name="connsiteY1262" fmla="*/ 1336295 h 3499511"/>
              <a:gd name="connsiteX1263" fmla="*/ 2312760 w 3519411"/>
              <a:gd name="connsiteY1263" fmla="*/ 1331527 h 3499511"/>
              <a:gd name="connsiteX1264" fmla="*/ 2301506 w 3519411"/>
              <a:gd name="connsiteY1264" fmla="*/ 1331527 h 3499511"/>
              <a:gd name="connsiteX1265" fmla="*/ 2301506 w 3519411"/>
              <a:gd name="connsiteY1265" fmla="*/ 1308654 h 3499511"/>
              <a:gd name="connsiteX1266" fmla="*/ 2312760 w 3519411"/>
              <a:gd name="connsiteY1266" fmla="*/ 1308654 h 3499511"/>
              <a:gd name="connsiteX1267" fmla="*/ 2312760 w 3519411"/>
              <a:gd name="connsiteY1267" fmla="*/ 1303885 h 3499511"/>
              <a:gd name="connsiteX1268" fmla="*/ 2301506 w 3519411"/>
              <a:gd name="connsiteY1268" fmla="*/ 1303885 h 3499511"/>
              <a:gd name="connsiteX1269" fmla="*/ 2301506 w 3519411"/>
              <a:gd name="connsiteY1269" fmla="*/ 1281012 h 3499511"/>
              <a:gd name="connsiteX1270" fmla="*/ 2312760 w 3519411"/>
              <a:gd name="connsiteY1270" fmla="*/ 1281012 h 3499511"/>
              <a:gd name="connsiteX1271" fmla="*/ 2312760 w 3519411"/>
              <a:gd name="connsiteY1271" fmla="*/ 1276244 h 3499511"/>
              <a:gd name="connsiteX1272" fmla="*/ 2301506 w 3519411"/>
              <a:gd name="connsiteY1272" fmla="*/ 1276244 h 3499511"/>
              <a:gd name="connsiteX1273" fmla="*/ 2301506 w 3519411"/>
              <a:gd name="connsiteY1273" fmla="*/ 1249692 h 3499511"/>
              <a:gd name="connsiteX1274" fmla="*/ 2312760 w 3519411"/>
              <a:gd name="connsiteY1274" fmla="*/ 1249692 h 3499511"/>
              <a:gd name="connsiteX1275" fmla="*/ 2312760 w 3519411"/>
              <a:gd name="connsiteY1275" fmla="*/ 1248602 h 3499511"/>
              <a:gd name="connsiteX1276" fmla="*/ 2269997 w 3519411"/>
              <a:gd name="connsiteY1276" fmla="*/ 1248602 h 3499511"/>
              <a:gd name="connsiteX1277" fmla="*/ 2269997 w 3519411"/>
              <a:gd name="connsiteY1277" fmla="*/ 1276244 h 3499511"/>
              <a:gd name="connsiteX1278" fmla="*/ 2273067 w 3519411"/>
              <a:gd name="connsiteY1278" fmla="*/ 1276244 h 3499511"/>
              <a:gd name="connsiteX1279" fmla="*/ 2273067 w 3519411"/>
              <a:gd name="connsiteY1279" fmla="*/ 1248602 h 3499511"/>
              <a:gd name="connsiteX1280" fmla="*/ 1795044 w 3519411"/>
              <a:gd name="connsiteY1280" fmla="*/ 1229223 h 3499511"/>
              <a:gd name="connsiteX1281" fmla="*/ 1795044 w 3519411"/>
              <a:gd name="connsiteY1281" fmla="*/ 2260092 h 3499511"/>
              <a:gd name="connsiteX1282" fmla="*/ 2185285 w 3519411"/>
              <a:gd name="connsiteY1282" fmla="*/ 2260092 h 3499511"/>
              <a:gd name="connsiteX1283" fmla="*/ 2185285 w 3519411"/>
              <a:gd name="connsiteY1283" fmla="*/ 1229223 h 3499511"/>
              <a:gd name="connsiteX1284" fmla="*/ 1305637 w 3519411"/>
              <a:gd name="connsiteY1284" fmla="*/ 1229223 h 3499511"/>
              <a:gd name="connsiteX1285" fmla="*/ 1305637 w 3519411"/>
              <a:gd name="connsiteY1285" fmla="*/ 2260092 h 3499511"/>
              <a:gd name="connsiteX1286" fmla="*/ 1724367 w 3519411"/>
              <a:gd name="connsiteY1286" fmla="*/ 2260092 h 3499511"/>
              <a:gd name="connsiteX1287" fmla="*/ 1724367 w 3519411"/>
              <a:gd name="connsiteY1287" fmla="*/ 1229223 h 3499511"/>
              <a:gd name="connsiteX1288" fmla="*/ 1221254 w 3519411"/>
              <a:gd name="connsiteY1288" fmla="*/ 1148236 h 3499511"/>
              <a:gd name="connsiteX1289" fmla="*/ 1221254 w 3519411"/>
              <a:gd name="connsiteY1289" fmla="*/ 1190385 h 3499511"/>
              <a:gd name="connsiteX1290" fmla="*/ 1237416 w 3519411"/>
              <a:gd name="connsiteY1290" fmla="*/ 1190385 h 3499511"/>
              <a:gd name="connsiteX1291" fmla="*/ 1237416 w 3519411"/>
              <a:gd name="connsiteY1291" fmla="*/ 1161002 h 3499511"/>
              <a:gd name="connsiteX1292" fmla="*/ 2253505 w 3519411"/>
              <a:gd name="connsiteY1292" fmla="*/ 1161002 h 3499511"/>
              <a:gd name="connsiteX1293" fmla="*/ 2253505 w 3519411"/>
              <a:gd name="connsiteY1293" fmla="*/ 1173890 h 3499511"/>
              <a:gd name="connsiteX1294" fmla="*/ 2273067 w 3519411"/>
              <a:gd name="connsiteY1294" fmla="*/ 1173890 h 3499511"/>
              <a:gd name="connsiteX1295" fmla="*/ 2273067 w 3519411"/>
              <a:gd name="connsiteY1295" fmla="*/ 1148236 h 3499511"/>
              <a:gd name="connsiteX1296" fmla="*/ 1190058 w 3519411"/>
              <a:gd name="connsiteY1296" fmla="*/ 1106845 h 3499511"/>
              <a:gd name="connsiteX1297" fmla="*/ 1190058 w 3519411"/>
              <a:gd name="connsiteY1297" fmla="*/ 1190385 h 3499511"/>
              <a:gd name="connsiteX1298" fmla="*/ 1205134 w 3519411"/>
              <a:gd name="connsiteY1298" fmla="*/ 1190385 h 3499511"/>
              <a:gd name="connsiteX1299" fmla="*/ 1205134 w 3519411"/>
              <a:gd name="connsiteY1299" fmla="*/ 1132116 h 3499511"/>
              <a:gd name="connsiteX1300" fmla="*/ 2289187 w 3519411"/>
              <a:gd name="connsiteY1300" fmla="*/ 1132116 h 3499511"/>
              <a:gd name="connsiteX1301" fmla="*/ 2289187 w 3519411"/>
              <a:gd name="connsiteY1301" fmla="*/ 1173890 h 3499511"/>
              <a:gd name="connsiteX1302" fmla="*/ 2312760 w 3519411"/>
              <a:gd name="connsiteY1302" fmla="*/ 1173890 h 3499511"/>
              <a:gd name="connsiteX1303" fmla="*/ 2312760 w 3519411"/>
              <a:gd name="connsiteY1303" fmla="*/ 1106845 h 3499511"/>
              <a:gd name="connsiteX1304" fmla="*/ 1172852 w 3519411"/>
              <a:gd name="connsiteY1304" fmla="*/ 1089639 h 3499511"/>
              <a:gd name="connsiteX1305" fmla="*/ 2329966 w 3519411"/>
              <a:gd name="connsiteY1305" fmla="*/ 1089639 h 3499511"/>
              <a:gd name="connsiteX1306" fmla="*/ 2329966 w 3519411"/>
              <a:gd name="connsiteY1306" fmla="*/ 1173890 h 3499511"/>
              <a:gd name="connsiteX1307" fmla="*/ 2663763 w 3519411"/>
              <a:gd name="connsiteY1307" fmla="*/ 1173890 h 3499511"/>
              <a:gd name="connsiteX1308" fmla="*/ 2663763 w 3519411"/>
              <a:gd name="connsiteY1308" fmla="*/ 2292631 h 3499511"/>
              <a:gd name="connsiteX1309" fmla="*/ 2329966 w 3519411"/>
              <a:gd name="connsiteY1309" fmla="*/ 2292631 h 3499511"/>
              <a:gd name="connsiteX1310" fmla="*/ 2329966 w 3519411"/>
              <a:gd name="connsiteY1310" fmla="*/ 2409871 h 3499511"/>
              <a:gd name="connsiteX1311" fmla="*/ 1172852 w 3519411"/>
              <a:gd name="connsiteY1311" fmla="*/ 2409871 h 3499511"/>
              <a:gd name="connsiteX1312" fmla="*/ 1172852 w 3519411"/>
              <a:gd name="connsiteY1312" fmla="*/ 2309125 h 3499511"/>
              <a:gd name="connsiteX1313" fmla="*/ 855647 w 3519411"/>
              <a:gd name="connsiteY1313" fmla="*/ 2309125 h 3499511"/>
              <a:gd name="connsiteX1314" fmla="*/ 855647 w 3519411"/>
              <a:gd name="connsiteY1314" fmla="*/ 1190385 h 3499511"/>
              <a:gd name="connsiteX1315" fmla="*/ 1172852 w 3519411"/>
              <a:gd name="connsiteY1315" fmla="*/ 1190385 h 3499511"/>
              <a:gd name="connsiteX1316" fmla="*/ 737217 w 3519411"/>
              <a:gd name="connsiteY1316" fmla="*/ 684435 h 3499511"/>
              <a:gd name="connsiteX1317" fmla="*/ 465214 w 3519411"/>
              <a:gd name="connsiteY1317" fmla="*/ 832715 h 3499511"/>
              <a:gd name="connsiteX1318" fmla="*/ 465214 w 3519411"/>
              <a:gd name="connsiteY1318" fmla="*/ 3369368 h 3499511"/>
              <a:gd name="connsiteX1319" fmla="*/ 3096984 w 3519411"/>
              <a:gd name="connsiteY1319" fmla="*/ 3369368 h 3499511"/>
              <a:gd name="connsiteX1320" fmla="*/ 3096984 w 3519411"/>
              <a:gd name="connsiteY1320" fmla="*/ 856041 h 3499511"/>
              <a:gd name="connsiteX1321" fmla="*/ 2782192 w 3519411"/>
              <a:gd name="connsiteY1321" fmla="*/ 684435 h 3499511"/>
              <a:gd name="connsiteX1322" fmla="*/ 1759704 w 3519411"/>
              <a:gd name="connsiteY1322" fmla="*/ 127036 h 3499511"/>
              <a:gd name="connsiteX1323" fmla="*/ 975950 w 3519411"/>
              <a:gd name="connsiteY1323" fmla="*/ 554292 h 3499511"/>
              <a:gd name="connsiteX1324" fmla="*/ 2543459 w 3519411"/>
              <a:gd name="connsiteY1324" fmla="*/ 554292 h 3499511"/>
              <a:gd name="connsiteX1325" fmla="*/ 1763635 w 3519411"/>
              <a:gd name="connsiteY1325" fmla="*/ 0 h 3499511"/>
              <a:gd name="connsiteX1326" fmla="*/ 1820435 w 3519411"/>
              <a:gd name="connsiteY1326" fmla="*/ 29847 h 3499511"/>
              <a:gd name="connsiteX1327" fmla="*/ 1819631 w 3519411"/>
              <a:gd name="connsiteY1327" fmla="*/ 34811 h 3499511"/>
              <a:gd name="connsiteX1328" fmla="*/ 3519411 w 3519411"/>
              <a:gd name="connsiteY1328" fmla="*/ 961429 h 3499511"/>
              <a:gd name="connsiteX1329" fmla="*/ 3342819 w 3519411"/>
              <a:gd name="connsiteY1329" fmla="*/ 990055 h 3499511"/>
              <a:gd name="connsiteX1330" fmla="*/ 3227127 w 3519411"/>
              <a:gd name="connsiteY1330" fmla="*/ 926987 h 3499511"/>
              <a:gd name="connsiteX1331" fmla="*/ 3227127 w 3519411"/>
              <a:gd name="connsiteY1331" fmla="*/ 3499511 h 3499511"/>
              <a:gd name="connsiteX1332" fmla="*/ 335071 w 3519411"/>
              <a:gd name="connsiteY1332" fmla="*/ 3499511 h 3499511"/>
              <a:gd name="connsiteX1333" fmla="*/ 335071 w 3519411"/>
              <a:gd name="connsiteY1333" fmla="*/ 903661 h 3499511"/>
              <a:gd name="connsiteX1334" fmla="*/ 176592 w 3519411"/>
              <a:gd name="connsiteY1334" fmla="*/ 990054 h 3499511"/>
              <a:gd name="connsiteX1335" fmla="*/ 0 w 3519411"/>
              <a:gd name="connsiteY1335" fmla="*/ 961428 h 3499511"/>
              <a:gd name="connsiteX1336" fmla="*/ 1699779 w 3519411"/>
              <a:gd name="connsiteY1336" fmla="*/ 34810 h 3499511"/>
              <a:gd name="connsiteX1337" fmla="*/ 1699691 w 3519411"/>
              <a:gd name="connsiteY1337" fmla="*/ 34266 h 3499511"/>
              <a:gd name="connsiteX1338" fmla="*/ 1738219 w 3519411"/>
              <a:gd name="connsiteY1338" fmla="*/ 13855 h 3499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</a:cxnLst>
            <a:rect l="l" t="t" r="r" b="b"/>
            <a:pathLst>
              <a:path w="3519411" h="3499511">
                <a:moveTo>
                  <a:pt x="2289187" y="2292631"/>
                </a:moveTo>
                <a:lnTo>
                  <a:pt x="2289187" y="2366934"/>
                </a:lnTo>
                <a:lnTo>
                  <a:pt x="1205134" y="2366934"/>
                </a:lnTo>
                <a:lnTo>
                  <a:pt x="1205134" y="2309125"/>
                </a:lnTo>
                <a:lnTo>
                  <a:pt x="1190058" y="2309125"/>
                </a:lnTo>
                <a:lnTo>
                  <a:pt x="1190058" y="2392665"/>
                </a:lnTo>
                <a:lnTo>
                  <a:pt x="2312760" y="2392665"/>
                </a:lnTo>
                <a:lnTo>
                  <a:pt x="2312760" y="2292631"/>
                </a:lnTo>
                <a:close/>
                <a:moveTo>
                  <a:pt x="2253505" y="2292631"/>
                </a:moveTo>
                <a:lnTo>
                  <a:pt x="2253505" y="2328312"/>
                </a:lnTo>
                <a:lnTo>
                  <a:pt x="1237416" y="2328312"/>
                </a:lnTo>
                <a:lnTo>
                  <a:pt x="1237416" y="2309125"/>
                </a:lnTo>
                <a:lnTo>
                  <a:pt x="1221254" y="2309125"/>
                </a:lnTo>
                <a:lnTo>
                  <a:pt x="1221254" y="2350814"/>
                </a:lnTo>
                <a:lnTo>
                  <a:pt x="2273067" y="2350814"/>
                </a:lnTo>
                <a:lnTo>
                  <a:pt x="2273067" y="2292631"/>
                </a:lnTo>
                <a:close/>
                <a:moveTo>
                  <a:pt x="1190058" y="2233324"/>
                </a:moveTo>
                <a:lnTo>
                  <a:pt x="1190058" y="2237324"/>
                </a:lnTo>
                <a:lnTo>
                  <a:pt x="1205134" y="2237324"/>
                </a:lnTo>
                <a:lnTo>
                  <a:pt x="1205134" y="2233324"/>
                </a:lnTo>
                <a:close/>
                <a:moveTo>
                  <a:pt x="1221254" y="2209682"/>
                </a:moveTo>
                <a:lnTo>
                  <a:pt x="1221254" y="2237324"/>
                </a:lnTo>
                <a:lnTo>
                  <a:pt x="1237416" y="2237324"/>
                </a:lnTo>
                <a:lnTo>
                  <a:pt x="1237416" y="2209682"/>
                </a:lnTo>
                <a:close/>
                <a:moveTo>
                  <a:pt x="1190058" y="2204914"/>
                </a:moveTo>
                <a:lnTo>
                  <a:pt x="1190058" y="2209682"/>
                </a:lnTo>
                <a:lnTo>
                  <a:pt x="1205134" y="2209682"/>
                </a:lnTo>
                <a:lnTo>
                  <a:pt x="1205134" y="2204914"/>
                </a:lnTo>
                <a:close/>
                <a:moveTo>
                  <a:pt x="2269997" y="2193188"/>
                </a:moveTo>
                <a:lnTo>
                  <a:pt x="2269997" y="2220830"/>
                </a:lnTo>
                <a:lnTo>
                  <a:pt x="2273067" y="2220830"/>
                </a:lnTo>
                <a:lnTo>
                  <a:pt x="2273067" y="2193188"/>
                </a:lnTo>
                <a:close/>
                <a:moveTo>
                  <a:pt x="1221254" y="2182041"/>
                </a:moveTo>
                <a:lnTo>
                  <a:pt x="1221254" y="2204914"/>
                </a:lnTo>
                <a:lnTo>
                  <a:pt x="1237416" y="2204914"/>
                </a:lnTo>
                <a:lnTo>
                  <a:pt x="1237416" y="2182041"/>
                </a:lnTo>
                <a:close/>
                <a:moveTo>
                  <a:pt x="1190058" y="2177272"/>
                </a:moveTo>
                <a:lnTo>
                  <a:pt x="1190058" y="2182041"/>
                </a:lnTo>
                <a:lnTo>
                  <a:pt x="1205134" y="2182041"/>
                </a:lnTo>
                <a:lnTo>
                  <a:pt x="1205134" y="2177272"/>
                </a:lnTo>
                <a:close/>
                <a:moveTo>
                  <a:pt x="2269997" y="2165546"/>
                </a:moveTo>
                <a:lnTo>
                  <a:pt x="2269997" y="2188420"/>
                </a:lnTo>
                <a:lnTo>
                  <a:pt x="2273067" y="2188420"/>
                </a:lnTo>
                <a:lnTo>
                  <a:pt x="2273067" y="2165546"/>
                </a:lnTo>
                <a:close/>
                <a:moveTo>
                  <a:pt x="1221254" y="2154399"/>
                </a:moveTo>
                <a:lnTo>
                  <a:pt x="1221254" y="2177272"/>
                </a:lnTo>
                <a:lnTo>
                  <a:pt x="1237416" y="2177272"/>
                </a:lnTo>
                <a:lnTo>
                  <a:pt x="1237416" y="2154399"/>
                </a:lnTo>
                <a:close/>
                <a:moveTo>
                  <a:pt x="1190058" y="2149631"/>
                </a:moveTo>
                <a:lnTo>
                  <a:pt x="1190058" y="2154399"/>
                </a:lnTo>
                <a:lnTo>
                  <a:pt x="1205134" y="2154399"/>
                </a:lnTo>
                <a:lnTo>
                  <a:pt x="1205134" y="2149631"/>
                </a:lnTo>
                <a:close/>
                <a:moveTo>
                  <a:pt x="2269997" y="2137905"/>
                </a:moveTo>
                <a:lnTo>
                  <a:pt x="2269997" y="2160778"/>
                </a:lnTo>
                <a:lnTo>
                  <a:pt x="2273067" y="2160778"/>
                </a:lnTo>
                <a:lnTo>
                  <a:pt x="2273067" y="2137905"/>
                </a:lnTo>
                <a:close/>
                <a:moveTo>
                  <a:pt x="1221254" y="2126757"/>
                </a:moveTo>
                <a:lnTo>
                  <a:pt x="1221254" y="2149631"/>
                </a:lnTo>
                <a:lnTo>
                  <a:pt x="1237416" y="2149631"/>
                </a:lnTo>
                <a:lnTo>
                  <a:pt x="1237416" y="2126757"/>
                </a:lnTo>
                <a:close/>
                <a:moveTo>
                  <a:pt x="1190058" y="2121989"/>
                </a:moveTo>
                <a:lnTo>
                  <a:pt x="1190058" y="2126757"/>
                </a:lnTo>
                <a:lnTo>
                  <a:pt x="1205134" y="2126757"/>
                </a:lnTo>
                <a:lnTo>
                  <a:pt x="1205134" y="2121989"/>
                </a:lnTo>
                <a:close/>
                <a:moveTo>
                  <a:pt x="2269997" y="2110263"/>
                </a:moveTo>
                <a:lnTo>
                  <a:pt x="2269997" y="2133136"/>
                </a:lnTo>
                <a:lnTo>
                  <a:pt x="2273067" y="2133136"/>
                </a:lnTo>
                <a:lnTo>
                  <a:pt x="2273067" y="2110263"/>
                </a:lnTo>
                <a:close/>
                <a:moveTo>
                  <a:pt x="1221254" y="2099116"/>
                </a:moveTo>
                <a:lnTo>
                  <a:pt x="1221254" y="2121989"/>
                </a:lnTo>
                <a:lnTo>
                  <a:pt x="1237416" y="2121989"/>
                </a:lnTo>
                <a:lnTo>
                  <a:pt x="1237416" y="2099116"/>
                </a:lnTo>
                <a:close/>
                <a:moveTo>
                  <a:pt x="1190058" y="2094347"/>
                </a:moveTo>
                <a:lnTo>
                  <a:pt x="1190058" y="2099116"/>
                </a:lnTo>
                <a:lnTo>
                  <a:pt x="1205134" y="2099116"/>
                </a:lnTo>
                <a:lnTo>
                  <a:pt x="1205134" y="2094347"/>
                </a:lnTo>
                <a:close/>
                <a:moveTo>
                  <a:pt x="2269997" y="2082621"/>
                </a:moveTo>
                <a:lnTo>
                  <a:pt x="2269997" y="2105495"/>
                </a:lnTo>
                <a:lnTo>
                  <a:pt x="2273067" y="2105495"/>
                </a:lnTo>
                <a:lnTo>
                  <a:pt x="2273067" y="2082621"/>
                </a:lnTo>
                <a:close/>
                <a:moveTo>
                  <a:pt x="1221254" y="2071474"/>
                </a:moveTo>
                <a:lnTo>
                  <a:pt x="1221254" y="2094347"/>
                </a:lnTo>
                <a:lnTo>
                  <a:pt x="1237416" y="2094347"/>
                </a:lnTo>
                <a:lnTo>
                  <a:pt x="1237416" y="2071474"/>
                </a:lnTo>
                <a:close/>
                <a:moveTo>
                  <a:pt x="1190058" y="2066706"/>
                </a:moveTo>
                <a:lnTo>
                  <a:pt x="1190058" y="2071474"/>
                </a:lnTo>
                <a:lnTo>
                  <a:pt x="1205134" y="2071474"/>
                </a:lnTo>
                <a:lnTo>
                  <a:pt x="1205134" y="2066706"/>
                </a:lnTo>
                <a:close/>
                <a:moveTo>
                  <a:pt x="2269997" y="2054980"/>
                </a:moveTo>
                <a:lnTo>
                  <a:pt x="2269997" y="2077853"/>
                </a:lnTo>
                <a:lnTo>
                  <a:pt x="2273067" y="2077853"/>
                </a:lnTo>
                <a:lnTo>
                  <a:pt x="2273067" y="2054980"/>
                </a:lnTo>
                <a:close/>
                <a:moveTo>
                  <a:pt x="1221254" y="2043832"/>
                </a:moveTo>
                <a:lnTo>
                  <a:pt x="1221254" y="2066706"/>
                </a:lnTo>
                <a:lnTo>
                  <a:pt x="1237416" y="2066706"/>
                </a:lnTo>
                <a:lnTo>
                  <a:pt x="1237416" y="2043832"/>
                </a:lnTo>
                <a:close/>
                <a:moveTo>
                  <a:pt x="1190058" y="2039064"/>
                </a:moveTo>
                <a:lnTo>
                  <a:pt x="1190058" y="2043832"/>
                </a:lnTo>
                <a:lnTo>
                  <a:pt x="1205134" y="2043832"/>
                </a:lnTo>
                <a:lnTo>
                  <a:pt x="1205134" y="2039064"/>
                </a:lnTo>
                <a:close/>
                <a:moveTo>
                  <a:pt x="2269997" y="2027338"/>
                </a:moveTo>
                <a:lnTo>
                  <a:pt x="2269997" y="2050211"/>
                </a:lnTo>
                <a:lnTo>
                  <a:pt x="2273067" y="2050211"/>
                </a:lnTo>
                <a:lnTo>
                  <a:pt x="2273067" y="2027338"/>
                </a:lnTo>
                <a:close/>
                <a:moveTo>
                  <a:pt x="1221254" y="2016190"/>
                </a:moveTo>
                <a:lnTo>
                  <a:pt x="1221254" y="2039064"/>
                </a:lnTo>
                <a:lnTo>
                  <a:pt x="1237416" y="2039064"/>
                </a:lnTo>
                <a:lnTo>
                  <a:pt x="1237416" y="2016190"/>
                </a:lnTo>
                <a:close/>
                <a:moveTo>
                  <a:pt x="1190058" y="2011422"/>
                </a:moveTo>
                <a:lnTo>
                  <a:pt x="1190058" y="2016190"/>
                </a:lnTo>
                <a:lnTo>
                  <a:pt x="1205134" y="2016190"/>
                </a:lnTo>
                <a:lnTo>
                  <a:pt x="1205134" y="2011422"/>
                </a:lnTo>
                <a:close/>
                <a:moveTo>
                  <a:pt x="2269997" y="1999696"/>
                </a:moveTo>
                <a:lnTo>
                  <a:pt x="2269997" y="2022570"/>
                </a:lnTo>
                <a:lnTo>
                  <a:pt x="2273067" y="2022570"/>
                </a:lnTo>
                <a:lnTo>
                  <a:pt x="2273067" y="1999696"/>
                </a:lnTo>
                <a:close/>
                <a:moveTo>
                  <a:pt x="1221254" y="1988549"/>
                </a:moveTo>
                <a:lnTo>
                  <a:pt x="1221254" y="2011422"/>
                </a:lnTo>
                <a:lnTo>
                  <a:pt x="1237416" y="2011422"/>
                </a:lnTo>
                <a:lnTo>
                  <a:pt x="1237416" y="1988549"/>
                </a:lnTo>
                <a:close/>
                <a:moveTo>
                  <a:pt x="1190058" y="1983780"/>
                </a:moveTo>
                <a:lnTo>
                  <a:pt x="1190058" y="1988549"/>
                </a:lnTo>
                <a:lnTo>
                  <a:pt x="1205134" y="1988549"/>
                </a:lnTo>
                <a:lnTo>
                  <a:pt x="1205134" y="1983780"/>
                </a:lnTo>
                <a:close/>
                <a:moveTo>
                  <a:pt x="2269997" y="1972054"/>
                </a:moveTo>
                <a:lnTo>
                  <a:pt x="2269997" y="1994928"/>
                </a:lnTo>
                <a:lnTo>
                  <a:pt x="2273067" y="1994928"/>
                </a:lnTo>
                <a:lnTo>
                  <a:pt x="2273067" y="1972054"/>
                </a:lnTo>
                <a:close/>
                <a:moveTo>
                  <a:pt x="1221254" y="1960907"/>
                </a:moveTo>
                <a:lnTo>
                  <a:pt x="1221254" y="1983780"/>
                </a:lnTo>
                <a:lnTo>
                  <a:pt x="1237416" y="1983780"/>
                </a:lnTo>
                <a:lnTo>
                  <a:pt x="1237416" y="1960907"/>
                </a:lnTo>
                <a:close/>
                <a:moveTo>
                  <a:pt x="1190058" y="1956139"/>
                </a:moveTo>
                <a:lnTo>
                  <a:pt x="1190058" y="1960907"/>
                </a:lnTo>
                <a:lnTo>
                  <a:pt x="1205134" y="1960907"/>
                </a:lnTo>
                <a:lnTo>
                  <a:pt x="1205134" y="1956139"/>
                </a:lnTo>
                <a:close/>
                <a:moveTo>
                  <a:pt x="2269997" y="1944413"/>
                </a:moveTo>
                <a:lnTo>
                  <a:pt x="2269997" y="1967286"/>
                </a:lnTo>
                <a:lnTo>
                  <a:pt x="2273067" y="1967286"/>
                </a:lnTo>
                <a:lnTo>
                  <a:pt x="2273067" y="1944413"/>
                </a:lnTo>
                <a:close/>
                <a:moveTo>
                  <a:pt x="1221254" y="1933265"/>
                </a:moveTo>
                <a:lnTo>
                  <a:pt x="1221254" y="1956139"/>
                </a:lnTo>
                <a:lnTo>
                  <a:pt x="1237416" y="1956139"/>
                </a:lnTo>
                <a:lnTo>
                  <a:pt x="1237416" y="1933265"/>
                </a:lnTo>
                <a:close/>
                <a:moveTo>
                  <a:pt x="1190058" y="1928497"/>
                </a:moveTo>
                <a:lnTo>
                  <a:pt x="1190058" y="1933265"/>
                </a:lnTo>
                <a:lnTo>
                  <a:pt x="1205134" y="1933265"/>
                </a:lnTo>
                <a:lnTo>
                  <a:pt x="1205134" y="1928497"/>
                </a:lnTo>
                <a:close/>
                <a:moveTo>
                  <a:pt x="2269997" y="1916771"/>
                </a:moveTo>
                <a:lnTo>
                  <a:pt x="2269997" y="1939644"/>
                </a:lnTo>
                <a:lnTo>
                  <a:pt x="2273067" y="1939644"/>
                </a:lnTo>
                <a:lnTo>
                  <a:pt x="2273067" y="1916771"/>
                </a:lnTo>
                <a:close/>
                <a:moveTo>
                  <a:pt x="1221254" y="1905624"/>
                </a:moveTo>
                <a:lnTo>
                  <a:pt x="1221254" y="1928497"/>
                </a:lnTo>
                <a:lnTo>
                  <a:pt x="1237416" y="1928497"/>
                </a:lnTo>
                <a:lnTo>
                  <a:pt x="1237416" y="1905624"/>
                </a:lnTo>
                <a:close/>
                <a:moveTo>
                  <a:pt x="1190058" y="1900855"/>
                </a:moveTo>
                <a:lnTo>
                  <a:pt x="1190058" y="1905624"/>
                </a:lnTo>
                <a:lnTo>
                  <a:pt x="1205134" y="1905624"/>
                </a:lnTo>
                <a:lnTo>
                  <a:pt x="1205134" y="1900855"/>
                </a:lnTo>
                <a:close/>
                <a:moveTo>
                  <a:pt x="2269997" y="1889129"/>
                </a:moveTo>
                <a:lnTo>
                  <a:pt x="2269997" y="1912003"/>
                </a:lnTo>
                <a:lnTo>
                  <a:pt x="2273067" y="1912003"/>
                </a:lnTo>
                <a:lnTo>
                  <a:pt x="2273067" y="1889129"/>
                </a:lnTo>
                <a:close/>
                <a:moveTo>
                  <a:pt x="1221254" y="1877982"/>
                </a:moveTo>
                <a:lnTo>
                  <a:pt x="1221254" y="1900855"/>
                </a:lnTo>
                <a:lnTo>
                  <a:pt x="1237416" y="1900855"/>
                </a:lnTo>
                <a:lnTo>
                  <a:pt x="1237416" y="1877982"/>
                </a:lnTo>
                <a:close/>
                <a:moveTo>
                  <a:pt x="1190058" y="1873214"/>
                </a:moveTo>
                <a:lnTo>
                  <a:pt x="1190058" y="1877982"/>
                </a:lnTo>
                <a:lnTo>
                  <a:pt x="1205134" y="1877982"/>
                </a:lnTo>
                <a:lnTo>
                  <a:pt x="1205134" y="1873214"/>
                </a:lnTo>
                <a:close/>
                <a:moveTo>
                  <a:pt x="2269997" y="1861488"/>
                </a:moveTo>
                <a:lnTo>
                  <a:pt x="2269997" y="1884361"/>
                </a:lnTo>
                <a:lnTo>
                  <a:pt x="2273067" y="1884361"/>
                </a:lnTo>
                <a:lnTo>
                  <a:pt x="2273067" y="1861488"/>
                </a:lnTo>
                <a:close/>
                <a:moveTo>
                  <a:pt x="1221254" y="1850340"/>
                </a:moveTo>
                <a:lnTo>
                  <a:pt x="1221254" y="1873214"/>
                </a:lnTo>
                <a:lnTo>
                  <a:pt x="1237416" y="1873214"/>
                </a:lnTo>
                <a:lnTo>
                  <a:pt x="1237416" y="1850340"/>
                </a:lnTo>
                <a:close/>
                <a:moveTo>
                  <a:pt x="1190058" y="1845572"/>
                </a:moveTo>
                <a:lnTo>
                  <a:pt x="1190058" y="1850340"/>
                </a:lnTo>
                <a:lnTo>
                  <a:pt x="1205134" y="1850340"/>
                </a:lnTo>
                <a:lnTo>
                  <a:pt x="1205134" y="1845572"/>
                </a:lnTo>
                <a:close/>
                <a:moveTo>
                  <a:pt x="2269997" y="1833846"/>
                </a:moveTo>
                <a:lnTo>
                  <a:pt x="2269997" y="1856719"/>
                </a:lnTo>
                <a:lnTo>
                  <a:pt x="2273067" y="1856719"/>
                </a:lnTo>
                <a:lnTo>
                  <a:pt x="2273067" y="1833846"/>
                </a:lnTo>
                <a:close/>
                <a:moveTo>
                  <a:pt x="1221254" y="1822699"/>
                </a:moveTo>
                <a:lnTo>
                  <a:pt x="1221254" y="1845572"/>
                </a:lnTo>
                <a:lnTo>
                  <a:pt x="1237416" y="1845572"/>
                </a:lnTo>
                <a:lnTo>
                  <a:pt x="1237416" y="1822699"/>
                </a:lnTo>
                <a:close/>
                <a:moveTo>
                  <a:pt x="1190058" y="1817930"/>
                </a:moveTo>
                <a:lnTo>
                  <a:pt x="1190058" y="1822699"/>
                </a:lnTo>
                <a:lnTo>
                  <a:pt x="1205134" y="1822699"/>
                </a:lnTo>
                <a:lnTo>
                  <a:pt x="1205134" y="1817930"/>
                </a:lnTo>
                <a:close/>
                <a:moveTo>
                  <a:pt x="2269997" y="1806204"/>
                </a:moveTo>
                <a:lnTo>
                  <a:pt x="2269997" y="1829078"/>
                </a:lnTo>
                <a:lnTo>
                  <a:pt x="2273067" y="1829078"/>
                </a:lnTo>
                <a:lnTo>
                  <a:pt x="2273067" y="1806204"/>
                </a:lnTo>
                <a:close/>
                <a:moveTo>
                  <a:pt x="1221254" y="1795057"/>
                </a:moveTo>
                <a:lnTo>
                  <a:pt x="1221254" y="1817930"/>
                </a:lnTo>
                <a:lnTo>
                  <a:pt x="1237416" y="1817930"/>
                </a:lnTo>
                <a:lnTo>
                  <a:pt x="1237416" y="1795057"/>
                </a:lnTo>
                <a:close/>
                <a:moveTo>
                  <a:pt x="1190058" y="1790289"/>
                </a:moveTo>
                <a:lnTo>
                  <a:pt x="1190058" y="1795057"/>
                </a:lnTo>
                <a:lnTo>
                  <a:pt x="1205134" y="1795057"/>
                </a:lnTo>
                <a:lnTo>
                  <a:pt x="1205134" y="1790289"/>
                </a:lnTo>
                <a:close/>
                <a:moveTo>
                  <a:pt x="2269997" y="1778563"/>
                </a:moveTo>
                <a:lnTo>
                  <a:pt x="2269997" y="1801436"/>
                </a:lnTo>
                <a:lnTo>
                  <a:pt x="2273067" y="1801436"/>
                </a:lnTo>
                <a:lnTo>
                  <a:pt x="2273067" y="1778563"/>
                </a:lnTo>
                <a:close/>
                <a:moveTo>
                  <a:pt x="1221254" y="1767415"/>
                </a:moveTo>
                <a:lnTo>
                  <a:pt x="1221254" y="1790289"/>
                </a:lnTo>
                <a:lnTo>
                  <a:pt x="1237416" y="1790289"/>
                </a:lnTo>
                <a:lnTo>
                  <a:pt x="1237416" y="1767415"/>
                </a:lnTo>
                <a:close/>
                <a:moveTo>
                  <a:pt x="1190058" y="1762647"/>
                </a:moveTo>
                <a:lnTo>
                  <a:pt x="1190058" y="1767415"/>
                </a:lnTo>
                <a:lnTo>
                  <a:pt x="1205134" y="1767415"/>
                </a:lnTo>
                <a:lnTo>
                  <a:pt x="1205134" y="1762647"/>
                </a:lnTo>
                <a:close/>
                <a:moveTo>
                  <a:pt x="2269997" y="1750921"/>
                </a:moveTo>
                <a:lnTo>
                  <a:pt x="2269997" y="1773794"/>
                </a:lnTo>
                <a:lnTo>
                  <a:pt x="2273067" y="1773794"/>
                </a:lnTo>
                <a:lnTo>
                  <a:pt x="2273067" y="1750921"/>
                </a:lnTo>
                <a:close/>
                <a:moveTo>
                  <a:pt x="1221254" y="1739773"/>
                </a:moveTo>
                <a:lnTo>
                  <a:pt x="1221254" y="1762647"/>
                </a:lnTo>
                <a:lnTo>
                  <a:pt x="1237416" y="1762647"/>
                </a:lnTo>
                <a:lnTo>
                  <a:pt x="1237416" y="1739773"/>
                </a:lnTo>
                <a:close/>
                <a:moveTo>
                  <a:pt x="1190058" y="1735005"/>
                </a:moveTo>
                <a:lnTo>
                  <a:pt x="1190058" y="1739773"/>
                </a:lnTo>
                <a:lnTo>
                  <a:pt x="1205134" y="1739773"/>
                </a:lnTo>
                <a:lnTo>
                  <a:pt x="1205134" y="1735005"/>
                </a:lnTo>
                <a:close/>
                <a:moveTo>
                  <a:pt x="2269997" y="1723279"/>
                </a:moveTo>
                <a:lnTo>
                  <a:pt x="2269997" y="1746153"/>
                </a:lnTo>
                <a:lnTo>
                  <a:pt x="2273067" y="1746153"/>
                </a:lnTo>
                <a:lnTo>
                  <a:pt x="2273067" y="1723279"/>
                </a:lnTo>
                <a:close/>
                <a:moveTo>
                  <a:pt x="1221254" y="1712132"/>
                </a:moveTo>
                <a:lnTo>
                  <a:pt x="1221254" y="1735005"/>
                </a:lnTo>
                <a:lnTo>
                  <a:pt x="1237416" y="1735005"/>
                </a:lnTo>
                <a:lnTo>
                  <a:pt x="1237416" y="1712132"/>
                </a:lnTo>
                <a:close/>
                <a:moveTo>
                  <a:pt x="1190058" y="1707364"/>
                </a:moveTo>
                <a:lnTo>
                  <a:pt x="1190058" y="1712132"/>
                </a:lnTo>
                <a:lnTo>
                  <a:pt x="1205134" y="1712132"/>
                </a:lnTo>
                <a:lnTo>
                  <a:pt x="1205134" y="1707364"/>
                </a:lnTo>
                <a:close/>
                <a:moveTo>
                  <a:pt x="2269997" y="1695637"/>
                </a:moveTo>
                <a:lnTo>
                  <a:pt x="2269997" y="1718511"/>
                </a:lnTo>
                <a:lnTo>
                  <a:pt x="2273067" y="1718511"/>
                </a:lnTo>
                <a:lnTo>
                  <a:pt x="2273067" y="1695637"/>
                </a:lnTo>
                <a:close/>
                <a:moveTo>
                  <a:pt x="1221254" y="1684490"/>
                </a:moveTo>
                <a:lnTo>
                  <a:pt x="1221254" y="1707364"/>
                </a:lnTo>
                <a:lnTo>
                  <a:pt x="1237416" y="1707364"/>
                </a:lnTo>
                <a:lnTo>
                  <a:pt x="1237416" y="1684490"/>
                </a:lnTo>
                <a:close/>
                <a:moveTo>
                  <a:pt x="1190058" y="1679722"/>
                </a:moveTo>
                <a:lnTo>
                  <a:pt x="1190058" y="1684490"/>
                </a:lnTo>
                <a:lnTo>
                  <a:pt x="1205134" y="1684490"/>
                </a:lnTo>
                <a:lnTo>
                  <a:pt x="1205134" y="1679722"/>
                </a:lnTo>
                <a:close/>
                <a:moveTo>
                  <a:pt x="2269997" y="1667996"/>
                </a:moveTo>
                <a:lnTo>
                  <a:pt x="2269997" y="1690869"/>
                </a:lnTo>
                <a:lnTo>
                  <a:pt x="2273067" y="1690869"/>
                </a:lnTo>
                <a:lnTo>
                  <a:pt x="2273067" y="1667996"/>
                </a:lnTo>
                <a:close/>
                <a:moveTo>
                  <a:pt x="1221254" y="1656848"/>
                </a:moveTo>
                <a:lnTo>
                  <a:pt x="1221254" y="1679722"/>
                </a:lnTo>
                <a:lnTo>
                  <a:pt x="1237416" y="1679722"/>
                </a:lnTo>
                <a:lnTo>
                  <a:pt x="1237416" y="1656848"/>
                </a:lnTo>
                <a:close/>
                <a:moveTo>
                  <a:pt x="1190058" y="1652080"/>
                </a:moveTo>
                <a:lnTo>
                  <a:pt x="1190058" y="1656848"/>
                </a:lnTo>
                <a:lnTo>
                  <a:pt x="1205134" y="1656848"/>
                </a:lnTo>
                <a:lnTo>
                  <a:pt x="1205134" y="1652080"/>
                </a:lnTo>
                <a:close/>
                <a:moveTo>
                  <a:pt x="2269997" y="1640354"/>
                </a:moveTo>
                <a:lnTo>
                  <a:pt x="2269997" y="1663227"/>
                </a:lnTo>
                <a:lnTo>
                  <a:pt x="2273067" y="1663227"/>
                </a:lnTo>
                <a:lnTo>
                  <a:pt x="2273067" y="1640354"/>
                </a:lnTo>
                <a:close/>
                <a:moveTo>
                  <a:pt x="1221254" y="1629207"/>
                </a:moveTo>
                <a:lnTo>
                  <a:pt x="1221254" y="1652080"/>
                </a:lnTo>
                <a:lnTo>
                  <a:pt x="1237416" y="1652080"/>
                </a:lnTo>
                <a:lnTo>
                  <a:pt x="1237416" y="1629207"/>
                </a:lnTo>
                <a:close/>
                <a:moveTo>
                  <a:pt x="1190058" y="1624438"/>
                </a:moveTo>
                <a:lnTo>
                  <a:pt x="1190058" y="1629207"/>
                </a:lnTo>
                <a:lnTo>
                  <a:pt x="1205134" y="1629207"/>
                </a:lnTo>
                <a:lnTo>
                  <a:pt x="1205134" y="1624438"/>
                </a:lnTo>
                <a:close/>
                <a:moveTo>
                  <a:pt x="2269997" y="1612712"/>
                </a:moveTo>
                <a:lnTo>
                  <a:pt x="2269997" y="1635586"/>
                </a:lnTo>
                <a:lnTo>
                  <a:pt x="2273067" y="1635586"/>
                </a:lnTo>
                <a:lnTo>
                  <a:pt x="2273067" y="1612712"/>
                </a:lnTo>
                <a:close/>
                <a:moveTo>
                  <a:pt x="1221254" y="1601565"/>
                </a:moveTo>
                <a:lnTo>
                  <a:pt x="1221254" y="1624438"/>
                </a:lnTo>
                <a:lnTo>
                  <a:pt x="1237416" y="1624438"/>
                </a:lnTo>
                <a:lnTo>
                  <a:pt x="1237416" y="1601565"/>
                </a:lnTo>
                <a:close/>
                <a:moveTo>
                  <a:pt x="1190058" y="1596797"/>
                </a:moveTo>
                <a:lnTo>
                  <a:pt x="1190058" y="1601565"/>
                </a:lnTo>
                <a:lnTo>
                  <a:pt x="1205134" y="1601565"/>
                </a:lnTo>
                <a:lnTo>
                  <a:pt x="1205134" y="1596797"/>
                </a:lnTo>
                <a:close/>
                <a:moveTo>
                  <a:pt x="2269997" y="1585071"/>
                </a:moveTo>
                <a:lnTo>
                  <a:pt x="2269997" y="1607944"/>
                </a:lnTo>
                <a:lnTo>
                  <a:pt x="2273067" y="1607944"/>
                </a:lnTo>
                <a:lnTo>
                  <a:pt x="2273067" y="1585071"/>
                </a:lnTo>
                <a:close/>
                <a:moveTo>
                  <a:pt x="1221254" y="1573923"/>
                </a:moveTo>
                <a:lnTo>
                  <a:pt x="1221254" y="1596797"/>
                </a:lnTo>
                <a:lnTo>
                  <a:pt x="1237416" y="1596797"/>
                </a:lnTo>
                <a:lnTo>
                  <a:pt x="1237416" y="1573923"/>
                </a:lnTo>
                <a:close/>
                <a:moveTo>
                  <a:pt x="1190058" y="1569155"/>
                </a:moveTo>
                <a:lnTo>
                  <a:pt x="1190058" y="1573923"/>
                </a:lnTo>
                <a:lnTo>
                  <a:pt x="1205134" y="1573923"/>
                </a:lnTo>
                <a:lnTo>
                  <a:pt x="1205134" y="1569155"/>
                </a:lnTo>
                <a:close/>
                <a:moveTo>
                  <a:pt x="2269997" y="1557429"/>
                </a:moveTo>
                <a:lnTo>
                  <a:pt x="2269997" y="1580302"/>
                </a:lnTo>
                <a:lnTo>
                  <a:pt x="2273067" y="1580302"/>
                </a:lnTo>
                <a:lnTo>
                  <a:pt x="2273067" y="1557429"/>
                </a:lnTo>
                <a:close/>
                <a:moveTo>
                  <a:pt x="1221254" y="1546282"/>
                </a:moveTo>
                <a:lnTo>
                  <a:pt x="1221254" y="1569155"/>
                </a:lnTo>
                <a:lnTo>
                  <a:pt x="1237416" y="1569155"/>
                </a:lnTo>
                <a:lnTo>
                  <a:pt x="1237416" y="1546282"/>
                </a:lnTo>
                <a:close/>
                <a:moveTo>
                  <a:pt x="1190058" y="1541513"/>
                </a:moveTo>
                <a:lnTo>
                  <a:pt x="1190058" y="1546282"/>
                </a:lnTo>
                <a:lnTo>
                  <a:pt x="1205134" y="1546282"/>
                </a:lnTo>
                <a:lnTo>
                  <a:pt x="1205134" y="1541513"/>
                </a:lnTo>
                <a:close/>
                <a:moveTo>
                  <a:pt x="2269997" y="1529787"/>
                </a:moveTo>
                <a:lnTo>
                  <a:pt x="2269997" y="1552661"/>
                </a:lnTo>
                <a:lnTo>
                  <a:pt x="2273067" y="1552661"/>
                </a:lnTo>
                <a:lnTo>
                  <a:pt x="2273067" y="1529787"/>
                </a:lnTo>
                <a:close/>
                <a:moveTo>
                  <a:pt x="1221254" y="1518640"/>
                </a:moveTo>
                <a:lnTo>
                  <a:pt x="1221254" y="1541513"/>
                </a:lnTo>
                <a:lnTo>
                  <a:pt x="1237416" y="1541513"/>
                </a:lnTo>
                <a:lnTo>
                  <a:pt x="1237416" y="1518640"/>
                </a:lnTo>
                <a:close/>
                <a:moveTo>
                  <a:pt x="1190058" y="1513872"/>
                </a:moveTo>
                <a:lnTo>
                  <a:pt x="1190058" y="1518640"/>
                </a:lnTo>
                <a:lnTo>
                  <a:pt x="1205134" y="1518640"/>
                </a:lnTo>
                <a:lnTo>
                  <a:pt x="1205134" y="1513872"/>
                </a:lnTo>
                <a:close/>
                <a:moveTo>
                  <a:pt x="2269997" y="1502146"/>
                </a:moveTo>
                <a:lnTo>
                  <a:pt x="2269997" y="1525019"/>
                </a:lnTo>
                <a:lnTo>
                  <a:pt x="2273067" y="1525019"/>
                </a:lnTo>
                <a:lnTo>
                  <a:pt x="2273067" y="1502146"/>
                </a:lnTo>
                <a:close/>
                <a:moveTo>
                  <a:pt x="1221254" y="1490998"/>
                </a:moveTo>
                <a:lnTo>
                  <a:pt x="1221254" y="1513872"/>
                </a:lnTo>
                <a:lnTo>
                  <a:pt x="1237416" y="1513872"/>
                </a:lnTo>
                <a:lnTo>
                  <a:pt x="1237416" y="1490998"/>
                </a:lnTo>
                <a:close/>
                <a:moveTo>
                  <a:pt x="1190058" y="1486230"/>
                </a:moveTo>
                <a:lnTo>
                  <a:pt x="1190058" y="1490998"/>
                </a:lnTo>
                <a:lnTo>
                  <a:pt x="1205134" y="1490998"/>
                </a:lnTo>
                <a:lnTo>
                  <a:pt x="1205134" y="1486230"/>
                </a:lnTo>
                <a:close/>
                <a:moveTo>
                  <a:pt x="2269997" y="1474504"/>
                </a:moveTo>
                <a:lnTo>
                  <a:pt x="2269997" y="1497377"/>
                </a:lnTo>
                <a:lnTo>
                  <a:pt x="2273067" y="1497377"/>
                </a:lnTo>
                <a:lnTo>
                  <a:pt x="2273067" y="1474504"/>
                </a:lnTo>
                <a:close/>
                <a:moveTo>
                  <a:pt x="1221254" y="1463356"/>
                </a:moveTo>
                <a:lnTo>
                  <a:pt x="1221254" y="1486230"/>
                </a:lnTo>
                <a:lnTo>
                  <a:pt x="1237416" y="1486230"/>
                </a:lnTo>
                <a:lnTo>
                  <a:pt x="1237416" y="1463356"/>
                </a:lnTo>
                <a:close/>
                <a:moveTo>
                  <a:pt x="1190058" y="1458588"/>
                </a:moveTo>
                <a:lnTo>
                  <a:pt x="1190058" y="1463356"/>
                </a:lnTo>
                <a:lnTo>
                  <a:pt x="1205134" y="1463356"/>
                </a:lnTo>
                <a:lnTo>
                  <a:pt x="1205134" y="1458588"/>
                </a:lnTo>
                <a:close/>
                <a:moveTo>
                  <a:pt x="2269997" y="1446862"/>
                </a:moveTo>
                <a:lnTo>
                  <a:pt x="2269997" y="1469736"/>
                </a:lnTo>
                <a:lnTo>
                  <a:pt x="2273067" y="1469736"/>
                </a:lnTo>
                <a:lnTo>
                  <a:pt x="2273067" y="1446862"/>
                </a:lnTo>
                <a:close/>
                <a:moveTo>
                  <a:pt x="1221254" y="1435715"/>
                </a:moveTo>
                <a:lnTo>
                  <a:pt x="1221254" y="1458588"/>
                </a:lnTo>
                <a:lnTo>
                  <a:pt x="1237416" y="1458588"/>
                </a:lnTo>
                <a:lnTo>
                  <a:pt x="1237416" y="1435715"/>
                </a:lnTo>
                <a:close/>
                <a:moveTo>
                  <a:pt x="1190058" y="1430947"/>
                </a:moveTo>
                <a:lnTo>
                  <a:pt x="1190058" y="1435715"/>
                </a:lnTo>
                <a:lnTo>
                  <a:pt x="1205134" y="1435715"/>
                </a:lnTo>
                <a:lnTo>
                  <a:pt x="1205134" y="1430947"/>
                </a:lnTo>
                <a:close/>
                <a:moveTo>
                  <a:pt x="2269997" y="1419220"/>
                </a:moveTo>
                <a:lnTo>
                  <a:pt x="2269997" y="1442094"/>
                </a:lnTo>
                <a:lnTo>
                  <a:pt x="2273067" y="1442094"/>
                </a:lnTo>
                <a:lnTo>
                  <a:pt x="2273067" y="1419220"/>
                </a:lnTo>
                <a:close/>
                <a:moveTo>
                  <a:pt x="1221254" y="1408073"/>
                </a:moveTo>
                <a:lnTo>
                  <a:pt x="1221254" y="1430947"/>
                </a:lnTo>
                <a:lnTo>
                  <a:pt x="1237416" y="1430947"/>
                </a:lnTo>
                <a:lnTo>
                  <a:pt x="1237416" y="1408073"/>
                </a:lnTo>
                <a:close/>
                <a:moveTo>
                  <a:pt x="1190058" y="1403305"/>
                </a:moveTo>
                <a:lnTo>
                  <a:pt x="1190058" y="1408073"/>
                </a:lnTo>
                <a:lnTo>
                  <a:pt x="1205134" y="1408073"/>
                </a:lnTo>
                <a:lnTo>
                  <a:pt x="1205134" y="1403305"/>
                </a:lnTo>
                <a:close/>
                <a:moveTo>
                  <a:pt x="2269997" y="1391579"/>
                </a:moveTo>
                <a:lnTo>
                  <a:pt x="2269997" y="1414452"/>
                </a:lnTo>
                <a:lnTo>
                  <a:pt x="2273067" y="1414452"/>
                </a:lnTo>
                <a:lnTo>
                  <a:pt x="2273067" y="1391579"/>
                </a:lnTo>
                <a:close/>
                <a:moveTo>
                  <a:pt x="1221254" y="1380431"/>
                </a:moveTo>
                <a:lnTo>
                  <a:pt x="1221254" y="1403305"/>
                </a:lnTo>
                <a:lnTo>
                  <a:pt x="1237416" y="1403305"/>
                </a:lnTo>
                <a:lnTo>
                  <a:pt x="1237416" y="1380431"/>
                </a:lnTo>
                <a:close/>
                <a:moveTo>
                  <a:pt x="1190058" y="1375663"/>
                </a:moveTo>
                <a:lnTo>
                  <a:pt x="1190058" y="1380431"/>
                </a:lnTo>
                <a:lnTo>
                  <a:pt x="1205134" y="1380431"/>
                </a:lnTo>
                <a:lnTo>
                  <a:pt x="1205134" y="1375663"/>
                </a:lnTo>
                <a:close/>
                <a:moveTo>
                  <a:pt x="2269997" y="1363937"/>
                </a:moveTo>
                <a:lnTo>
                  <a:pt x="2269997" y="1386811"/>
                </a:lnTo>
                <a:lnTo>
                  <a:pt x="2273067" y="1386811"/>
                </a:lnTo>
                <a:lnTo>
                  <a:pt x="2273067" y="1363937"/>
                </a:lnTo>
                <a:close/>
                <a:moveTo>
                  <a:pt x="1221254" y="1352790"/>
                </a:moveTo>
                <a:lnTo>
                  <a:pt x="1221254" y="1375663"/>
                </a:lnTo>
                <a:lnTo>
                  <a:pt x="1237416" y="1375663"/>
                </a:lnTo>
                <a:lnTo>
                  <a:pt x="1237416" y="1352790"/>
                </a:lnTo>
                <a:close/>
                <a:moveTo>
                  <a:pt x="1190058" y="1348021"/>
                </a:moveTo>
                <a:lnTo>
                  <a:pt x="1190058" y="1352790"/>
                </a:lnTo>
                <a:lnTo>
                  <a:pt x="1205134" y="1352790"/>
                </a:lnTo>
                <a:lnTo>
                  <a:pt x="1205134" y="1348021"/>
                </a:lnTo>
                <a:close/>
                <a:moveTo>
                  <a:pt x="2269997" y="1336295"/>
                </a:moveTo>
                <a:lnTo>
                  <a:pt x="2269997" y="1359169"/>
                </a:lnTo>
                <a:lnTo>
                  <a:pt x="2273067" y="1359169"/>
                </a:lnTo>
                <a:lnTo>
                  <a:pt x="2273067" y="1336295"/>
                </a:lnTo>
                <a:close/>
                <a:moveTo>
                  <a:pt x="1221254" y="1325148"/>
                </a:moveTo>
                <a:lnTo>
                  <a:pt x="1221254" y="1348021"/>
                </a:lnTo>
                <a:lnTo>
                  <a:pt x="1237416" y="1348021"/>
                </a:lnTo>
                <a:lnTo>
                  <a:pt x="1237416" y="1325148"/>
                </a:lnTo>
                <a:close/>
                <a:moveTo>
                  <a:pt x="1190058" y="1320380"/>
                </a:moveTo>
                <a:lnTo>
                  <a:pt x="1190058" y="1325148"/>
                </a:lnTo>
                <a:lnTo>
                  <a:pt x="1205134" y="1325148"/>
                </a:lnTo>
                <a:lnTo>
                  <a:pt x="1205134" y="1320380"/>
                </a:lnTo>
                <a:close/>
                <a:moveTo>
                  <a:pt x="2269997" y="1308654"/>
                </a:moveTo>
                <a:lnTo>
                  <a:pt x="2269997" y="1331527"/>
                </a:lnTo>
                <a:lnTo>
                  <a:pt x="2273067" y="1331527"/>
                </a:lnTo>
                <a:lnTo>
                  <a:pt x="2273067" y="1308654"/>
                </a:lnTo>
                <a:close/>
                <a:moveTo>
                  <a:pt x="1221254" y="1297506"/>
                </a:moveTo>
                <a:lnTo>
                  <a:pt x="1221254" y="1320380"/>
                </a:lnTo>
                <a:lnTo>
                  <a:pt x="1237416" y="1320380"/>
                </a:lnTo>
                <a:lnTo>
                  <a:pt x="1237416" y="1297506"/>
                </a:lnTo>
                <a:close/>
                <a:moveTo>
                  <a:pt x="1190058" y="1292738"/>
                </a:moveTo>
                <a:lnTo>
                  <a:pt x="1190058" y="1297506"/>
                </a:lnTo>
                <a:lnTo>
                  <a:pt x="1205134" y="1297506"/>
                </a:lnTo>
                <a:lnTo>
                  <a:pt x="1205134" y="1292738"/>
                </a:lnTo>
                <a:close/>
                <a:moveTo>
                  <a:pt x="2269997" y="1281012"/>
                </a:moveTo>
                <a:lnTo>
                  <a:pt x="2269997" y="1303885"/>
                </a:lnTo>
                <a:lnTo>
                  <a:pt x="2273067" y="1303885"/>
                </a:lnTo>
                <a:lnTo>
                  <a:pt x="2273067" y="1281012"/>
                </a:lnTo>
                <a:close/>
                <a:moveTo>
                  <a:pt x="1221254" y="1265096"/>
                </a:moveTo>
                <a:lnTo>
                  <a:pt x="1221254" y="1292738"/>
                </a:lnTo>
                <a:lnTo>
                  <a:pt x="1237416" y="1292738"/>
                </a:lnTo>
                <a:lnTo>
                  <a:pt x="1237416" y="1265096"/>
                </a:lnTo>
                <a:close/>
                <a:moveTo>
                  <a:pt x="1190058" y="1265096"/>
                </a:moveTo>
                <a:lnTo>
                  <a:pt x="1190058" y="1266186"/>
                </a:lnTo>
                <a:lnTo>
                  <a:pt x="1205134" y="1266186"/>
                </a:lnTo>
                <a:lnTo>
                  <a:pt x="1205134" y="1265096"/>
                </a:lnTo>
                <a:close/>
                <a:moveTo>
                  <a:pt x="899940" y="1265096"/>
                </a:moveTo>
                <a:lnTo>
                  <a:pt x="899940" y="1292738"/>
                </a:lnTo>
                <a:lnTo>
                  <a:pt x="931449" y="1292738"/>
                </a:lnTo>
                <a:lnTo>
                  <a:pt x="931449" y="1297506"/>
                </a:lnTo>
                <a:lnTo>
                  <a:pt x="899940" y="1297506"/>
                </a:lnTo>
                <a:lnTo>
                  <a:pt x="899940" y="1320380"/>
                </a:lnTo>
                <a:lnTo>
                  <a:pt x="931449" y="1320380"/>
                </a:lnTo>
                <a:lnTo>
                  <a:pt x="931449" y="1325148"/>
                </a:lnTo>
                <a:lnTo>
                  <a:pt x="899940" y="1325148"/>
                </a:lnTo>
                <a:lnTo>
                  <a:pt x="899940" y="1348021"/>
                </a:lnTo>
                <a:lnTo>
                  <a:pt x="931449" y="1348021"/>
                </a:lnTo>
                <a:lnTo>
                  <a:pt x="931449" y="1352790"/>
                </a:lnTo>
                <a:lnTo>
                  <a:pt x="899940" y="1352790"/>
                </a:lnTo>
                <a:lnTo>
                  <a:pt x="899940" y="1375663"/>
                </a:lnTo>
                <a:lnTo>
                  <a:pt x="931449" y="1375663"/>
                </a:lnTo>
                <a:lnTo>
                  <a:pt x="931449" y="1380431"/>
                </a:lnTo>
                <a:lnTo>
                  <a:pt x="899940" y="1380431"/>
                </a:lnTo>
                <a:lnTo>
                  <a:pt x="899940" y="1403305"/>
                </a:lnTo>
                <a:lnTo>
                  <a:pt x="931449" y="1403305"/>
                </a:lnTo>
                <a:lnTo>
                  <a:pt x="931449" y="1408073"/>
                </a:lnTo>
                <a:lnTo>
                  <a:pt x="899940" y="1408073"/>
                </a:lnTo>
                <a:lnTo>
                  <a:pt x="899940" y="1430947"/>
                </a:lnTo>
                <a:lnTo>
                  <a:pt x="931449" y="1430947"/>
                </a:lnTo>
                <a:lnTo>
                  <a:pt x="931449" y="1435715"/>
                </a:lnTo>
                <a:lnTo>
                  <a:pt x="899940" y="1435715"/>
                </a:lnTo>
                <a:lnTo>
                  <a:pt x="899940" y="1458588"/>
                </a:lnTo>
                <a:lnTo>
                  <a:pt x="931449" y="1458588"/>
                </a:lnTo>
                <a:lnTo>
                  <a:pt x="931449" y="1463356"/>
                </a:lnTo>
                <a:lnTo>
                  <a:pt x="899940" y="1463356"/>
                </a:lnTo>
                <a:lnTo>
                  <a:pt x="899940" y="1486230"/>
                </a:lnTo>
                <a:lnTo>
                  <a:pt x="931449" y="1486230"/>
                </a:lnTo>
                <a:lnTo>
                  <a:pt x="931449" y="1490998"/>
                </a:lnTo>
                <a:lnTo>
                  <a:pt x="899940" y="1490998"/>
                </a:lnTo>
                <a:lnTo>
                  <a:pt x="899940" y="1513872"/>
                </a:lnTo>
                <a:lnTo>
                  <a:pt x="931449" y="1513872"/>
                </a:lnTo>
                <a:lnTo>
                  <a:pt x="931449" y="1518640"/>
                </a:lnTo>
                <a:lnTo>
                  <a:pt x="899940" y="1518640"/>
                </a:lnTo>
                <a:lnTo>
                  <a:pt x="899940" y="1541513"/>
                </a:lnTo>
                <a:lnTo>
                  <a:pt x="931449" y="1541513"/>
                </a:lnTo>
                <a:lnTo>
                  <a:pt x="931449" y="1546282"/>
                </a:lnTo>
                <a:lnTo>
                  <a:pt x="899940" y="1546282"/>
                </a:lnTo>
                <a:lnTo>
                  <a:pt x="899940" y="1569155"/>
                </a:lnTo>
                <a:lnTo>
                  <a:pt x="931449" y="1569155"/>
                </a:lnTo>
                <a:lnTo>
                  <a:pt x="931449" y="1573923"/>
                </a:lnTo>
                <a:lnTo>
                  <a:pt x="899940" y="1573923"/>
                </a:lnTo>
                <a:lnTo>
                  <a:pt x="899940" y="1596797"/>
                </a:lnTo>
                <a:lnTo>
                  <a:pt x="931449" y="1596797"/>
                </a:lnTo>
                <a:lnTo>
                  <a:pt x="931449" y="1601565"/>
                </a:lnTo>
                <a:lnTo>
                  <a:pt x="899940" y="1601565"/>
                </a:lnTo>
                <a:lnTo>
                  <a:pt x="899940" y="1624438"/>
                </a:lnTo>
                <a:lnTo>
                  <a:pt x="931449" y="1624438"/>
                </a:lnTo>
                <a:lnTo>
                  <a:pt x="931449" y="1629207"/>
                </a:lnTo>
                <a:lnTo>
                  <a:pt x="899940" y="1629207"/>
                </a:lnTo>
                <a:lnTo>
                  <a:pt x="899940" y="1652080"/>
                </a:lnTo>
                <a:lnTo>
                  <a:pt x="931449" y="1652080"/>
                </a:lnTo>
                <a:lnTo>
                  <a:pt x="931449" y="1656848"/>
                </a:lnTo>
                <a:lnTo>
                  <a:pt x="899940" y="1656848"/>
                </a:lnTo>
                <a:lnTo>
                  <a:pt x="899940" y="1679722"/>
                </a:lnTo>
                <a:lnTo>
                  <a:pt x="931449" y="1679722"/>
                </a:lnTo>
                <a:lnTo>
                  <a:pt x="931449" y="1684490"/>
                </a:lnTo>
                <a:lnTo>
                  <a:pt x="899940" y="1684490"/>
                </a:lnTo>
                <a:lnTo>
                  <a:pt x="899940" y="1707364"/>
                </a:lnTo>
                <a:lnTo>
                  <a:pt x="931449" y="1707364"/>
                </a:lnTo>
                <a:lnTo>
                  <a:pt x="931449" y="1712132"/>
                </a:lnTo>
                <a:lnTo>
                  <a:pt x="899940" y="1712132"/>
                </a:lnTo>
                <a:lnTo>
                  <a:pt x="899940" y="1735005"/>
                </a:lnTo>
                <a:lnTo>
                  <a:pt x="931449" y="1735005"/>
                </a:lnTo>
                <a:lnTo>
                  <a:pt x="931449" y="1739773"/>
                </a:lnTo>
                <a:lnTo>
                  <a:pt x="899940" y="1739773"/>
                </a:lnTo>
                <a:lnTo>
                  <a:pt x="899940" y="1762647"/>
                </a:lnTo>
                <a:lnTo>
                  <a:pt x="931449" y="1762647"/>
                </a:lnTo>
                <a:lnTo>
                  <a:pt x="931449" y="1767415"/>
                </a:lnTo>
                <a:lnTo>
                  <a:pt x="899940" y="1767415"/>
                </a:lnTo>
                <a:lnTo>
                  <a:pt x="899940" y="1790289"/>
                </a:lnTo>
                <a:lnTo>
                  <a:pt x="931449" y="1790289"/>
                </a:lnTo>
                <a:lnTo>
                  <a:pt x="931449" y="1795057"/>
                </a:lnTo>
                <a:lnTo>
                  <a:pt x="899940" y="1795057"/>
                </a:lnTo>
                <a:lnTo>
                  <a:pt x="899940" y="1817930"/>
                </a:lnTo>
                <a:lnTo>
                  <a:pt x="931449" y="1817930"/>
                </a:lnTo>
                <a:lnTo>
                  <a:pt x="931449" y="1822699"/>
                </a:lnTo>
                <a:lnTo>
                  <a:pt x="899940" y="1822699"/>
                </a:lnTo>
                <a:lnTo>
                  <a:pt x="899940" y="1845572"/>
                </a:lnTo>
                <a:lnTo>
                  <a:pt x="931449" y="1845572"/>
                </a:lnTo>
                <a:lnTo>
                  <a:pt x="931449" y="1850340"/>
                </a:lnTo>
                <a:lnTo>
                  <a:pt x="899940" y="1850340"/>
                </a:lnTo>
                <a:lnTo>
                  <a:pt x="899940" y="1873214"/>
                </a:lnTo>
                <a:lnTo>
                  <a:pt x="931449" y="1873214"/>
                </a:lnTo>
                <a:lnTo>
                  <a:pt x="931449" y="1877982"/>
                </a:lnTo>
                <a:lnTo>
                  <a:pt x="899940" y="1877982"/>
                </a:lnTo>
                <a:lnTo>
                  <a:pt x="899940" y="1900855"/>
                </a:lnTo>
                <a:lnTo>
                  <a:pt x="931449" y="1900855"/>
                </a:lnTo>
                <a:lnTo>
                  <a:pt x="931449" y="1905624"/>
                </a:lnTo>
                <a:lnTo>
                  <a:pt x="899940" y="1905624"/>
                </a:lnTo>
                <a:lnTo>
                  <a:pt x="899940" y="1928497"/>
                </a:lnTo>
                <a:lnTo>
                  <a:pt x="931449" y="1928497"/>
                </a:lnTo>
                <a:lnTo>
                  <a:pt x="931449" y="1933265"/>
                </a:lnTo>
                <a:lnTo>
                  <a:pt x="899940" y="1933265"/>
                </a:lnTo>
                <a:lnTo>
                  <a:pt x="899940" y="1956139"/>
                </a:lnTo>
                <a:lnTo>
                  <a:pt x="931449" y="1956139"/>
                </a:lnTo>
                <a:lnTo>
                  <a:pt x="931449" y="1960907"/>
                </a:lnTo>
                <a:lnTo>
                  <a:pt x="899940" y="1960907"/>
                </a:lnTo>
                <a:lnTo>
                  <a:pt x="899940" y="1983780"/>
                </a:lnTo>
                <a:lnTo>
                  <a:pt x="931449" y="1983780"/>
                </a:lnTo>
                <a:lnTo>
                  <a:pt x="931449" y="1988549"/>
                </a:lnTo>
                <a:lnTo>
                  <a:pt x="899940" y="1988549"/>
                </a:lnTo>
                <a:lnTo>
                  <a:pt x="899940" y="2011422"/>
                </a:lnTo>
                <a:lnTo>
                  <a:pt x="931449" y="2011422"/>
                </a:lnTo>
                <a:lnTo>
                  <a:pt x="931449" y="2016190"/>
                </a:lnTo>
                <a:lnTo>
                  <a:pt x="899940" y="2016190"/>
                </a:lnTo>
                <a:lnTo>
                  <a:pt x="899940" y="2039064"/>
                </a:lnTo>
                <a:lnTo>
                  <a:pt x="931449" y="2039064"/>
                </a:lnTo>
                <a:lnTo>
                  <a:pt x="931449" y="2043832"/>
                </a:lnTo>
                <a:lnTo>
                  <a:pt x="899940" y="2043832"/>
                </a:lnTo>
                <a:lnTo>
                  <a:pt x="899940" y="2066706"/>
                </a:lnTo>
                <a:lnTo>
                  <a:pt x="931449" y="2066706"/>
                </a:lnTo>
                <a:lnTo>
                  <a:pt x="931449" y="2071474"/>
                </a:lnTo>
                <a:lnTo>
                  <a:pt x="899940" y="2071474"/>
                </a:lnTo>
                <a:lnTo>
                  <a:pt x="899940" y="2094347"/>
                </a:lnTo>
                <a:lnTo>
                  <a:pt x="931449" y="2094347"/>
                </a:lnTo>
                <a:lnTo>
                  <a:pt x="931449" y="2099116"/>
                </a:lnTo>
                <a:lnTo>
                  <a:pt x="899940" y="2099116"/>
                </a:lnTo>
                <a:lnTo>
                  <a:pt x="899940" y="2121989"/>
                </a:lnTo>
                <a:lnTo>
                  <a:pt x="931449" y="2121989"/>
                </a:lnTo>
                <a:lnTo>
                  <a:pt x="931449" y="2126757"/>
                </a:lnTo>
                <a:lnTo>
                  <a:pt x="899940" y="2126757"/>
                </a:lnTo>
                <a:lnTo>
                  <a:pt x="899940" y="2149631"/>
                </a:lnTo>
                <a:lnTo>
                  <a:pt x="931449" y="2149631"/>
                </a:lnTo>
                <a:lnTo>
                  <a:pt x="931449" y="2154399"/>
                </a:lnTo>
                <a:lnTo>
                  <a:pt x="899940" y="2154399"/>
                </a:lnTo>
                <a:lnTo>
                  <a:pt x="899940" y="2177272"/>
                </a:lnTo>
                <a:lnTo>
                  <a:pt x="931449" y="2177272"/>
                </a:lnTo>
                <a:lnTo>
                  <a:pt x="931449" y="2182041"/>
                </a:lnTo>
                <a:lnTo>
                  <a:pt x="899940" y="2182041"/>
                </a:lnTo>
                <a:lnTo>
                  <a:pt x="899940" y="2204914"/>
                </a:lnTo>
                <a:lnTo>
                  <a:pt x="931449" y="2204914"/>
                </a:lnTo>
                <a:lnTo>
                  <a:pt x="931449" y="2209682"/>
                </a:lnTo>
                <a:lnTo>
                  <a:pt x="899940" y="2209682"/>
                </a:lnTo>
                <a:lnTo>
                  <a:pt x="899940" y="2237324"/>
                </a:lnTo>
                <a:lnTo>
                  <a:pt x="1172852" y="2237324"/>
                </a:lnTo>
                <a:lnTo>
                  <a:pt x="1172852" y="2233324"/>
                </a:lnTo>
                <a:lnTo>
                  <a:pt x="931449" y="2233324"/>
                </a:lnTo>
                <a:lnTo>
                  <a:pt x="931449" y="2209682"/>
                </a:lnTo>
                <a:lnTo>
                  <a:pt x="1172852" y="2209682"/>
                </a:lnTo>
                <a:lnTo>
                  <a:pt x="1172852" y="2204914"/>
                </a:lnTo>
                <a:lnTo>
                  <a:pt x="931449" y="2204914"/>
                </a:lnTo>
                <a:lnTo>
                  <a:pt x="931449" y="2182041"/>
                </a:lnTo>
                <a:lnTo>
                  <a:pt x="1172852" y="2182041"/>
                </a:lnTo>
                <a:lnTo>
                  <a:pt x="1172852" y="2177272"/>
                </a:lnTo>
                <a:lnTo>
                  <a:pt x="931449" y="2177272"/>
                </a:lnTo>
                <a:lnTo>
                  <a:pt x="931449" y="2154399"/>
                </a:lnTo>
                <a:lnTo>
                  <a:pt x="1172852" y="2154399"/>
                </a:lnTo>
                <a:lnTo>
                  <a:pt x="1172852" y="2149631"/>
                </a:lnTo>
                <a:lnTo>
                  <a:pt x="931449" y="2149631"/>
                </a:lnTo>
                <a:lnTo>
                  <a:pt x="931449" y="2126757"/>
                </a:lnTo>
                <a:lnTo>
                  <a:pt x="1172852" y="2126757"/>
                </a:lnTo>
                <a:lnTo>
                  <a:pt x="1172852" y="2121989"/>
                </a:lnTo>
                <a:lnTo>
                  <a:pt x="931449" y="2121989"/>
                </a:lnTo>
                <a:lnTo>
                  <a:pt x="931449" y="2099116"/>
                </a:lnTo>
                <a:lnTo>
                  <a:pt x="1172852" y="2099116"/>
                </a:lnTo>
                <a:lnTo>
                  <a:pt x="1172852" y="2094347"/>
                </a:lnTo>
                <a:lnTo>
                  <a:pt x="931449" y="2094347"/>
                </a:lnTo>
                <a:lnTo>
                  <a:pt x="931449" y="2071474"/>
                </a:lnTo>
                <a:lnTo>
                  <a:pt x="1172852" y="2071474"/>
                </a:lnTo>
                <a:lnTo>
                  <a:pt x="1172852" y="2066706"/>
                </a:lnTo>
                <a:lnTo>
                  <a:pt x="931449" y="2066706"/>
                </a:lnTo>
                <a:lnTo>
                  <a:pt x="931449" y="2043832"/>
                </a:lnTo>
                <a:lnTo>
                  <a:pt x="1172852" y="2043832"/>
                </a:lnTo>
                <a:lnTo>
                  <a:pt x="1172852" y="2039064"/>
                </a:lnTo>
                <a:lnTo>
                  <a:pt x="931449" y="2039064"/>
                </a:lnTo>
                <a:lnTo>
                  <a:pt x="931449" y="2016190"/>
                </a:lnTo>
                <a:lnTo>
                  <a:pt x="1172852" y="2016190"/>
                </a:lnTo>
                <a:lnTo>
                  <a:pt x="1172852" y="2011422"/>
                </a:lnTo>
                <a:lnTo>
                  <a:pt x="931449" y="2011422"/>
                </a:lnTo>
                <a:lnTo>
                  <a:pt x="931449" y="1988549"/>
                </a:lnTo>
                <a:lnTo>
                  <a:pt x="1172852" y="1988549"/>
                </a:lnTo>
                <a:lnTo>
                  <a:pt x="1172852" y="1983780"/>
                </a:lnTo>
                <a:lnTo>
                  <a:pt x="931449" y="1983780"/>
                </a:lnTo>
                <a:lnTo>
                  <a:pt x="931449" y="1960907"/>
                </a:lnTo>
                <a:lnTo>
                  <a:pt x="1172852" y="1960907"/>
                </a:lnTo>
                <a:lnTo>
                  <a:pt x="1172852" y="1956139"/>
                </a:lnTo>
                <a:lnTo>
                  <a:pt x="931449" y="1956139"/>
                </a:lnTo>
                <a:lnTo>
                  <a:pt x="931449" y="1933265"/>
                </a:lnTo>
                <a:lnTo>
                  <a:pt x="1172852" y="1933265"/>
                </a:lnTo>
                <a:lnTo>
                  <a:pt x="1172852" y="1928497"/>
                </a:lnTo>
                <a:lnTo>
                  <a:pt x="931449" y="1928497"/>
                </a:lnTo>
                <a:lnTo>
                  <a:pt x="931449" y="1905624"/>
                </a:lnTo>
                <a:lnTo>
                  <a:pt x="1172852" y="1905624"/>
                </a:lnTo>
                <a:lnTo>
                  <a:pt x="1172852" y="1900855"/>
                </a:lnTo>
                <a:lnTo>
                  <a:pt x="931449" y="1900855"/>
                </a:lnTo>
                <a:lnTo>
                  <a:pt x="931449" y="1877982"/>
                </a:lnTo>
                <a:lnTo>
                  <a:pt x="1172852" y="1877982"/>
                </a:lnTo>
                <a:lnTo>
                  <a:pt x="1172852" y="1873214"/>
                </a:lnTo>
                <a:lnTo>
                  <a:pt x="931449" y="1873214"/>
                </a:lnTo>
                <a:lnTo>
                  <a:pt x="931449" y="1850340"/>
                </a:lnTo>
                <a:lnTo>
                  <a:pt x="1172852" y="1850340"/>
                </a:lnTo>
                <a:lnTo>
                  <a:pt x="1172852" y="1845572"/>
                </a:lnTo>
                <a:lnTo>
                  <a:pt x="931449" y="1845572"/>
                </a:lnTo>
                <a:lnTo>
                  <a:pt x="931449" y="1822699"/>
                </a:lnTo>
                <a:lnTo>
                  <a:pt x="1172852" y="1822699"/>
                </a:lnTo>
                <a:lnTo>
                  <a:pt x="1172852" y="1817930"/>
                </a:lnTo>
                <a:lnTo>
                  <a:pt x="931449" y="1817930"/>
                </a:lnTo>
                <a:lnTo>
                  <a:pt x="931449" y="1795057"/>
                </a:lnTo>
                <a:lnTo>
                  <a:pt x="1172852" y="1795057"/>
                </a:lnTo>
                <a:lnTo>
                  <a:pt x="1172852" y="1790289"/>
                </a:lnTo>
                <a:lnTo>
                  <a:pt x="931449" y="1790289"/>
                </a:lnTo>
                <a:lnTo>
                  <a:pt x="931449" y="1767415"/>
                </a:lnTo>
                <a:lnTo>
                  <a:pt x="1172852" y="1767415"/>
                </a:lnTo>
                <a:lnTo>
                  <a:pt x="1172852" y="1762647"/>
                </a:lnTo>
                <a:lnTo>
                  <a:pt x="931449" y="1762647"/>
                </a:lnTo>
                <a:lnTo>
                  <a:pt x="931449" y="1739773"/>
                </a:lnTo>
                <a:lnTo>
                  <a:pt x="1172852" y="1739773"/>
                </a:lnTo>
                <a:lnTo>
                  <a:pt x="1172852" y="1735005"/>
                </a:lnTo>
                <a:lnTo>
                  <a:pt x="931449" y="1735005"/>
                </a:lnTo>
                <a:lnTo>
                  <a:pt x="931449" y="1712132"/>
                </a:lnTo>
                <a:lnTo>
                  <a:pt x="1172852" y="1712132"/>
                </a:lnTo>
                <a:lnTo>
                  <a:pt x="1172852" y="1707364"/>
                </a:lnTo>
                <a:lnTo>
                  <a:pt x="931449" y="1707364"/>
                </a:lnTo>
                <a:lnTo>
                  <a:pt x="931449" y="1684490"/>
                </a:lnTo>
                <a:lnTo>
                  <a:pt x="1172852" y="1684490"/>
                </a:lnTo>
                <a:lnTo>
                  <a:pt x="1172852" y="1679722"/>
                </a:lnTo>
                <a:lnTo>
                  <a:pt x="931449" y="1679722"/>
                </a:lnTo>
                <a:lnTo>
                  <a:pt x="931449" y="1656848"/>
                </a:lnTo>
                <a:lnTo>
                  <a:pt x="1172852" y="1656848"/>
                </a:lnTo>
                <a:lnTo>
                  <a:pt x="1172852" y="1652080"/>
                </a:lnTo>
                <a:lnTo>
                  <a:pt x="931449" y="1652080"/>
                </a:lnTo>
                <a:lnTo>
                  <a:pt x="931449" y="1629207"/>
                </a:lnTo>
                <a:lnTo>
                  <a:pt x="1172852" y="1629207"/>
                </a:lnTo>
                <a:lnTo>
                  <a:pt x="1172852" y="1624438"/>
                </a:lnTo>
                <a:lnTo>
                  <a:pt x="931449" y="1624438"/>
                </a:lnTo>
                <a:lnTo>
                  <a:pt x="931449" y="1601565"/>
                </a:lnTo>
                <a:lnTo>
                  <a:pt x="1172852" y="1601565"/>
                </a:lnTo>
                <a:lnTo>
                  <a:pt x="1172852" y="1596797"/>
                </a:lnTo>
                <a:lnTo>
                  <a:pt x="931449" y="1596797"/>
                </a:lnTo>
                <a:lnTo>
                  <a:pt x="931449" y="1573923"/>
                </a:lnTo>
                <a:lnTo>
                  <a:pt x="1172852" y="1573923"/>
                </a:lnTo>
                <a:lnTo>
                  <a:pt x="1172852" y="1569155"/>
                </a:lnTo>
                <a:lnTo>
                  <a:pt x="931449" y="1569155"/>
                </a:lnTo>
                <a:lnTo>
                  <a:pt x="931449" y="1546282"/>
                </a:lnTo>
                <a:lnTo>
                  <a:pt x="1172852" y="1546282"/>
                </a:lnTo>
                <a:lnTo>
                  <a:pt x="1172852" y="1541513"/>
                </a:lnTo>
                <a:lnTo>
                  <a:pt x="931449" y="1541513"/>
                </a:lnTo>
                <a:lnTo>
                  <a:pt x="931449" y="1518640"/>
                </a:lnTo>
                <a:lnTo>
                  <a:pt x="1172852" y="1518640"/>
                </a:lnTo>
                <a:lnTo>
                  <a:pt x="1172852" y="1513872"/>
                </a:lnTo>
                <a:lnTo>
                  <a:pt x="931449" y="1513872"/>
                </a:lnTo>
                <a:lnTo>
                  <a:pt x="931449" y="1490998"/>
                </a:lnTo>
                <a:lnTo>
                  <a:pt x="1172852" y="1490998"/>
                </a:lnTo>
                <a:lnTo>
                  <a:pt x="1172852" y="1486230"/>
                </a:lnTo>
                <a:lnTo>
                  <a:pt x="931449" y="1486230"/>
                </a:lnTo>
                <a:lnTo>
                  <a:pt x="931449" y="1463356"/>
                </a:lnTo>
                <a:lnTo>
                  <a:pt x="1172852" y="1463356"/>
                </a:lnTo>
                <a:lnTo>
                  <a:pt x="1172852" y="1458588"/>
                </a:lnTo>
                <a:lnTo>
                  <a:pt x="931449" y="1458588"/>
                </a:lnTo>
                <a:lnTo>
                  <a:pt x="931449" y="1435715"/>
                </a:lnTo>
                <a:lnTo>
                  <a:pt x="1172852" y="1435715"/>
                </a:lnTo>
                <a:lnTo>
                  <a:pt x="1172852" y="1430947"/>
                </a:lnTo>
                <a:lnTo>
                  <a:pt x="931449" y="1430947"/>
                </a:lnTo>
                <a:lnTo>
                  <a:pt x="931449" y="1408073"/>
                </a:lnTo>
                <a:lnTo>
                  <a:pt x="1172852" y="1408073"/>
                </a:lnTo>
                <a:lnTo>
                  <a:pt x="1172852" y="1403305"/>
                </a:lnTo>
                <a:lnTo>
                  <a:pt x="931449" y="1403305"/>
                </a:lnTo>
                <a:lnTo>
                  <a:pt x="931449" y="1380431"/>
                </a:lnTo>
                <a:lnTo>
                  <a:pt x="1172852" y="1380431"/>
                </a:lnTo>
                <a:lnTo>
                  <a:pt x="1172852" y="1375663"/>
                </a:lnTo>
                <a:lnTo>
                  <a:pt x="931449" y="1375663"/>
                </a:lnTo>
                <a:lnTo>
                  <a:pt x="931449" y="1352790"/>
                </a:lnTo>
                <a:lnTo>
                  <a:pt x="1172852" y="1352790"/>
                </a:lnTo>
                <a:lnTo>
                  <a:pt x="1172852" y="1348021"/>
                </a:lnTo>
                <a:lnTo>
                  <a:pt x="931449" y="1348021"/>
                </a:lnTo>
                <a:lnTo>
                  <a:pt x="931449" y="1325148"/>
                </a:lnTo>
                <a:lnTo>
                  <a:pt x="1172852" y="1325148"/>
                </a:lnTo>
                <a:lnTo>
                  <a:pt x="1172852" y="1320380"/>
                </a:lnTo>
                <a:lnTo>
                  <a:pt x="931449" y="1320380"/>
                </a:lnTo>
                <a:lnTo>
                  <a:pt x="931449" y="1297506"/>
                </a:lnTo>
                <a:lnTo>
                  <a:pt x="1172852" y="1297506"/>
                </a:lnTo>
                <a:lnTo>
                  <a:pt x="1172852" y="1292738"/>
                </a:lnTo>
                <a:lnTo>
                  <a:pt x="931449" y="1292738"/>
                </a:lnTo>
                <a:lnTo>
                  <a:pt x="931449" y="1266186"/>
                </a:lnTo>
                <a:lnTo>
                  <a:pt x="1172852" y="1266186"/>
                </a:lnTo>
                <a:lnTo>
                  <a:pt x="1172852" y="1265096"/>
                </a:lnTo>
                <a:close/>
                <a:moveTo>
                  <a:pt x="2329966" y="1248602"/>
                </a:moveTo>
                <a:lnTo>
                  <a:pt x="2329966" y="1249692"/>
                </a:lnTo>
                <a:lnTo>
                  <a:pt x="2587962" y="1249692"/>
                </a:lnTo>
                <a:lnTo>
                  <a:pt x="2587962" y="1276244"/>
                </a:lnTo>
                <a:lnTo>
                  <a:pt x="2329966" y="1276244"/>
                </a:lnTo>
                <a:lnTo>
                  <a:pt x="2329966" y="1281012"/>
                </a:lnTo>
                <a:lnTo>
                  <a:pt x="2587962" y="1281012"/>
                </a:lnTo>
                <a:lnTo>
                  <a:pt x="2587962" y="1303885"/>
                </a:lnTo>
                <a:lnTo>
                  <a:pt x="2329966" y="1303885"/>
                </a:lnTo>
                <a:lnTo>
                  <a:pt x="2329966" y="1308654"/>
                </a:lnTo>
                <a:lnTo>
                  <a:pt x="2587962" y="1308654"/>
                </a:lnTo>
                <a:lnTo>
                  <a:pt x="2587962" y="1331527"/>
                </a:lnTo>
                <a:lnTo>
                  <a:pt x="2329966" y="1331527"/>
                </a:lnTo>
                <a:lnTo>
                  <a:pt x="2329966" y="1336295"/>
                </a:lnTo>
                <a:lnTo>
                  <a:pt x="2587962" y="1336295"/>
                </a:lnTo>
                <a:lnTo>
                  <a:pt x="2587962" y="1359169"/>
                </a:lnTo>
                <a:lnTo>
                  <a:pt x="2329966" y="1359169"/>
                </a:lnTo>
                <a:lnTo>
                  <a:pt x="2329966" y="1363937"/>
                </a:lnTo>
                <a:lnTo>
                  <a:pt x="2587962" y="1363937"/>
                </a:lnTo>
                <a:lnTo>
                  <a:pt x="2587962" y="1386811"/>
                </a:lnTo>
                <a:lnTo>
                  <a:pt x="2329966" y="1386811"/>
                </a:lnTo>
                <a:lnTo>
                  <a:pt x="2329966" y="1391579"/>
                </a:lnTo>
                <a:lnTo>
                  <a:pt x="2587962" y="1391579"/>
                </a:lnTo>
                <a:lnTo>
                  <a:pt x="2587962" y="1414452"/>
                </a:lnTo>
                <a:lnTo>
                  <a:pt x="2329966" y="1414452"/>
                </a:lnTo>
                <a:lnTo>
                  <a:pt x="2329966" y="1419220"/>
                </a:lnTo>
                <a:lnTo>
                  <a:pt x="2587962" y="1419220"/>
                </a:lnTo>
                <a:lnTo>
                  <a:pt x="2587962" y="1442094"/>
                </a:lnTo>
                <a:lnTo>
                  <a:pt x="2329966" y="1442094"/>
                </a:lnTo>
                <a:lnTo>
                  <a:pt x="2329966" y="1446862"/>
                </a:lnTo>
                <a:lnTo>
                  <a:pt x="2587962" y="1446862"/>
                </a:lnTo>
                <a:lnTo>
                  <a:pt x="2587962" y="1469736"/>
                </a:lnTo>
                <a:lnTo>
                  <a:pt x="2329966" y="1469736"/>
                </a:lnTo>
                <a:lnTo>
                  <a:pt x="2329966" y="1474504"/>
                </a:lnTo>
                <a:lnTo>
                  <a:pt x="2587962" y="1474504"/>
                </a:lnTo>
                <a:lnTo>
                  <a:pt x="2587962" y="1497377"/>
                </a:lnTo>
                <a:lnTo>
                  <a:pt x="2329966" y="1497377"/>
                </a:lnTo>
                <a:lnTo>
                  <a:pt x="2329966" y="1502146"/>
                </a:lnTo>
                <a:lnTo>
                  <a:pt x="2587962" y="1502146"/>
                </a:lnTo>
                <a:lnTo>
                  <a:pt x="2587962" y="1525019"/>
                </a:lnTo>
                <a:lnTo>
                  <a:pt x="2329966" y="1525019"/>
                </a:lnTo>
                <a:lnTo>
                  <a:pt x="2329966" y="1529787"/>
                </a:lnTo>
                <a:lnTo>
                  <a:pt x="2587962" y="1529787"/>
                </a:lnTo>
                <a:lnTo>
                  <a:pt x="2587962" y="1552661"/>
                </a:lnTo>
                <a:lnTo>
                  <a:pt x="2329966" y="1552661"/>
                </a:lnTo>
                <a:lnTo>
                  <a:pt x="2329966" y="1557429"/>
                </a:lnTo>
                <a:lnTo>
                  <a:pt x="2587962" y="1557429"/>
                </a:lnTo>
                <a:lnTo>
                  <a:pt x="2587962" y="1580302"/>
                </a:lnTo>
                <a:lnTo>
                  <a:pt x="2329966" y="1580302"/>
                </a:lnTo>
                <a:lnTo>
                  <a:pt x="2329966" y="1585071"/>
                </a:lnTo>
                <a:lnTo>
                  <a:pt x="2587962" y="1585071"/>
                </a:lnTo>
                <a:lnTo>
                  <a:pt x="2587962" y="1607944"/>
                </a:lnTo>
                <a:lnTo>
                  <a:pt x="2329966" y="1607944"/>
                </a:lnTo>
                <a:lnTo>
                  <a:pt x="2329966" y="1612712"/>
                </a:lnTo>
                <a:lnTo>
                  <a:pt x="2587962" y="1612712"/>
                </a:lnTo>
                <a:lnTo>
                  <a:pt x="2587962" y="1635586"/>
                </a:lnTo>
                <a:lnTo>
                  <a:pt x="2329966" y="1635586"/>
                </a:lnTo>
                <a:lnTo>
                  <a:pt x="2329966" y="1640354"/>
                </a:lnTo>
                <a:lnTo>
                  <a:pt x="2587962" y="1640354"/>
                </a:lnTo>
                <a:lnTo>
                  <a:pt x="2587962" y="1663227"/>
                </a:lnTo>
                <a:lnTo>
                  <a:pt x="2329966" y="1663227"/>
                </a:lnTo>
                <a:lnTo>
                  <a:pt x="2329966" y="1667996"/>
                </a:lnTo>
                <a:lnTo>
                  <a:pt x="2587962" y="1667996"/>
                </a:lnTo>
                <a:lnTo>
                  <a:pt x="2587962" y="1690869"/>
                </a:lnTo>
                <a:lnTo>
                  <a:pt x="2329966" y="1690869"/>
                </a:lnTo>
                <a:lnTo>
                  <a:pt x="2329966" y="1695637"/>
                </a:lnTo>
                <a:lnTo>
                  <a:pt x="2587962" y="1695637"/>
                </a:lnTo>
                <a:lnTo>
                  <a:pt x="2587962" y="1718511"/>
                </a:lnTo>
                <a:lnTo>
                  <a:pt x="2329966" y="1718511"/>
                </a:lnTo>
                <a:lnTo>
                  <a:pt x="2329966" y="1723279"/>
                </a:lnTo>
                <a:lnTo>
                  <a:pt x="2587962" y="1723279"/>
                </a:lnTo>
                <a:lnTo>
                  <a:pt x="2587962" y="1746153"/>
                </a:lnTo>
                <a:lnTo>
                  <a:pt x="2329966" y="1746153"/>
                </a:lnTo>
                <a:lnTo>
                  <a:pt x="2329966" y="1750921"/>
                </a:lnTo>
                <a:lnTo>
                  <a:pt x="2587962" y="1750921"/>
                </a:lnTo>
                <a:lnTo>
                  <a:pt x="2587962" y="1773794"/>
                </a:lnTo>
                <a:lnTo>
                  <a:pt x="2329966" y="1773794"/>
                </a:lnTo>
                <a:lnTo>
                  <a:pt x="2329966" y="1778563"/>
                </a:lnTo>
                <a:lnTo>
                  <a:pt x="2587962" y="1778563"/>
                </a:lnTo>
                <a:lnTo>
                  <a:pt x="2587962" y="1801436"/>
                </a:lnTo>
                <a:lnTo>
                  <a:pt x="2329966" y="1801436"/>
                </a:lnTo>
                <a:lnTo>
                  <a:pt x="2329966" y="1806204"/>
                </a:lnTo>
                <a:lnTo>
                  <a:pt x="2587962" y="1806204"/>
                </a:lnTo>
                <a:lnTo>
                  <a:pt x="2587962" y="1829078"/>
                </a:lnTo>
                <a:lnTo>
                  <a:pt x="2329966" y="1829078"/>
                </a:lnTo>
                <a:lnTo>
                  <a:pt x="2329966" y="1833846"/>
                </a:lnTo>
                <a:lnTo>
                  <a:pt x="2587962" y="1833846"/>
                </a:lnTo>
                <a:lnTo>
                  <a:pt x="2587962" y="1856719"/>
                </a:lnTo>
                <a:lnTo>
                  <a:pt x="2329966" y="1856719"/>
                </a:lnTo>
                <a:lnTo>
                  <a:pt x="2329966" y="1861488"/>
                </a:lnTo>
                <a:lnTo>
                  <a:pt x="2587962" y="1861488"/>
                </a:lnTo>
                <a:lnTo>
                  <a:pt x="2587962" y="1884361"/>
                </a:lnTo>
                <a:lnTo>
                  <a:pt x="2329966" y="1884361"/>
                </a:lnTo>
                <a:lnTo>
                  <a:pt x="2329966" y="1889129"/>
                </a:lnTo>
                <a:lnTo>
                  <a:pt x="2587962" y="1889129"/>
                </a:lnTo>
                <a:lnTo>
                  <a:pt x="2587962" y="1912003"/>
                </a:lnTo>
                <a:lnTo>
                  <a:pt x="2329966" y="1912003"/>
                </a:lnTo>
                <a:lnTo>
                  <a:pt x="2329966" y="1916771"/>
                </a:lnTo>
                <a:lnTo>
                  <a:pt x="2587962" y="1916771"/>
                </a:lnTo>
                <a:lnTo>
                  <a:pt x="2587962" y="1939644"/>
                </a:lnTo>
                <a:lnTo>
                  <a:pt x="2329966" y="1939644"/>
                </a:lnTo>
                <a:lnTo>
                  <a:pt x="2329966" y="1944413"/>
                </a:lnTo>
                <a:lnTo>
                  <a:pt x="2587962" y="1944413"/>
                </a:lnTo>
                <a:lnTo>
                  <a:pt x="2587962" y="1967286"/>
                </a:lnTo>
                <a:lnTo>
                  <a:pt x="2329966" y="1967286"/>
                </a:lnTo>
                <a:lnTo>
                  <a:pt x="2329966" y="1972054"/>
                </a:lnTo>
                <a:lnTo>
                  <a:pt x="2587962" y="1972054"/>
                </a:lnTo>
                <a:lnTo>
                  <a:pt x="2587962" y="1994928"/>
                </a:lnTo>
                <a:lnTo>
                  <a:pt x="2329966" y="1994928"/>
                </a:lnTo>
                <a:lnTo>
                  <a:pt x="2329966" y="1999696"/>
                </a:lnTo>
                <a:lnTo>
                  <a:pt x="2587962" y="1999696"/>
                </a:lnTo>
                <a:lnTo>
                  <a:pt x="2587962" y="2022570"/>
                </a:lnTo>
                <a:lnTo>
                  <a:pt x="2329966" y="2022570"/>
                </a:lnTo>
                <a:lnTo>
                  <a:pt x="2329966" y="2027338"/>
                </a:lnTo>
                <a:lnTo>
                  <a:pt x="2587962" y="2027338"/>
                </a:lnTo>
                <a:lnTo>
                  <a:pt x="2587962" y="2050211"/>
                </a:lnTo>
                <a:lnTo>
                  <a:pt x="2329966" y="2050211"/>
                </a:lnTo>
                <a:lnTo>
                  <a:pt x="2329966" y="2054980"/>
                </a:lnTo>
                <a:lnTo>
                  <a:pt x="2587962" y="2054980"/>
                </a:lnTo>
                <a:lnTo>
                  <a:pt x="2587962" y="2077853"/>
                </a:lnTo>
                <a:lnTo>
                  <a:pt x="2329966" y="2077853"/>
                </a:lnTo>
                <a:lnTo>
                  <a:pt x="2329966" y="2082621"/>
                </a:lnTo>
                <a:lnTo>
                  <a:pt x="2587962" y="2082621"/>
                </a:lnTo>
                <a:lnTo>
                  <a:pt x="2587962" y="2105495"/>
                </a:lnTo>
                <a:lnTo>
                  <a:pt x="2329966" y="2105495"/>
                </a:lnTo>
                <a:lnTo>
                  <a:pt x="2329966" y="2110263"/>
                </a:lnTo>
                <a:lnTo>
                  <a:pt x="2587962" y="2110263"/>
                </a:lnTo>
                <a:lnTo>
                  <a:pt x="2587962" y="2133136"/>
                </a:lnTo>
                <a:lnTo>
                  <a:pt x="2329966" y="2133136"/>
                </a:lnTo>
                <a:lnTo>
                  <a:pt x="2329966" y="2137905"/>
                </a:lnTo>
                <a:lnTo>
                  <a:pt x="2587962" y="2137905"/>
                </a:lnTo>
                <a:lnTo>
                  <a:pt x="2587962" y="2160778"/>
                </a:lnTo>
                <a:lnTo>
                  <a:pt x="2329966" y="2160778"/>
                </a:lnTo>
                <a:lnTo>
                  <a:pt x="2329966" y="2165546"/>
                </a:lnTo>
                <a:lnTo>
                  <a:pt x="2587962" y="2165546"/>
                </a:lnTo>
                <a:lnTo>
                  <a:pt x="2587962" y="2188420"/>
                </a:lnTo>
                <a:lnTo>
                  <a:pt x="2329966" y="2188420"/>
                </a:lnTo>
                <a:lnTo>
                  <a:pt x="2329966" y="2193188"/>
                </a:lnTo>
                <a:lnTo>
                  <a:pt x="2587962" y="2193188"/>
                </a:lnTo>
                <a:lnTo>
                  <a:pt x="2587962" y="2216829"/>
                </a:lnTo>
                <a:lnTo>
                  <a:pt x="2329966" y="2216829"/>
                </a:lnTo>
                <a:lnTo>
                  <a:pt x="2329966" y="2220830"/>
                </a:lnTo>
                <a:lnTo>
                  <a:pt x="2616454" y="2220830"/>
                </a:lnTo>
                <a:lnTo>
                  <a:pt x="2616454" y="2193188"/>
                </a:lnTo>
                <a:lnTo>
                  <a:pt x="2587962" y="2193188"/>
                </a:lnTo>
                <a:lnTo>
                  <a:pt x="2587962" y="2188420"/>
                </a:lnTo>
                <a:lnTo>
                  <a:pt x="2616454" y="2188420"/>
                </a:lnTo>
                <a:lnTo>
                  <a:pt x="2616454" y="2165546"/>
                </a:lnTo>
                <a:lnTo>
                  <a:pt x="2587962" y="2165546"/>
                </a:lnTo>
                <a:lnTo>
                  <a:pt x="2587962" y="2160778"/>
                </a:lnTo>
                <a:lnTo>
                  <a:pt x="2616454" y="2160778"/>
                </a:lnTo>
                <a:lnTo>
                  <a:pt x="2616454" y="2137905"/>
                </a:lnTo>
                <a:lnTo>
                  <a:pt x="2587962" y="2137905"/>
                </a:lnTo>
                <a:lnTo>
                  <a:pt x="2587962" y="2133136"/>
                </a:lnTo>
                <a:lnTo>
                  <a:pt x="2616454" y="2133136"/>
                </a:lnTo>
                <a:lnTo>
                  <a:pt x="2616454" y="2110263"/>
                </a:lnTo>
                <a:lnTo>
                  <a:pt x="2587962" y="2110263"/>
                </a:lnTo>
                <a:lnTo>
                  <a:pt x="2587962" y="2105495"/>
                </a:lnTo>
                <a:lnTo>
                  <a:pt x="2616454" y="2105495"/>
                </a:lnTo>
                <a:lnTo>
                  <a:pt x="2616454" y="2082621"/>
                </a:lnTo>
                <a:lnTo>
                  <a:pt x="2587962" y="2082621"/>
                </a:lnTo>
                <a:lnTo>
                  <a:pt x="2587962" y="2077853"/>
                </a:lnTo>
                <a:lnTo>
                  <a:pt x="2616454" y="2077853"/>
                </a:lnTo>
                <a:lnTo>
                  <a:pt x="2616454" y="2054980"/>
                </a:lnTo>
                <a:lnTo>
                  <a:pt x="2587962" y="2054980"/>
                </a:lnTo>
                <a:lnTo>
                  <a:pt x="2587962" y="2050211"/>
                </a:lnTo>
                <a:lnTo>
                  <a:pt x="2616454" y="2050211"/>
                </a:lnTo>
                <a:lnTo>
                  <a:pt x="2616454" y="2027338"/>
                </a:lnTo>
                <a:lnTo>
                  <a:pt x="2587962" y="2027338"/>
                </a:lnTo>
                <a:lnTo>
                  <a:pt x="2587962" y="2022570"/>
                </a:lnTo>
                <a:lnTo>
                  <a:pt x="2616454" y="2022570"/>
                </a:lnTo>
                <a:lnTo>
                  <a:pt x="2616454" y="1999696"/>
                </a:lnTo>
                <a:lnTo>
                  <a:pt x="2587962" y="1999696"/>
                </a:lnTo>
                <a:lnTo>
                  <a:pt x="2587962" y="1994928"/>
                </a:lnTo>
                <a:lnTo>
                  <a:pt x="2616454" y="1994928"/>
                </a:lnTo>
                <a:lnTo>
                  <a:pt x="2616454" y="1972054"/>
                </a:lnTo>
                <a:lnTo>
                  <a:pt x="2587962" y="1972054"/>
                </a:lnTo>
                <a:lnTo>
                  <a:pt x="2587962" y="1967286"/>
                </a:lnTo>
                <a:lnTo>
                  <a:pt x="2616454" y="1967286"/>
                </a:lnTo>
                <a:lnTo>
                  <a:pt x="2616454" y="1944413"/>
                </a:lnTo>
                <a:lnTo>
                  <a:pt x="2587962" y="1944413"/>
                </a:lnTo>
                <a:lnTo>
                  <a:pt x="2587962" y="1939644"/>
                </a:lnTo>
                <a:lnTo>
                  <a:pt x="2616454" y="1939644"/>
                </a:lnTo>
                <a:lnTo>
                  <a:pt x="2616454" y="1916771"/>
                </a:lnTo>
                <a:lnTo>
                  <a:pt x="2587962" y="1916771"/>
                </a:lnTo>
                <a:lnTo>
                  <a:pt x="2587962" y="1912003"/>
                </a:lnTo>
                <a:lnTo>
                  <a:pt x="2616454" y="1912003"/>
                </a:lnTo>
                <a:lnTo>
                  <a:pt x="2616454" y="1889129"/>
                </a:lnTo>
                <a:lnTo>
                  <a:pt x="2587962" y="1889129"/>
                </a:lnTo>
                <a:lnTo>
                  <a:pt x="2587962" y="1884361"/>
                </a:lnTo>
                <a:lnTo>
                  <a:pt x="2616454" y="1884361"/>
                </a:lnTo>
                <a:lnTo>
                  <a:pt x="2616454" y="1861488"/>
                </a:lnTo>
                <a:lnTo>
                  <a:pt x="2587962" y="1861488"/>
                </a:lnTo>
                <a:lnTo>
                  <a:pt x="2587962" y="1856719"/>
                </a:lnTo>
                <a:lnTo>
                  <a:pt x="2616454" y="1856719"/>
                </a:lnTo>
                <a:lnTo>
                  <a:pt x="2616454" y="1833846"/>
                </a:lnTo>
                <a:lnTo>
                  <a:pt x="2587962" y="1833846"/>
                </a:lnTo>
                <a:lnTo>
                  <a:pt x="2587962" y="1829078"/>
                </a:lnTo>
                <a:lnTo>
                  <a:pt x="2616454" y="1829078"/>
                </a:lnTo>
                <a:lnTo>
                  <a:pt x="2616454" y="1806204"/>
                </a:lnTo>
                <a:lnTo>
                  <a:pt x="2587962" y="1806204"/>
                </a:lnTo>
                <a:lnTo>
                  <a:pt x="2587962" y="1801436"/>
                </a:lnTo>
                <a:lnTo>
                  <a:pt x="2616454" y="1801436"/>
                </a:lnTo>
                <a:lnTo>
                  <a:pt x="2616454" y="1778563"/>
                </a:lnTo>
                <a:lnTo>
                  <a:pt x="2587962" y="1778563"/>
                </a:lnTo>
                <a:lnTo>
                  <a:pt x="2587962" y="1773794"/>
                </a:lnTo>
                <a:lnTo>
                  <a:pt x="2616454" y="1773794"/>
                </a:lnTo>
                <a:lnTo>
                  <a:pt x="2616454" y="1750921"/>
                </a:lnTo>
                <a:lnTo>
                  <a:pt x="2587962" y="1750921"/>
                </a:lnTo>
                <a:lnTo>
                  <a:pt x="2587962" y="1746153"/>
                </a:lnTo>
                <a:lnTo>
                  <a:pt x="2616454" y="1746153"/>
                </a:lnTo>
                <a:lnTo>
                  <a:pt x="2616454" y="1723279"/>
                </a:lnTo>
                <a:lnTo>
                  <a:pt x="2587962" y="1723279"/>
                </a:lnTo>
                <a:lnTo>
                  <a:pt x="2587962" y="1718511"/>
                </a:lnTo>
                <a:lnTo>
                  <a:pt x="2616454" y="1718511"/>
                </a:lnTo>
                <a:lnTo>
                  <a:pt x="2616454" y="1695637"/>
                </a:lnTo>
                <a:lnTo>
                  <a:pt x="2587962" y="1695637"/>
                </a:lnTo>
                <a:lnTo>
                  <a:pt x="2587962" y="1690869"/>
                </a:lnTo>
                <a:lnTo>
                  <a:pt x="2616454" y="1690869"/>
                </a:lnTo>
                <a:lnTo>
                  <a:pt x="2616454" y="1667996"/>
                </a:lnTo>
                <a:lnTo>
                  <a:pt x="2587962" y="1667996"/>
                </a:lnTo>
                <a:lnTo>
                  <a:pt x="2587962" y="1663227"/>
                </a:lnTo>
                <a:lnTo>
                  <a:pt x="2616454" y="1663227"/>
                </a:lnTo>
                <a:lnTo>
                  <a:pt x="2616454" y="1640354"/>
                </a:lnTo>
                <a:lnTo>
                  <a:pt x="2587962" y="1640354"/>
                </a:lnTo>
                <a:lnTo>
                  <a:pt x="2587962" y="1635586"/>
                </a:lnTo>
                <a:lnTo>
                  <a:pt x="2616454" y="1635586"/>
                </a:lnTo>
                <a:lnTo>
                  <a:pt x="2616454" y="1612712"/>
                </a:lnTo>
                <a:lnTo>
                  <a:pt x="2587962" y="1612712"/>
                </a:lnTo>
                <a:lnTo>
                  <a:pt x="2587962" y="1607944"/>
                </a:lnTo>
                <a:lnTo>
                  <a:pt x="2616454" y="1607944"/>
                </a:lnTo>
                <a:lnTo>
                  <a:pt x="2616454" y="1585071"/>
                </a:lnTo>
                <a:lnTo>
                  <a:pt x="2587962" y="1585071"/>
                </a:lnTo>
                <a:lnTo>
                  <a:pt x="2587962" y="1580302"/>
                </a:lnTo>
                <a:lnTo>
                  <a:pt x="2616454" y="1580302"/>
                </a:lnTo>
                <a:lnTo>
                  <a:pt x="2616454" y="1557429"/>
                </a:lnTo>
                <a:lnTo>
                  <a:pt x="2587962" y="1557429"/>
                </a:lnTo>
                <a:lnTo>
                  <a:pt x="2587962" y="1552661"/>
                </a:lnTo>
                <a:lnTo>
                  <a:pt x="2616454" y="1552661"/>
                </a:lnTo>
                <a:lnTo>
                  <a:pt x="2616454" y="1529787"/>
                </a:lnTo>
                <a:lnTo>
                  <a:pt x="2587962" y="1529787"/>
                </a:lnTo>
                <a:lnTo>
                  <a:pt x="2587962" y="1525019"/>
                </a:lnTo>
                <a:lnTo>
                  <a:pt x="2616454" y="1525019"/>
                </a:lnTo>
                <a:lnTo>
                  <a:pt x="2616454" y="1502146"/>
                </a:lnTo>
                <a:lnTo>
                  <a:pt x="2587962" y="1502146"/>
                </a:lnTo>
                <a:lnTo>
                  <a:pt x="2587962" y="1497377"/>
                </a:lnTo>
                <a:lnTo>
                  <a:pt x="2616454" y="1497377"/>
                </a:lnTo>
                <a:lnTo>
                  <a:pt x="2616454" y="1474504"/>
                </a:lnTo>
                <a:lnTo>
                  <a:pt x="2587962" y="1474504"/>
                </a:lnTo>
                <a:lnTo>
                  <a:pt x="2587962" y="1469736"/>
                </a:lnTo>
                <a:lnTo>
                  <a:pt x="2616454" y="1469736"/>
                </a:lnTo>
                <a:lnTo>
                  <a:pt x="2616454" y="1446862"/>
                </a:lnTo>
                <a:lnTo>
                  <a:pt x="2587962" y="1446862"/>
                </a:lnTo>
                <a:lnTo>
                  <a:pt x="2587962" y="1442094"/>
                </a:lnTo>
                <a:lnTo>
                  <a:pt x="2616454" y="1442094"/>
                </a:lnTo>
                <a:lnTo>
                  <a:pt x="2616454" y="1419220"/>
                </a:lnTo>
                <a:lnTo>
                  <a:pt x="2587962" y="1419220"/>
                </a:lnTo>
                <a:lnTo>
                  <a:pt x="2587962" y="1414452"/>
                </a:lnTo>
                <a:lnTo>
                  <a:pt x="2616454" y="1414452"/>
                </a:lnTo>
                <a:lnTo>
                  <a:pt x="2616454" y="1391579"/>
                </a:lnTo>
                <a:lnTo>
                  <a:pt x="2587962" y="1391579"/>
                </a:lnTo>
                <a:lnTo>
                  <a:pt x="2587962" y="1386811"/>
                </a:lnTo>
                <a:lnTo>
                  <a:pt x="2616454" y="1386811"/>
                </a:lnTo>
                <a:lnTo>
                  <a:pt x="2616454" y="1363937"/>
                </a:lnTo>
                <a:lnTo>
                  <a:pt x="2587962" y="1363937"/>
                </a:lnTo>
                <a:lnTo>
                  <a:pt x="2587962" y="1359169"/>
                </a:lnTo>
                <a:lnTo>
                  <a:pt x="2616454" y="1359169"/>
                </a:lnTo>
                <a:lnTo>
                  <a:pt x="2616454" y="1336295"/>
                </a:lnTo>
                <a:lnTo>
                  <a:pt x="2587962" y="1336295"/>
                </a:lnTo>
                <a:lnTo>
                  <a:pt x="2587962" y="1331527"/>
                </a:lnTo>
                <a:lnTo>
                  <a:pt x="2616454" y="1331527"/>
                </a:lnTo>
                <a:lnTo>
                  <a:pt x="2616454" y="1308654"/>
                </a:lnTo>
                <a:lnTo>
                  <a:pt x="2587962" y="1308654"/>
                </a:lnTo>
                <a:lnTo>
                  <a:pt x="2587962" y="1303885"/>
                </a:lnTo>
                <a:lnTo>
                  <a:pt x="2616454" y="1303885"/>
                </a:lnTo>
                <a:lnTo>
                  <a:pt x="2616454" y="1281012"/>
                </a:lnTo>
                <a:lnTo>
                  <a:pt x="2587962" y="1281012"/>
                </a:lnTo>
                <a:lnTo>
                  <a:pt x="2587962" y="1276244"/>
                </a:lnTo>
                <a:lnTo>
                  <a:pt x="2616454" y="1276244"/>
                </a:lnTo>
                <a:lnTo>
                  <a:pt x="2616454" y="1248602"/>
                </a:lnTo>
                <a:close/>
                <a:moveTo>
                  <a:pt x="2289187" y="1248602"/>
                </a:moveTo>
                <a:lnTo>
                  <a:pt x="2289187" y="1276244"/>
                </a:lnTo>
                <a:lnTo>
                  <a:pt x="2301506" y="1276244"/>
                </a:lnTo>
                <a:lnTo>
                  <a:pt x="2301506" y="1281012"/>
                </a:lnTo>
                <a:lnTo>
                  <a:pt x="2289187" y="1281012"/>
                </a:lnTo>
                <a:lnTo>
                  <a:pt x="2289187" y="1303885"/>
                </a:lnTo>
                <a:lnTo>
                  <a:pt x="2301506" y="1303885"/>
                </a:lnTo>
                <a:lnTo>
                  <a:pt x="2301506" y="1308654"/>
                </a:lnTo>
                <a:lnTo>
                  <a:pt x="2289187" y="1308654"/>
                </a:lnTo>
                <a:lnTo>
                  <a:pt x="2289187" y="1331527"/>
                </a:lnTo>
                <a:lnTo>
                  <a:pt x="2301506" y="1331527"/>
                </a:lnTo>
                <a:lnTo>
                  <a:pt x="2301506" y="1336295"/>
                </a:lnTo>
                <a:lnTo>
                  <a:pt x="2289187" y="1336295"/>
                </a:lnTo>
                <a:lnTo>
                  <a:pt x="2289187" y="1359169"/>
                </a:lnTo>
                <a:lnTo>
                  <a:pt x="2301506" y="1359169"/>
                </a:lnTo>
                <a:lnTo>
                  <a:pt x="2301506" y="1363937"/>
                </a:lnTo>
                <a:lnTo>
                  <a:pt x="2289187" y="1363937"/>
                </a:lnTo>
                <a:lnTo>
                  <a:pt x="2289187" y="1386811"/>
                </a:lnTo>
                <a:lnTo>
                  <a:pt x="2301506" y="1386811"/>
                </a:lnTo>
                <a:lnTo>
                  <a:pt x="2301506" y="1391579"/>
                </a:lnTo>
                <a:lnTo>
                  <a:pt x="2289187" y="1391579"/>
                </a:lnTo>
                <a:lnTo>
                  <a:pt x="2289187" y="1414452"/>
                </a:lnTo>
                <a:lnTo>
                  <a:pt x="2301506" y="1414452"/>
                </a:lnTo>
                <a:lnTo>
                  <a:pt x="2301506" y="1419220"/>
                </a:lnTo>
                <a:lnTo>
                  <a:pt x="2289187" y="1419220"/>
                </a:lnTo>
                <a:lnTo>
                  <a:pt x="2289187" y="1442094"/>
                </a:lnTo>
                <a:lnTo>
                  <a:pt x="2301506" y="1442094"/>
                </a:lnTo>
                <a:lnTo>
                  <a:pt x="2301506" y="1446862"/>
                </a:lnTo>
                <a:lnTo>
                  <a:pt x="2289187" y="1446862"/>
                </a:lnTo>
                <a:lnTo>
                  <a:pt x="2289187" y="1469736"/>
                </a:lnTo>
                <a:lnTo>
                  <a:pt x="2301506" y="1469736"/>
                </a:lnTo>
                <a:lnTo>
                  <a:pt x="2301506" y="1474504"/>
                </a:lnTo>
                <a:lnTo>
                  <a:pt x="2289187" y="1474504"/>
                </a:lnTo>
                <a:lnTo>
                  <a:pt x="2289187" y="1497377"/>
                </a:lnTo>
                <a:lnTo>
                  <a:pt x="2301506" y="1497377"/>
                </a:lnTo>
                <a:lnTo>
                  <a:pt x="2301506" y="1502146"/>
                </a:lnTo>
                <a:lnTo>
                  <a:pt x="2289187" y="1502146"/>
                </a:lnTo>
                <a:lnTo>
                  <a:pt x="2289187" y="1525019"/>
                </a:lnTo>
                <a:lnTo>
                  <a:pt x="2301506" y="1525019"/>
                </a:lnTo>
                <a:lnTo>
                  <a:pt x="2301506" y="1529787"/>
                </a:lnTo>
                <a:lnTo>
                  <a:pt x="2289187" y="1529787"/>
                </a:lnTo>
                <a:lnTo>
                  <a:pt x="2289187" y="1552661"/>
                </a:lnTo>
                <a:lnTo>
                  <a:pt x="2301506" y="1552661"/>
                </a:lnTo>
                <a:lnTo>
                  <a:pt x="2301506" y="1557429"/>
                </a:lnTo>
                <a:lnTo>
                  <a:pt x="2289187" y="1557429"/>
                </a:lnTo>
                <a:lnTo>
                  <a:pt x="2289187" y="1580302"/>
                </a:lnTo>
                <a:lnTo>
                  <a:pt x="2301506" y="1580302"/>
                </a:lnTo>
                <a:lnTo>
                  <a:pt x="2301506" y="1585071"/>
                </a:lnTo>
                <a:lnTo>
                  <a:pt x="2289187" y="1585071"/>
                </a:lnTo>
                <a:lnTo>
                  <a:pt x="2289187" y="1607944"/>
                </a:lnTo>
                <a:lnTo>
                  <a:pt x="2301506" y="1607944"/>
                </a:lnTo>
                <a:lnTo>
                  <a:pt x="2301506" y="1612712"/>
                </a:lnTo>
                <a:lnTo>
                  <a:pt x="2289187" y="1612712"/>
                </a:lnTo>
                <a:lnTo>
                  <a:pt x="2289187" y="1635586"/>
                </a:lnTo>
                <a:lnTo>
                  <a:pt x="2301506" y="1635586"/>
                </a:lnTo>
                <a:lnTo>
                  <a:pt x="2301506" y="1640354"/>
                </a:lnTo>
                <a:lnTo>
                  <a:pt x="2289187" y="1640354"/>
                </a:lnTo>
                <a:lnTo>
                  <a:pt x="2289187" y="1663227"/>
                </a:lnTo>
                <a:lnTo>
                  <a:pt x="2301506" y="1663227"/>
                </a:lnTo>
                <a:lnTo>
                  <a:pt x="2301506" y="1667996"/>
                </a:lnTo>
                <a:lnTo>
                  <a:pt x="2289187" y="1667996"/>
                </a:lnTo>
                <a:lnTo>
                  <a:pt x="2289187" y="1690869"/>
                </a:lnTo>
                <a:lnTo>
                  <a:pt x="2301506" y="1690869"/>
                </a:lnTo>
                <a:lnTo>
                  <a:pt x="2301506" y="1695637"/>
                </a:lnTo>
                <a:lnTo>
                  <a:pt x="2289187" y="1695637"/>
                </a:lnTo>
                <a:lnTo>
                  <a:pt x="2289187" y="1718511"/>
                </a:lnTo>
                <a:lnTo>
                  <a:pt x="2301506" y="1718511"/>
                </a:lnTo>
                <a:lnTo>
                  <a:pt x="2301506" y="1723279"/>
                </a:lnTo>
                <a:lnTo>
                  <a:pt x="2289187" y="1723279"/>
                </a:lnTo>
                <a:lnTo>
                  <a:pt x="2289187" y="1746153"/>
                </a:lnTo>
                <a:lnTo>
                  <a:pt x="2301506" y="1746153"/>
                </a:lnTo>
                <a:lnTo>
                  <a:pt x="2301506" y="1750921"/>
                </a:lnTo>
                <a:lnTo>
                  <a:pt x="2289187" y="1750921"/>
                </a:lnTo>
                <a:lnTo>
                  <a:pt x="2289187" y="1773794"/>
                </a:lnTo>
                <a:lnTo>
                  <a:pt x="2301506" y="1773794"/>
                </a:lnTo>
                <a:lnTo>
                  <a:pt x="2301506" y="1778563"/>
                </a:lnTo>
                <a:lnTo>
                  <a:pt x="2289187" y="1778563"/>
                </a:lnTo>
                <a:lnTo>
                  <a:pt x="2289187" y="1801436"/>
                </a:lnTo>
                <a:lnTo>
                  <a:pt x="2301506" y="1801436"/>
                </a:lnTo>
                <a:lnTo>
                  <a:pt x="2301506" y="1806204"/>
                </a:lnTo>
                <a:lnTo>
                  <a:pt x="2289187" y="1806204"/>
                </a:lnTo>
                <a:lnTo>
                  <a:pt x="2289187" y="1829078"/>
                </a:lnTo>
                <a:lnTo>
                  <a:pt x="2301506" y="1829078"/>
                </a:lnTo>
                <a:lnTo>
                  <a:pt x="2301506" y="1833846"/>
                </a:lnTo>
                <a:lnTo>
                  <a:pt x="2289187" y="1833846"/>
                </a:lnTo>
                <a:lnTo>
                  <a:pt x="2289187" y="1856719"/>
                </a:lnTo>
                <a:lnTo>
                  <a:pt x="2301506" y="1856719"/>
                </a:lnTo>
                <a:lnTo>
                  <a:pt x="2301506" y="1861488"/>
                </a:lnTo>
                <a:lnTo>
                  <a:pt x="2289187" y="1861488"/>
                </a:lnTo>
                <a:lnTo>
                  <a:pt x="2289187" y="1884361"/>
                </a:lnTo>
                <a:lnTo>
                  <a:pt x="2301506" y="1884361"/>
                </a:lnTo>
                <a:lnTo>
                  <a:pt x="2301506" y="1889129"/>
                </a:lnTo>
                <a:lnTo>
                  <a:pt x="2289187" y="1889129"/>
                </a:lnTo>
                <a:lnTo>
                  <a:pt x="2289187" y="1912003"/>
                </a:lnTo>
                <a:lnTo>
                  <a:pt x="2301506" y="1912003"/>
                </a:lnTo>
                <a:lnTo>
                  <a:pt x="2301506" y="1916771"/>
                </a:lnTo>
                <a:lnTo>
                  <a:pt x="2289187" y="1916771"/>
                </a:lnTo>
                <a:lnTo>
                  <a:pt x="2289187" y="1939644"/>
                </a:lnTo>
                <a:lnTo>
                  <a:pt x="2301506" y="1939644"/>
                </a:lnTo>
                <a:lnTo>
                  <a:pt x="2301506" y="1944413"/>
                </a:lnTo>
                <a:lnTo>
                  <a:pt x="2289187" y="1944413"/>
                </a:lnTo>
                <a:lnTo>
                  <a:pt x="2289187" y="1967286"/>
                </a:lnTo>
                <a:lnTo>
                  <a:pt x="2301506" y="1967286"/>
                </a:lnTo>
                <a:lnTo>
                  <a:pt x="2301506" y="1972054"/>
                </a:lnTo>
                <a:lnTo>
                  <a:pt x="2289187" y="1972054"/>
                </a:lnTo>
                <a:lnTo>
                  <a:pt x="2289187" y="1994928"/>
                </a:lnTo>
                <a:lnTo>
                  <a:pt x="2301506" y="1994928"/>
                </a:lnTo>
                <a:lnTo>
                  <a:pt x="2301506" y="1999696"/>
                </a:lnTo>
                <a:lnTo>
                  <a:pt x="2289187" y="1999696"/>
                </a:lnTo>
                <a:lnTo>
                  <a:pt x="2289187" y="2022570"/>
                </a:lnTo>
                <a:lnTo>
                  <a:pt x="2301506" y="2022570"/>
                </a:lnTo>
                <a:lnTo>
                  <a:pt x="2301506" y="2027338"/>
                </a:lnTo>
                <a:lnTo>
                  <a:pt x="2289187" y="2027338"/>
                </a:lnTo>
                <a:lnTo>
                  <a:pt x="2289187" y="2050211"/>
                </a:lnTo>
                <a:lnTo>
                  <a:pt x="2301506" y="2050211"/>
                </a:lnTo>
                <a:lnTo>
                  <a:pt x="2301506" y="2054980"/>
                </a:lnTo>
                <a:lnTo>
                  <a:pt x="2289187" y="2054980"/>
                </a:lnTo>
                <a:lnTo>
                  <a:pt x="2289187" y="2077853"/>
                </a:lnTo>
                <a:lnTo>
                  <a:pt x="2301506" y="2077853"/>
                </a:lnTo>
                <a:lnTo>
                  <a:pt x="2301506" y="2082621"/>
                </a:lnTo>
                <a:lnTo>
                  <a:pt x="2289187" y="2082621"/>
                </a:lnTo>
                <a:lnTo>
                  <a:pt x="2289187" y="2105495"/>
                </a:lnTo>
                <a:lnTo>
                  <a:pt x="2301506" y="2105495"/>
                </a:lnTo>
                <a:lnTo>
                  <a:pt x="2301506" y="2110263"/>
                </a:lnTo>
                <a:lnTo>
                  <a:pt x="2289187" y="2110263"/>
                </a:lnTo>
                <a:lnTo>
                  <a:pt x="2289187" y="2133136"/>
                </a:lnTo>
                <a:lnTo>
                  <a:pt x="2301506" y="2133136"/>
                </a:lnTo>
                <a:lnTo>
                  <a:pt x="2301506" y="2137905"/>
                </a:lnTo>
                <a:lnTo>
                  <a:pt x="2289187" y="2137905"/>
                </a:lnTo>
                <a:lnTo>
                  <a:pt x="2289187" y="2160778"/>
                </a:lnTo>
                <a:lnTo>
                  <a:pt x="2301506" y="2160778"/>
                </a:lnTo>
                <a:lnTo>
                  <a:pt x="2301506" y="2165546"/>
                </a:lnTo>
                <a:lnTo>
                  <a:pt x="2289187" y="2165546"/>
                </a:lnTo>
                <a:lnTo>
                  <a:pt x="2289187" y="2188420"/>
                </a:lnTo>
                <a:lnTo>
                  <a:pt x="2301506" y="2188420"/>
                </a:lnTo>
                <a:lnTo>
                  <a:pt x="2301506" y="2193188"/>
                </a:lnTo>
                <a:lnTo>
                  <a:pt x="2289187" y="2193188"/>
                </a:lnTo>
                <a:lnTo>
                  <a:pt x="2289187" y="2220830"/>
                </a:lnTo>
                <a:lnTo>
                  <a:pt x="2312760" y="2220830"/>
                </a:lnTo>
                <a:lnTo>
                  <a:pt x="2312760" y="2216829"/>
                </a:lnTo>
                <a:lnTo>
                  <a:pt x="2301506" y="2216829"/>
                </a:lnTo>
                <a:lnTo>
                  <a:pt x="2301506" y="2193188"/>
                </a:lnTo>
                <a:lnTo>
                  <a:pt x="2312760" y="2193188"/>
                </a:lnTo>
                <a:lnTo>
                  <a:pt x="2312760" y="2188420"/>
                </a:lnTo>
                <a:lnTo>
                  <a:pt x="2301506" y="2188420"/>
                </a:lnTo>
                <a:lnTo>
                  <a:pt x="2301506" y="2165546"/>
                </a:lnTo>
                <a:lnTo>
                  <a:pt x="2312760" y="2165546"/>
                </a:lnTo>
                <a:lnTo>
                  <a:pt x="2312760" y="2160778"/>
                </a:lnTo>
                <a:lnTo>
                  <a:pt x="2301506" y="2160778"/>
                </a:lnTo>
                <a:lnTo>
                  <a:pt x="2301506" y="2137905"/>
                </a:lnTo>
                <a:lnTo>
                  <a:pt x="2312760" y="2137905"/>
                </a:lnTo>
                <a:lnTo>
                  <a:pt x="2312760" y="2133136"/>
                </a:lnTo>
                <a:lnTo>
                  <a:pt x="2301506" y="2133136"/>
                </a:lnTo>
                <a:lnTo>
                  <a:pt x="2301506" y="2110263"/>
                </a:lnTo>
                <a:lnTo>
                  <a:pt x="2312760" y="2110263"/>
                </a:lnTo>
                <a:lnTo>
                  <a:pt x="2312760" y="2105495"/>
                </a:lnTo>
                <a:lnTo>
                  <a:pt x="2301506" y="2105495"/>
                </a:lnTo>
                <a:lnTo>
                  <a:pt x="2301506" y="2082621"/>
                </a:lnTo>
                <a:lnTo>
                  <a:pt x="2312760" y="2082621"/>
                </a:lnTo>
                <a:lnTo>
                  <a:pt x="2312760" y="2077853"/>
                </a:lnTo>
                <a:lnTo>
                  <a:pt x="2301506" y="2077853"/>
                </a:lnTo>
                <a:lnTo>
                  <a:pt x="2301506" y="2054980"/>
                </a:lnTo>
                <a:lnTo>
                  <a:pt x="2312760" y="2054980"/>
                </a:lnTo>
                <a:lnTo>
                  <a:pt x="2312760" y="2050211"/>
                </a:lnTo>
                <a:lnTo>
                  <a:pt x="2301506" y="2050211"/>
                </a:lnTo>
                <a:lnTo>
                  <a:pt x="2301506" y="2027338"/>
                </a:lnTo>
                <a:lnTo>
                  <a:pt x="2312760" y="2027338"/>
                </a:lnTo>
                <a:lnTo>
                  <a:pt x="2312760" y="2022570"/>
                </a:lnTo>
                <a:lnTo>
                  <a:pt x="2301506" y="2022570"/>
                </a:lnTo>
                <a:lnTo>
                  <a:pt x="2301506" y="1999696"/>
                </a:lnTo>
                <a:lnTo>
                  <a:pt x="2312760" y="1999696"/>
                </a:lnTo>
                <a:lnTo>
                  <a:pt x="2312760" y="1994928"/>
                </a:lnTo>
                <a:lnTo>
                  <a:pt x="2301506" y="1994928"/>
                </a:lnTo>
                <a:lnTo>
                  <a:pt x="2301506" y="1972054"/>
                </a:lnTo>
                <a:lnTo>
                  <a:pt x="2312760" y="1972054"/>
                </a:lnTo>
                <a:lnTo>
                  <a:pt x="2312760" y="1967286"/>
                </a:lnTo>
                <a:lnTo>
                  <a:pt x="2301506" y="1967286"/>
                </a:lnTo>
                <a:lnTo>
                  <a:pt x="2301506" y="1944413"/>
                </a:lnTo>
                <a:lnTo>
                  <a:pt x="2312760" y="1944413"/>
                </a:lnTo>
                <a:lnTo>
                  <a:pt x="2312760" y="1939644"/>
                </a:lnTo>
                <a:lnTo>
                  <a:pt x="2301506" y="1939644"/>
                </a:lnTo>
                <a:lnTo>
                  <a:pt x="2301506" y="1916771"/>
                </a:lnTo>
                <a:lnTo>
                  <a:pt x="2312760" y="1916771"/>
                </a:lnTo>
                <a:lnTo>
                  <a:pt x="2312760" y="1912003"/>
                </a:lnTo>
                <a:lnTo>
                  <a:pt x="2301506" y="1912003"/>
                </a:lnTo>
                <a:lnTo>
                  <a:pt x="2301506" y="1889129"/>
                </a:lnTo>
                <a:lnTo>
                  <a:pt x="2312760" y="1889129"/>
                </a:lnTo>
                <a:lnTo>
                  <a:pt x="2312760" y="1884361"/>
                </a:lnTo>
                <a:lnTo>
                  <a:pt x="2301506" y="1884361"/>
                </a:lnTo>
                <a:lnTo>
                  <a:pt x="2301506" y="1861488"/>
                </a:lnTo>
                <a:lnTo>
                  <a:pt x="2312760" y="1861488"/>
                </a:lnTo>
                <a:lnTo>
                  <a:pt x="2312760" y="1856719"/>
                </a:lnTo>
                <a:lnTo>
                  <a:pt x="2301506" y="1856719"/>
                </a:lnTo>
                <a:lnTo>
                  <a:pt x="2301506" y="1833846"/>
                </a:lnTo>
                <a:lnTo>
                  <a:pt x="2312760" y="1833846"/>
                </a:lnTo>
                <a:lnTo>
                  <a:pt x="2312760" y="1829078"/>
                </a:lnTo>
                <a:lnTo>
                  <a:pt x="2301506" y="1829078"/>
                </a:lnTo>
                <a:lnTo>
                  <a:pt x="2301506" y="1806204"/>
                </a:lnTo>
                <a:lnTo>
                  <a:pt x="2312760" y="1806204"/>
                </a:lnTo>
                <a:lnTo>
                  <a:pt x="2312760" y="1801436"/>
                </a:lnTo>
                <a:lnTo>
                  <a:pt x="2301506" y="1801436"/>
                </a:lnTo>
                <a:lnTo>
                  <a:pt x="2301506" y="1778563"/>
                </a:lnTo>
                <a:lnTo>
                  <a:pt x="2312760" y="1778563"/>
                </a:lnTo>
                <a:lnTo>
                  <a:pt x="2312760" y="1773794"/>
                </a:lnTo>
                <a:lnTo>
                  <a:pt x="2301506" y="1773794"/>
                </a:lnTo>
                <a:lnTo>
                  <a:pt x="2301506" y="1750921"/>
                </a:lnTo>
                <a:lnTo>
                  <a:pt x="2312760" y="1750921"/>
                </a:lnTo>
                <a:lnTo>
                  <a:pt x="2312760" y="1746153"/>
                </a:lnTo>
                <a:lnTo>
                  <a:pt x="2301506" y="1746153"/>
                </a:lnTo>
                <a:lnTo>
                  <a:pt x="2301506" y="1723279"/>
                </a:lnTo>
                <a:lnTo>
                  <a:pt x="2312760" y="1723279"/>
                </a:lnTo>
                <a:lnTo>
                  <a:pt x="2312760" y="1718511"/>
                </a:lnTo>
                <a:lnTo>
                  <a:pt x="2301506" y="1718511"/>
                </a:lnTo>
                <a:lnTo>
                  <a:pt x="2301506" y="1695637"/>
                </a:lnTo>
                <a:lnTo>
                  <a:pt x="2312760" y="1695637"/>
                </a:lnTo>
                <a:lnTo>
                  <a:pt x="2312760" y="1690869"/>
                </a:lnTo>
                <a:lnTo>
                  <a:pt x="2301506" y="1690869"/>
                </a:lnTo>
                <a:lnTo>
                  <a:pt x="2301506" y="1667996"/>
                </a:lnTo>
                <a:lnTo>
                  <a:pt x="2312760" y="1667996"/>
                </a:lnTo>
                <a:lnTo>
                  <a:pt x="2312760" y="1663227"/>
                </a:lnTo>
                <a:lnTo>
                  <a:pt x="2301506" y="1663227"/>
                </a:lnTo>
                <a:lnTo>
                  <a:pt x="2301506" y="1640354"/>
                </a:lnTo>
                <a:lnTo>
                  <a:pt x="2312760" y="1640354"/>
                </a:lnTo>
                <a:lnTo>
                  <a:pt x="2312760" y="1635586"/>
                </a:lnTo>
                <a:lnTo>
                  <a:pt x="2301506" y="1635586"/>
                </a:lnTo>
                <a:lnTo>
                  <a:pt x="2301506" y="1612712"/>
                </a:lnTo>
                <a:lnTo>
                  <a:pt x="2312760" y="1612712"/>
                </a:lnTo>
                <a:lnTo>
                  <a:pt x="2312760" y="1607944"/>
                </a:lnTo>
                <a:lnTo>
                  <a:pt x="2301506" y="1607944"/>
                </a:lnTo>
                <a:lnTo>
                  <a:pt x="2301506" y="1585071"/>
                </a:lnTo>
                <a:lnTo>
                  <a:pt x="2312760" y="1585071"/>
                </a:lnTo>
                <a:lnTo>
                  <a:pt x="2312760" y="1580302"/>
                </a:lnTo>
                <a:lnTo>
                  <a:pt x="2301506" y="1580302"/>
                </a:lnTo>
                <a:lnTo>
                  <a:pt x="2301506" y="1557429"/>
                </a:lnTo>
                <a:lnTo>
                  <a:pt x="2312760" y="1557429"/>
                </a:lnTo>
                <a:lnTo>
                  <a:pt x="2312760" y="1552661"/>
                </a:lnTo>
                <a:lnTo>
                  <a:pt x="2301506" y="1552661"/>
                </a:lnTo>
                <a:lnTo>
                  <a:pt x="2301506" y="1529787"/>
                </a:lnTo>
                <a:lnTo>
                  <a:pt x="2312760" y="1529787"/>
                </a:lnTo>
                <a:lnTo>
                  <a:pt x="2312760" y="1525019"/>
                </a:lnTo>
                <a:lnTo>
                  <a:pt x="2301506" y="1525019"/>
                </a:lnTo>
                <a:lnTo>
                  <a:pt x="2301506" y="1502146"/>
                </a:lnTo>
                <a:lnTo>
                  <a:pt x="2312760" y="1502146"/>
                </a:lnTo>
                <a:lnTo>
                  <a:pt x="2312760" y="1497377"/>
                </a:lnTo>
                <a:lnTo>
                  <a:pt x="2301506" y="1497377"/>
                </a:lnTo>
                <a:lnTo>
                  <a:pt x="2301506" y="1474504"/>
                </a:lnTo>
                <a:lnTo>
                  <a:pt x="2312760" y="1474504"/>
                </a:lnTo>
                <a:lnTo>
                  <a:pt x="2312760" y="1469736"/>
                </a:lnTo>
                <a:lnTo>
                  <a:pt x="2301506" y="1469736"/>
                </a:lnTo>
                <a:lnTo>
                  <a:pt x="2301506" y="1446862"/>
                </a:lnTo>
                <a:lnTo>
                  <a:pt x="2312760" y="1446862"/>
                </a:lnTo>
                <a:lnTo>
                  <a:pt x="2312760" y="1442094"/>
                </a:lnTo>
                <a:lnTo>
                  <a:pt x="2301506" y="1442094"/>
                </a:lnTo>
                <a:lnTo>
                  <a:pt x="2301506" y="1419220"/>
                </a:lnTo>
                <a:lnTo>
                  <a:pt x="2312760" y="1419220"/>
                </a:lnTo>
                <a:lnTo>
                  <a:pt x="2312760" y="1414452"/>
                </a:lnTo>
                <a:lnTo>
                  <a:pt x="2301506" y="1414452"/>
                </a:lnTo>
                <a:lnTo>
                  <a:pt x="2301506" y="1391579"/>
                </a:lnTo>
                <a:lnTo>
                  <a:pt x="2312760" y="1391579"/>
                </a:lnTo>
                <a:lnTo>
                  <a:pt x="2312760" y="1386811"/>
                </a:lnTo>
                <a:lnTo>
                  <a:pt x="2301506" y="1386811"/>
                </a:lnTo>
                <a:lnTo>
                  <a:pt x="2301506" y="1363937"/>
                </a:lnTo>
                <a:lnTo>
                  <a:pt x="2312760" y="1363937"/>
                </a:lnTo>
                <a:lnTo>
                  <a:pt x="2312760" y="1359169"/>
                </a:lnTo>
                <a:lnTo>
                  <a:pt x="2301506" y="1359169"/>
                </a:lnTo>
                <a:lnTo>
                  <a:pt x="2301506" y="1336295"/>
                </a:lnTo>
                <a:lnTo>
                  <a:pt x="2312760" y="1336295"/>
                </a:lnTo>
                <a:lnTo>
                  <a:pt x="2312760" y="1331527"/>
                </a:lnTo>
                <a:lnTo>
                  <a:pt x="2301506" y="1331527"/>
                </a:lnTo>
                <a:lnTo>
                  <a:pt x="2301506" y="1308654"/>
                </a:lnTo>
                <a:lnTo>
                  <a:pt x="2312760" y="1308654"/>
                </a:lnTo>
                <a:lnTo>
                  <a:pt x="2312760" y="1303885"/>
                </a:lnTo>
                <a:lnTo>
                  <a:pt x="2301506" y="1303885"/>
                </a:lnTo>
                <a:lnTo>
                  <a:pt x="2301506" y="1281012"/>
                </a:lnTo>
                <a:lnTo>
                  <a:pt x="2312760" y="1281012"/>
                </a:lnTo>
                <a:lnTo>
                  <a:pt x="2312760" y="1276244"/>
                </a:lnTo>
                <a:lnTo>
                  <a:pt x="2301506" y="1276244"/>
                </a:lnTo>
                <a:lnTo>
                  <a:pt x="2301506" y="1249692"/>
                </a:lnTo>
                <a:lnTo>
                  <a:pt x="2312760" y="1249692"/>
                </a:lnTo>
                <a:lnTo>
                  <a:pt x="2312760" y="1248602"/>
                </a:lnTo>
                <a:close/>
                <a:moveTo>
                  <a:pt x="2269997" y="1248602"/>
                </a:moveTo>
                <a:lnTo>
                  <a:pt x="2269997" y="1276244"/>
                </a:lnTo>
                <a:lnTo>
                  <a:pt x="2273067" y="1276244"/>
                </a:lnTo>
                <a:lnTo>
                  <a:pt x="2273067" y="1248602"/>
                </a:lnTo>
                <a:close/>
                <a:moveTo>
                  <a:pt x="1795044" y="1229223"/>
                </a:moveTo>
                <a:lnTo>
                  <a:pt x="1795044" y="2260092"/>
                </a:lnTo>
                <a:lnTo>
                  <a:pt x="2185285" y="2260092"/>
                </a:lnTo>
                <a:lnTo>
                  <a:pt x="2185285" y="1229223"/>
                </a:lnTo>
                <a:close/>
                <a:moveTo>
                  <a:pt x="1305637" y="1229223"/>
                </a:moveTo>
                <a:lnTo>
                  <a:pt x="1305637" y="2260092"/>
                </a:lnTo>
                <a:lnTo>
                  <a:pt x="1724367" y="2260092"/>
                </a:lnTo>
                <a:lnTo>
                  <a:pt x="1724367" y="1229223"/>
                </a:lnTo>
                <a:close/>
                <a:moveTo>
                  <a:pt x="1221254" y="1148236"/>
                </a:moveTo>
                <a:lnTo>
                  <a:pt x="1221254" y="1190385"/>
                </a:lnTo>
                <a:lnTo>
                  <a:pt x="1237416" y="1190385"/>
                </a:lnTo>
                <a:lnTo>
                  <a:pt x="1237416" y="1161002"/>
                </a:lnTo>
                <a:lnTo>
                  <a:pt x="2253505" y="1161002"/>
                </a:lnTo>
                <a:lnTo>
                  <a:pt x="2253505" y="1173890"/>
                </a:lnTo>
                <a:lnTo>
                  <a:pt x="2273067" y="1173890"/>
                </a:lnTo>
                <a:lnTo>
                  <a:pt x="2273067" y="1148236"/>
                </a:lnTo>
                <a:close/>
                <a:moveTo>
                  <a:pt x="1190058" y="1106845"/>
                </a:moveTo>
                <a:lnTo>
                  <a:pt x="1190058" y="1190385"/>
                </a:lnTo>
                <a:lnTo>
                  <a:pt x="1205134" y="1190385"/>
                </a:lnTo>
                <a:lnTo>
                  <a:pt x="1205134" y="1132116"/>
                </a:lnTo>
                <a:lnTo>
                  <a:pt x="2289187" y="1132116"/>
                </a:lnTo>
                <a:lnTo>
                  <a:pt x="2289187" y="1173890"/>
                </a:lnTo>
                <a:lnTo>
                  <a:pt x="2312760" y="1173890"/>
                </a:lnTo>
                <a:lnTo>
                  <a:pt x="2312760" y="1106845"/>
                </a:lnTo>
                <a:close/>
                <a:moveTo>
                  <a:pt x="1172852" y="1089639"/>
                </a:moveTo>
                <a:lnTo>
                  <a:pt x="2329966" y="1089639"/>
                </a:lnTo>
                <a:lnTo>
                  <a:pt x="2329966" y="1173890"/>
                </a:lnTo>
                <a:lnTo>
                  <a:pt x="2663763" y="1173890"/>
                </a:lnTo>
                <a:lnTo>
                  <a:pt x="2663763" y="2292631"/>
                </a:lnTo>
                <a:lnTo>
                  <a:pt x="2329966" y="2292631"/>
                </a:lnTo>
                <a:lnTo>
                  <a:pt x="2329966" y="2409871"/>
                </a:lnTo>
                <a:lnTo>
                  <a:pt x="1172852" y="2409871"/>
                </a:lnTo>
                <a:lnTo>
                  <a:pt x="1172852" y="2309125"/>
                </a:lnTo>
                <a:lnTo>
                  <a:pt x="855647" y="2309125"/>
                </a:lnTo>
                <a:lnTo>
                  <a:pt x="855647" y="1190385"/>
                </a:lnTo>
                <a:lnTo>
                  <a:pt x="1172852" y="1190385"/>
                </a:lnTo>
                <a:close/>
                <a:moveTo>
                  <a:pt x="737217" y="684435"/>
                </a:moveTo>
                <a:lnTo>
                  <a:pt x="465214" y="832715"/>
                </a:lnTo>
                <a:lnTo>
                  <a:pt x="465214" y="3369368"/>
                </a:lnTo>
                <a:lnTo>
                  <a:pt x="3096984" y="3369368"/>
                </a:lnTo>
                <a:lnTo>
                  <a:pt x="3096984" y="856041"/>
                </a:lnTo>
                <a:lnTo>
                  <a:pt x="2782192" y="684435"/>
                </a:lnTo>
                <a:close/>
                <a:moveTo>
                  <a:pt x="1759704" y="127036"/>
                </a:moveTo>
                <a:lnTo>
                  <a:pt x="975950" y="554292"/>
                </a:lnTo>
                <a:lnTo>
                  <a:pt x="2543459" y="554292"/>
                </a:lnTo>
                <a:close/>
                <a:moveTo>
                  <a:pt x="1763635" y="0"/>
                </a:moveTo>
                <a:lnTo>
                  <a:pt x="1820435" y="29847"/>
                </a:lnTo>
                <a:lnTo>
                  <a:pt x="1819631" y="34811"/>
                </a:lnTo>
                <a:lnTo>
                  <a:pt x="3519411" y="961429"/>
                </a:lnTo>
                <a:lnTo>
                  <a:pt x="3342819" y="990055"/>
                </a:lnTo>
                <a:lnTo>
                  <a:pt x="3227127" y="926987"/>
                </a:lnTo>
                <a:lnTo>
                  <a:pt x="3227127" y="3499511"/>
                </a:lnTo>
                <a:lnTo>
                  <a:pt x="335071" y="3499511"/>
                </a:lnTo>
                <a:lnTo>
                  <a:pt x="335071" y="903661"/>
                </a:lnTo>
                <a:lnTo>
                  <a:pt x="176592" y="990054"/>
                </a:lnTo>
                <a:lnTo>
                  <a:pt x="0" y="961428"/>
                </a:lnTo>
                <a:lnTo>
                  <a:pt x="1699779" y="34810"/>
                </a:lnTo>
                <a:lnTo>
                  <a:pt x="1699691" y="34266"/>
                </a:lnTo>
                <a:lnTo>
                  <a:pt x="1738219" y="13855"/>
                </a:lnTo>
                <a:close/>
              </a:path>
            </a:pathLst>
          </a:custGeom>
          <a:solidFill>
            <a:srgbClr val="007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728391" y="2667829"/>
            <a:ext cx="10237392" cy="685291"/>
          </a:xfrm>
          <a:prstGeom prst="roundRect">
            <a:avLst>
              <a:gd name="adj" fmla="val 0"/>
            </a:avLst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AB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ব্যাস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বৃত্তটির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35580" y="2119236"/>
            <a:ext cx="1962230" cy="1580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31902" y="2185985"/>
            <a:ext cx="1645920" cy="1645920"/>
            <a:chOff x="231902" y="975607"/>
            <a:chExt cx="1845290" cy="1405881"/>
          </a:xfrm>
        </p:grpSpPr>
        <p:sp>
          <p:nvSpPr>
            <p:cNvPr id="6" name="Freeform 5"/>
            <p:cNvSpPr/>
            <p:nvPr/>
          </p:nvSpPr>
          <p:spPr>
            <a:xfrm>
              <a:off x="1151564" y="98086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 flipH="1" flipV="1">
              <a:off x="231902" y="97560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Freeform 7"/>
          <p:cNvSpPr/>
          <p:nvPr/>
        </p:nvSpPr>
        <p:spPr>
          <a:xfrm>
            <a:off x="381333" y="2319976"/>
            <a:ext cx="1371600" cy="1371600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>
            <a:gsLst>
              <a:gs pos="78000">
                <a:srgbClr val="00B0F0"/>
              </a:gs>
              <a:gs pos="39000">
                <a:srgbClr val="00B0F0"/>
              </a:gs>
              <a:gs pos="62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24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dirty="0">
              <a:ln w="9525">
                <a:noFill/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796631" y="3566439"/>
            <a:ext cx="2598738" cy="1850298"/>
            <a:chOff x="7235825" y="4721097"/>
            <a:chExt cx="2598738" cy="1850298"/>
          </a:xfrm>
        </p:grpSpPr>
        <p:grpSp>
          <p:nvGrpSpPr>
            <p:cNvPr id="12" name="Group 11"/>
            <p:cNvGrpSpPr/>
            <p:nvPr/>
          </p:nvGrpSpPr>
          <p:grpSpPr>
            <a:xfrm>
              <a:off x="7582580" y="4721097"/>
              <a:ext cx="1850298" cy="1850298"/>
              <a:chOff x="4724400" y="2057400"/>
              <a:chExt cx="2743200" cy="2743200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4724400" y="2057400"/>
                <a:ext cx="2743200" cy="27432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Connector 10"/>
              <p:cNvCxnSpPr>
                <a:stCxn id="9" idx="2"/>
                <a:endCxn id="9" idx="6"/>
              </p:cNvCxnSpPr>
              <p:nvPr/>
            </p:nvCxnSpPr>
            <p:spPr>
              <a:xfrm>
                <a:off x="4724400" y="3429000"/>
                <a:ext cx="2743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51217529"/>
                </p:ext>
              </p:extLst>
            </p:nvPr>
          </p:nvGraphicFramePr>
          <p:xfrm>
            <a:off x="7235825" y="5400675"/>
            <a:ext cx="401638" cy="433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08" name="Equation" r:id="rId4" imgW="152280" imgH="164880" progId="Equation.3">
                    <p:embed/>
                  </p:oleObj>
                </mc:Choice>
                <mc:Fallback>
                  <p:oleObj name="Equation" r:id="rId4" imgW="152280" imgH="1648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7235825" y="5400675"/>
                          <a:ext cx="401638" cy="4333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7944325"/>
                </p:ext>
              </p:extLst>
            </p:nvPr>
          </p:nvGraphicFramePr>
          <p:xfrm>
            <a:off x="9432925" y="5429250"/>
            <a:ext cx="401638" cy="433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09" name="Equation" r:id="rId6" imgW="152280" imgH="164880" progId="Equation.3">
                    <p:embed/>
                  </p:oleObj>
                </mc:Choice>
                <mc:Fallback>
                  <p:oleObj name="Equation" r:id="rId6" imgW="152280" imgH="1648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9432925" y="5429250"/>
                          <a:ext cx="401638" cy="4333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TextBox 15"/>
          <p:cNvSpPr txBox="1"/>
          <p:nvPr/>
        </p:nvSpPr>
        <p:spPr>
          <a:xfrm>
            <a:off x="1730970" y="6124890"/>
            <a:ext cx="8730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নাও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02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9062" y="308989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7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600" dirty="0" smtClean="0">
                <a:solidFill>
                  <a:srgbClr val="007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3600" dirty="0">
              <a:solidFill>
                <a:srgbClr val="007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659142" y="-622978"/>
            <a:ext cx="1609502" cy="1813420"/>
            <a:chOff x="-2714694" y="-35700"/>
            <a:chExt cx="1609502" cy="1813420"/>
          </a:xfrm>
        </p:grpSpPr>
        <p:sp>
          <p:nvSpPr>
            <p:cNvPr id="4" name="Freeform 3"/>
            <p:cNvSpPr/>
            <p:nvPr/>
          </p:nvSpPr>
          <p:spPr>
            <a:xfrm rot="3047481">
              <a:off x="-2385352" y="-3570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 rot="3053245">
              <a:off x="-2714694" y="49756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6C2E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 rot="17201849">
            <a:off x="-635109" y="5586369"/>
            <a:ext cx="1609502" cy="1813420"/>
            <a:chOff x="-2714694" y="-35700"/>
            <a:chExt cx="1609502" cy="1813420"/>
          </a:xfrm>
        </p:grpSpPr>
        <p:sp>
          <p:nvSpPr>
            <p:cNvPr id="7" name="Freeform 6"/>
            <p:cNvSpPr/>
            <p:nvPr/>
          </p:nvSpPr>
          <p:spPr>
            <a:xfrm rot="3047481">
              <a:off x="-2385352" y="-3570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 rot="3053245">
              <a:off x="-2714694" y="49756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6C2E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Donut 8"/>
          <p:cNvSpPr/>
          <p:nvPr/>
        </p:nvSpPr>
        <p:spPr>
          <a:xfrm>
            <a:off x="3699878" y="1684669"/>
            <a:ext cx="457200" cy="457200"/>
          </a:xfrm>
          <a:prstGeom prst="donut">
            <a:avLst>
              <a:gd name="adj" fmla="val 11790"/>
            </a:avLst>
          </a:prstGeom>
          <a:solidFill>
            <a:srgbClr val="6C2E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8711023" y="2268961"/>
            <a:ext cx="640080" cy="640080"/>
          </a:xfrm>
          <a:prstGeom prst="donut">
            <a:avLst>
              <a:gd name="adj" fmla="val 11448"/>
            </a:avLst>
          </a:prstGeom>
          <a:solidFill>
            <a:srgbClr val="6C2E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169123" y="3776078"/>
            <a:ext cx="1645920" cy="1645920"/>
            <a:chOff x="5885770" y="3756992"/>
            <a:chExt cx="1645920" cy="1645920"/>
          </a:xfrm>
        </p:grpSpPr>
        <p:sp>
          <p:nvSpPr>
            <p:cNvPr id="12" name="Donut 11"/>
            <p:cNvSpPr/>
            <p:nvPr/>
          </p:nvSpPr>
          <p:spPr>
            <a:xfrm>
              <a:off x="5885770" y="3756992"/>
              <a:ext cx="1645920" cy="1645920"/>
            </a:xfrm>
            <a:prstGeom prst="donut">
              <a:avLst>
                <a:gd name="adj" fmla="val 3452"/>
              </a:avLst>
            </a:prstGeom>
            <a:gradFill>
              <a:gsLst>
                <a:gs pos="5000">
                  <a:srgbClr val="FF99FF"/>
                </a:gs>
                <a:gs pos="38000">
                  <a:srgbClr val="00B0F0"/>
                </a:gs>
                <a:gs pos="74000">
                  <a:srgbClr val="6C2E85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033452" y="4970679"/>
              <a:ext cx="365760" cy="365760"/>
            </a:xfrm>
            <a:prstGeom prst="ellipse">
              <a:avLst/>
            </a:prstGeom>
            <a:solidFill>
              <a:srgbClr val="6C2E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209501" y="4066127"/>
              <a:ext cx="1005840" cy="100584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Donut 14"/>
          <p:cNvSpPr/>
          <p:nvPr/>
        </p:nvSpPr>
        <p:spPr>
          <a:xfrm>
            <a:off x="8157384" y="4017192"/>
            <a:ext cx="457200" cy="457200"/>
          </a:xfrm>
          <a:prstGeom prst="donut">
            <a:avLst>
              <a:gd name="adj" fmla="val 1179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4431897" y="930316"/>
            <a:ext cx="4198262" cy="4152899"/>
          </a:xfrm>
          <a:custGeom>
            <a:avLst/>
            <a:gdLst>
              <a:gd name="connsiteX0" fmla="*/ 1775102 w 4198262"/>
              <a:gd name="connsiteY0" fmla="*/ 0 h 4152899"/>
              <a:gd name="connsiteX1" fmla="*/ 4198262 w 4198262"/>
              <a:gd name="connsiteY1" fmla="*/ 2423160 h 4152899"/>
              <a:gd name="connsiteX2" fmla="*/ 3488535 w 4198262"/>
              <a:gd name="connsiteY2" fmla="*/ 4136593 h 4152899"/>
              <a:gd name="connsiteX3" fmla="*/ 3470594 w 4198262"/>
              <a:gd name="connsiteY3" fmla="*/ 4152899 h 4152899"/>
              <a:gd name="connsiteX4" fmla="*/ 3565319 w 4198262"/>
              <a:gd name="connsiteY4" fmla="*/ 4048675 h 4152899"/>
              <a:gd name="connsiteX5" fmla="*/ 4118651 w 4198262"/>
              <a:gd name="connsiteY5" fmla="*/ 2507320 h 4152899"/>
              <a:gd name="connsiteX6" fmla="*/ 1695491 w 4198262"/>
              <a:gd name="connsiteY6" fmla="*/ 84160 h 4152899"/>
              <a:gd name="connsiteX7" fmla="*/ 154137 w 4198262"/>
              <a:gd name="connsiteY7" fmla="*/ 637492 h 4152899"/>
              <a:gd name="connsiteX8" fmla="*/ 0 w 4198262"/>
              <a:gd name="connsiteY8" fmla="*/ 777581 h 4152899"/>
              <a:gd name="connsiteX9" fmla="*/ 61670 w 4198262"/>
              <a:gd name="connsiteY9" fmla="*/ 709727 h 4152899"/>
              <a:gd name="connsiteX10" fmla="*/ 1775102 w 4198262"/>
              <a:gd name="connsiteY10" fmla="*/ 0 h 4152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98262" h="4152899">
                <a:moveTo>
                  <a:pt x="1775102" y="0"/>
                </a:moveTo>
                <a:cubicBezTo>
                  <a:pt x="3113376" y="0"/>
                  <a:pt x="4198262" y="1084886"/>
                  <a:pt x="4198262" y="2423160"/>
                </a:cubicBezTo>
                <a:cubicBezTo>
                  <a:pt x="4198262" y="3092297"/>
                  <a:pt x="3927040" y="3698087"/>
                  <a:pt x="3488535" y="4136593"/>
                </a:cubicBezTo>
                <a:lnTo>
                  <a:pt x="3470594" y="4152899"/>
                </a:lnTo>
                <a:lnTo>
                  <a:pt x="3565319" y="4048675"/>
                </a:lnTo>
                <a:cubicBezTo>
                  <a:pt x="3910997" y="3629810"/>
                  <a:pt x="4118651" y="3092815"/>
                  <a:pt x="4118651" y="2507320"/>
                </a:cubicBezTo>
                <a:cubicBezTo>
                  <a:pt x="4118651" y="1169046"/>
                  <a:pt x="3033765" y="84160"/>
                  <a:pt x="1695491" y="84160"/>
                </a:cubicBezTo>
                <a:cubicBezTo>
                  <a:pt x="1109996" y="84160"/>
                  <a:pt x="573002" y="291814"/>
                  <a:pt x="154137" y="637492"/>
                </a:cubicBezTo>
                <a:lnTo>
                  <a:pt x="0" y="777581"/>
                </a:lnTo>
                <a:lnTo>
                  <a:pt x="61670" y="709727"/>
                </a:lnTo>
                <a:cubicBezTo>
                  <a:pt x="500175" y="271222"/>
                  <a:pt x="1105965" y="0"/>
                  <a:pt x="1775102" y="0"/>
                </a:cubicBezTo>
                <a:close/>
              </a:path>
            </a:pathLst>
          </a:custGeom>
          <a:solidFill>
            <a:srgbClr val="6C2E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 rot="10800000">
            <a:off x="3574363" y="1478498"/>
            <a:ext cx="4198262" cy="4152899"/>
          </a:xfrm>
          <a:custGeom>
            <a:avLst/>
            <a:gdLst>
              <a:gd name="connsiteX0" fmla="*/ 1775102 w 4198262"/>
              <a:gd name="connsiteY0" fmla="*/ 0 h 4152899"/>
              <a:gd name="connsiteX1" fmla="*/ 4198262 w 4198262"/>
              <a:gd name="connsiteY1" fmla="*/ 2423160 h 4152899"/>
              <a:gd name="connsiteX2" fmla="*/ 3488535 w 4198262"/>
              <a:gd name="connsiteY2" fmla="*/ 4136593 h 4152899"/>
              <a:gd name="connsiteX3" fmla="*/ 3470594 w 4198262"/>
              <a:gd name="connsiteY3" fmla="*/ 4152899 h 4152899"/>
              <a:gd name="connsiteX4" fmla="*/ 3565319 w 4198262"/>
              <a:gd name="connsiteY4" fmla="*/ 4048675 h 4152899"/>
              <a:gd name="connsiteX5" fmla="*/ 4118651 w 4198262"/>
              <a:gd name="connsiteY5" fmla="*/ 2507320 h 4152899"/>
              <a:gd name="connsiteX6" fmla="*/ 1695491 w 4198262"/>
              <a:gd name="connsiteY6" fmla="*/ 84160 h 4152899"/>
              <a:gd name="connsiteX7" fmla="*/ 154137 w 4198262"/>
              <a:gd name="connsiteY7" fmla="*/ 637492 h 4152899"/>
              <a:gd name="connsiteX8" fmla="*/ 0 w 4198262"/>
              <a:gd name="connsiteY8" fmla="*/ 777581 h 4152899"/>
              <a:gd name="connsiteX9" fmla="*/ 61670 w 4198262"/>
              <a:gd name="connsiteY9" fmla="*/ 709727 h 4152899"/>
              <a:gd name="connsiteX10" fmla="*/ 1775102 w 4198262"/>
              <a:gd name="connsiteY10" fmla="*/ 0 h 4152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98262" h="4152899">
                <a:moveTo>
                  <a:pt x="1775102" y="0"/>
                </a:moveTo>
                <a:cubicBezTo>
                  <a:pt x="3113376" y="0"/>
                  <a:pt x="4198262" y="1084886"/>
                  <a:pt x="4198262" y="2423160"/>
                </a:cubicBezTo>
                <a:cubicBezTo>
                  <a:pt x="4198262" y="3092297"/>
                  <a:pt x="3927040" y="3698087"/>
                  <a:pt x="3488535" y="4136593"/>
                </a:cubicBezTo>
                <a:lnTo>
                  <a:pt x="3470594" y="4152899"/>
                </a:lnTo>
                <a:lnTo>
                  <a:pt x="3565319" y="4048675"/>
                </a:lnTo>
                <a:cubicBezTo>
                  <a:pt x="3910997" y="3629810"/>
                  <a:pt x="4118651" y="3092815"/>
                  <a:pt x="4118651" y="2507320"/>
                </a:cubicBezTo>
                <a:cubicBezTo>
                  <a:pt x="4118651" y="1169046"/>
                  <a:pt x="3033765" y="84160"/>
                  <a:pt x="1695491" y="84160"/>
                </a:cubicBezTo>
                <a:cubicBezTo>
                  <a:pt x="1109996" y="84160"/>
                  <a:pt x="573002" y="291814"/>
                  <a:pt x="154137" y="637492"/>
                </a:cubicBezTo>
                <a:lnTo>
                  <a:pt x="0" y="777581"/>
                </a:lnTo>
                <a:lnTo>
                  <a:pt x="61670" y="709727"/>
                </a:lnTo>
                <a:cubicBezTo>
                  <a:pt x="500175" y="271222"/>
                  <a:pt x="1105965" y="0"/>
                  <a:pt x="1775102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6452622" y="125172"/>
            <a:ext cx="510434" cy="6377297"/>
            <a:chOff x="9169269" y="106086"/>
            <a:chExt cx="510434" cy="6377297"/>
          </a:xfrm>
          <a:gradFill>
            <a:gsLst>
              <a:gs pos="38000">
                <a:srgbClr val="00B0F0"/>
              </a:gs>
              <a:gs pos="74000">
                <a:srgbClr val="6C2E85"/>
              </a:gs>
            </a:gsLst>
            <a:lin ang="5400000" scaled="1"/>
          </a:gradFill>
        </p:grpSpPr>
        <p:sp>
          <p:nvSpPr>
            <p:cNvPr id="19" name="Freeform 18"/>
            <p:cNvSpPr/>
            <p:nvPr/>
          </p:nvSpPr>
          <p:spPr>
            <a:xfrm rot="18803245" flipV="1">
              <a:off x="6139398" y="3135957"/>
              <a:ext cx="6184895" cy="125154"/>
            </a:xfrm>
            <a:custGeom>
              <a:avLst/>
              <a:gdLst>
                <a:gd name="connsiteX0" fmla="*/ 0 w 6184895"/>
                <a:gd name="connsiteY0" fmla="*/ 62577 h 125154"/>
                <a:gd name="connsiteX1" fmla="*/ 0 w 6184895"/>
                <a:gd name="connsiteY1" fmla="*/ 62577 h 125154"/>
                <a:gd name="connsiteX2" fmla="*/ 0 w 6184895"/>
                <a:gd name="connsiteY2" fmla="*/ 62576 h 125154"/>
                <a:gd name="connsiteX3" fmla="*/ 780816 w 6184895"/>
                <a:gd name="connsiteY3" fmla="*/ 125153 h 125154"/>
                <a:gd name="connsiteX4" fmla="*/ 780834 w 6184895"/>
                <a:gd name="connsiteY4" fmla="*/ 123050 h 125154"/>
                <a:gd name="connsiteX5" fmla="*/ 793739 w 6184895"/>
                <a:gd name="connsiteY5" fmla="*/ 0 h 125154"/>
                <a:gd name="connsiteX6" fmla="*/ 62577 w 6184895"/>
                <a:gd name="connsiteY6" fmla="*/ 0 h 125154"/>
                <a:gd name="connsiteX7" fmla="*/ 4918 w 6184895"/>
                <a:gd name="connsiteY7" fmla="*/ 38219 h 125154"/>
                <a:gd name="connsiteX8" fmla="*/ 0 w 6184895"/>
                <a:gd name="connsiteY8" fmla="*/ 62577 h 125154"/>
                <a:gd name="connsiteX9" fmla="*/ 4918 w 6184895"/>
                <a:gd name="connsiteY9" fmla="*/ 86933 h 125154"/>
                <a:gd name="connsiteX10" fmla="*/ 62577 w 6184895"/>
                <a:gd name="connsiteY10" fmla="*/ 125153 h 125154"/>
                <a:gd name="connsiteX11" fmla="*/ 6166566 w 6184895"/>
                <a:gd name="connsiteY11" fmla="*/ 106825 h 125154"/>
                <a:gd name="connsiteX12" fmla="*/ 6184894 w 6184895"/>
                <a:gd name="connsiteY12" fmla="*/ 62577 h 125154"/>
                <a:gd name="connsiteX13" fmla="*/ 6184895 w 6184895"/>
                <a:gd name="connsiteY13" fmla="*/ 62577 h 125154"/>
                <a:gd name="connsiteX14" fmla="*/ 6122318 w 6184895"/>
                <a:gd name="connsiteY14" fmla="*/ 0 h 125154"/>
                <a:gd name="connsiteX15" fmla="*/ 4587530 w 6184895"/>
                <a:gd name="connsiteY15" fmla="*/ 0 h 125154"/>
                <a:gd name="connsiteX16" fmla="*/ 4598199 w 6184895"/>
                <a:gd name="connsiteY16" fmla="*/ 57953 h 125154"/>
                <a:gd name="connsiteX17" fmla="*/ 4604053 w 6184895"/>
                <a:gd name="connsiteY17" fmla="*/ 125153 h 125154"/>
                <a:gd name="connsiteX18" fmla="*/ 6122317 w 6184895"/>
                <a:gd name="connsiteY18" fmla="*/ 125154 h 125154"/>
                <a:gd name="connsiteX19" fmla="*/ 6166566 w 6184895"/>
                <a:gd name="connsiteY19" fmla="*/ 106825 h 125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84895" h="125154">
                  <a:moveTo>
                    <a:pt x="0" y="62577"/>
                  </a:moveTo>
                  <a:lnTo>
                    <a:pt x="0" y="62577"/>
                  </a:lnTo>
                  <a:lnTo>
                    <a:pt x="0" y="62576"/>
                  </a:lnTo>
                  <a:close/>
                  <a:moveTo>
                    <a:pt x="780816" y="125153"/>
                  </a:moveTo>
                  <a:lnTo>
                    <a:pt x="780834" y="123050"/>
                  </a:lnTo>
                  <a:lnTo>
                    <a:pt x="793739" y="0"/>
                  </a:lnTo>
                  <a:lnTo>
                    <a:pt x="62577" y="0"/>
                  </a:lnTo>
                  <a:cubicBezTo>
                    <a:pt x="36657" y="0"/>
                    <a:pt x="14417" y="15760"/>
                    <a:pt x="4918" y="38219"/>
                  </a:cubicBezTo>
                  <a:lnTo>
                    <a:pt x="0" y="62577"/>
                  </a:lnTo>
                  <a:lnTo>
                    <a:pt x="4918" y="86933"/>
                  </a:lnTo>
                  <a:cubicBezTo>
                    <a:pt x="14417" y="109393"/>
                    <a:pt x="36657" y="125153"/>
                    <a:pt x="62577" y="125153"/>
                  </a:cubicBezTo>
                  <a:close/>
                  <a:moveTo>
                    <a:pt x="6166566" y="106825"/>
                  </a:moveTo>
                  <a:cubicBezTo>
                    <a:pt x="6177889" y="95501"/>
                    <a:pt x="6184894" y="79857"/>
                    <a:pt x="6184894" y="62577"/>
                  </a:cubicBezTo>
                  <a:lnTo>
                    <a:pt x="6184895" y="62577"/>
                  </a:lnTo>
                  <a:cubicBezTo>
                    <a:pt x="6184895" y="28017"/>
                    <a:pt x="6156878" y="0"/>
                    <a:pt x="6122318" y="0"/>
                  </a:cubicBezTo>
                  <a:lnTo>
                    <a:pt x="4587530" y="0"/>
                  </a:lnTo>
                  <a:lnTo>
                    <a:pt x="4598199" y="57953"/>
                  </a:lnTo>
                  <a:lnTo>
                    <a:pt x="4604053" y="125153"/>
                  </a:lnTo>
                  <a:lnTo>
                    <a:pt x="6122317" y="125154"/>
                  </a:lnTo>
                  <a:cubicBezTo>
                    <a:pt x="6139597" y="125154"/>
                    <a:pt x="6155242" y="118149"/>
                    <a:pt x="6166566" y="10682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 rot="18803245" flipV="1">
              <a:off x="6437396" y="3358195"/>
              <a:ext cx="5956494" cy="133329"/>
            </a:xfrm>
            <a:custGeom>
              <a:avLst/>
              <a:gdLst>
                <a:gd name="connsiteX0" fmla="*/ 0 w 6184895"/>
                <a:gd name="connsiteY0" fmla="*/ 62577 h 125154"/>
                <a:gd name="connsiteX1" fmla="*/ 0 w 6184895"/>
                <a:gd name="connsiteY1" fmla="*/ 62577 h 125154"/>
                <a:gd name="connsiteX2" fmla="*/ 0 w 6184895"/>
                <a:gd name="connsiteY2" fmla="*/ 62576 h 125154"/>
                <a:gd name="connsiteX3" fmla="*/ 780816 w 6184895"/>
                <a:gd name="connsiteY3" fmla="*/ 125153 h 125154"/>
                <a:gd name="connsiteX4" fmla="*/ 780834 w 6184895"/>
                <a:gd name="connsiteY4" fmla="*/ 123050 h 125154"/>
                <a:gd name="connsiteX5" fmla="*/ 793739 w 6184895"/>
                <a:gd name="connsiteY5" fmla="*/ 0 h 125154"/>
                <a:gd name="connsiteX6" fmla="*/ 62577 w 6184895"/>
                <a:gd name="connsiteY6" fmla="*/ 0 h 125154"/>
                <a:gd name="connsiteX7" fmla="*/ 4918 w 6184895"/>
                <a:gd name="connsiteY7" fmla="*/ 38219 h 125154"/>
                <a:gd name="connsiteX8" fmla="*/ 0 w 6184895"/>
                <a:gd name="connsiteY8" fmla="*/ 62577 h 125154"/>
                <a:gd name="connsiteX9" fmla="*/ 4918 w 6184895"/>
                <a:gd name="connsiteY9" fmla="*/ 86933 h 125154"/>
                <a:gd name="connsiteX10" fmla="*/ 62577 w 6184895"/>
                <a:gd name="connsiteY10" fmla="*/ 125153 h 125154"/>
                <a:gd name="connsiteX11" fmla="*/ 6166566 w 6184895"/>
                <a:gd name="connsiteY11" fmla="*/ 106825 h 125154"/>
                <a:gd name="connsiteX12" fmla="*/ 6184894 w 6184895"/>
                <a:gd name="connsiteY12" fmla="*/ 62577 h 125154"/>
                <a:gd name="connsiteX13" fmla="*/ 6184895 w 6184895"/>
                <a:gd name="connsiteY13" fmla="*/ 62577 h 125154"/>
                <a:gd name="connsiteX14" fmla="*/ 6122318 w 6184895"/>
                <a:gd name="connsiteY14" fmla="*/ 0 h 125154"/>
                <a:gd name="connsiteX15" fmla="*/ 4587530 w 6184895"/>
                <a:gd name="connsiteY15" fmla="*/ 0 h 125154"/>
                <a:gd name="connsiteX16" fmla="*/ 4598199 w 6184895"/>
                <a:gd name="connsiteY16" fmla="*/ 57953 h 125154"/>
                <a:gd name="connsiteX17" fmla="*/ 4604053 w 6184895"/>
                <a:gd name="connsiteY17" fmla="*/ 125153 h 125154"/>
                <a:gd name="connsiteX18" fmla="*/ 6122317 w 6184895"/>
                <a:gd name="connsiteY18" fmla="*/ 125154 h 125154"/>
                <a:gd name="connsiteX19" fmla="*/ 6166566 w 6184895"/>
                <a:gd name="connsiteY19" fmla="*/ 106825 h 125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84895" h="125154">
                  <a:moveTo>
                    <a:pt x="0" y="62577"/>
                  </a:moveTo>
                  <a:lnTo>
                    <a:pt x="0" y="62577"/>
                  </a:lnTo>
                  <a:lnTo>
                    <a:pt x="0" y="62576"/>
                  </a:lnTo>
                  <a:close/>
                  <a:moveTo>
                    <a:pt x="780816" y="125153"/>
                  </a:moveTo>
                  <a:lnTo>
                    <a:pt x="780834" y="123050"/>
                  </a:lnTo>
                  <a:lnTo>
                    <a:pt x="793739" y="0"/>
                  </a:lnTo>
                  <a:lnTo>
                    <a:pt x="62577" y="0"/>
                  </a:lnTo>
                  <a:cubicBezTo>
                    <a:pt x="36657" y="0"/>
                    <a:pt x="14417" y="15760"/>
                    <a:pt x="4918" y="38219"/>
                  </a:cubicBezTo>
                  <a:lnTo>
                    <a:pt x="0" y="62577"/>
                  </a:lnTo>
                  <a:lnTo>
                    <a:pt x="4918" y="86933"/>
                  </a:lnTo>
                  <a:cubicBezTo>
                    <a:pt x="14417" y="109393"/>
                    <a:pt x="36657" y="125153"/>
                    <a:pt x="62577" y="125153"/>
                  </a:cubicBezTo>
                  <a:close/>
                  <a:moveTo>
                    <a:pt x="6166566" y="106825"/>
                  </a:moveTo>
                  <a:cubicBezTo>
                    <a:pt x="6177889" y="95501"/>
                    <a:pt x="6184894" y="79857"/>
                    <a:pt x="6184894" y="62577"/>
                  </a:cubicBezTo>
                  <a:lnTo>
                    <a:pt x="6184895" y="62577"/>
                  </a:lnTo>
                  <a:cubicBezTo>
                    <a:pt x="6184895" y="28017"/>
                    <a:pt x="6156878" y="0"/>
                    <a:pt x="6122318" y="0"/>
                  </a:cubicBezTo>
                  <a:lnTo>
                    <a:pt x="4587530" y="0"/>
                  </a:lnTo>
                  <a:lnTo>
                    <a:pt x="4598199" y="57953"/>
                  </a:lnTo>
                  <a:lnTo>
                    <a:pt x="4604053" y="125153"/>
                  </a:lnTo>
                  <a:lnTo>
                    <a:pt x="6122317" y="125154"/>
                  </a:lnTo>
                  <a:cubicBezTo>
                    <a:pt x="6139597" y="125154"/>
                    <a:pt x="6155242" y="118149"/>
                    <a:pt x="6166566" y="10682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 rot="18803245" flipV="1">
              <a:off x="6734551" y="3538231"/>
              <a:ext cx="5744196" cy="146108"/>
            </a:xfrm>
            <a:custGeom>
              <a:avLst/>
              <a:gdLst>
                <a:gd name="connsiteX0" fmla="*/ 0 w 6184895"/>
                <a:gd name="connsiteY0" fmla="*/ 62577 h 125154"/>
                <a:gd name="connsiteX1" fmla="*/ 0 w 6184895"/>
                <a:gd name="connsiteY1" fmla="*/ 62577 h 125154"/>
                <a:gd name="connsiteX2" fmla="*/ 0 w 6184895"/>
                <a:gd name="connsiteY2" fmla="*/ 62576 h 125154"/>
                <a:gd name="connsiteX3" fmla="*/ 780816 w 6184895"/>
                <a:gd name="connsiteY3" fmla="*/ 125153 h 125154"/>
                <a:gd name="connsiteX4" fmla="*/ 780834 w 6184895"/>
                <a:gd name="connsiteY4" fmla="*/ 123050 h 125154"/>
                <a:gd name="connsiteX5" fmla="*/ 793739 w 6184895"/>
                <a:gd name="connsiteY5" fmla="*/ 0 h 125154"/>
                <a:gd name="connsiteX6" fmla="*/ 62577 w 6184895"/>
                <a:gd name="connsiteY6" fmla="*/ 0 h 125154"/>
                <a:gd name="connsiteX7" fmla="*/ 4918 w 6184895"/>
                <a:gd name="connsiteY7" fmla="*/ 38219 h 125154"/>
                <a:gd name="connsiteX8" fmla="*/ 0 w 6184895"/>
                <a:gd name="connsiteY8" fmla="*/ 62577 h 125154"/>
                <a:gd name="connsiteX9" fmla="*/ 4918 w 6184895"/>
                <a:gd name="connsiteY9" fmla="*/ 86933 h 125154"/>
                <a:gd name="connsiteX10" fmla="*/ 62577 w 6184895"/>
                <a:gd name="connsiteY10" fmla="*/ 125153 h 125154"/>
                <a:gd name="connsiteX11" fmla="*/ 6166566 w 6184895"/>
                <a:gd name="connsiteY11" fmla="*/ 106825 h 125154"/>
                <a:gd name="connsiteX12" fmla="*/ 6184894 w 6184895"/>
                <a:gd name="connsiteY12" fmla="*/ 62577 h 125154"/>
                <a:gd name="connsiteX13" fmla="*/ 6184895 w 6184895"/>
                <a:gd name="connsiteY13" fmla="*/ 62577 h 125154"/>
                <a:gd name="connsiteX14" fmla="*/ 6122318 w 6184895"/>
                <a:gd name="connsiteY14" fmla="*/ 0 h 125154"/>
                <a:gd name="connsiteX15" fmla="*/ 4587530 w 6184895"/>
                <a:gd name="connsiteY15" fmla="*/ 0 h 125154"/>
                <a:gd name="connsiteX16" fmla="*/ 4598199 w 6184895"/>
                <a:gd name="connsiteY16" fmla="*/ 57953 h 125154"/>
                <a:gd name="connsiteX17" fmla="*/ 4604053 w 6184895"/>
                <a:gd name="connsiteY17" fmla="*/ 125153 h 125154"/>
                <a:gd name="connsiteX18" fmla="*/ 6122317 w 6184895"/>
                <a:gd name="connsiteY18" fmla="*/ 125154 h 125154"/>
                <a:gd name="connsiteX19" fmla="*/ 6166566 w 6184895"/>
                <a:gd name="connsiteY19" fmla="*/ 106825 h 125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84895" h="125154">
                  <a:moveTo>
                    <a:pt x="0" y="62577"/>
                  </a:moveTo>
                  <a:lnTo>
                    <a:pt x="0" y="62577"/>
                  </a:lnTo>
                  <a:lnTo>
                    <a:pt x="0" y="62576"/>
                  </a:lnTo>
                  <a:close/>
                  <a:moveTo>
                    <a:pt x="780816" y="125153"/>
                  </a:moveTo>
                  <a:lnTo>
                    <a:pt x="780834" y="123050"/>
                  </a:lnTo>
                  <a:lnTo>
                    <a:pt x="793739" y="0"/>
                  </a:lnTo>
                  <a:lnTo>
                    <a:pt x="62577" y="0"/>
                  </a:lnTo>
                  <a:cubicBezTo>
                    <a:pt x="36657" y="0"/>
                    <a:pt x="14417" y="15760"/>
                    <a:pt x="4918" y="38219"/>
                  </a:cubicBezTo>
                  <a:lnTo>
                    <a:pt x="0" y="62577"/>
                  </a:lnTo>
                  <a:lnTo>
                    <a:pt x="4918" y="86933"/>
                  </a:lnTo>
                  <a:cubicBezTo>
                    <a:pt x="14417" y="109393"/>
                    <a:pt x="36657" y="125153"/>
                    <a:pt x="62577" y="125153"/>
                  </a:cubicBezTo>
                  <a:close/>
                  <a:moveTo>
                    <a:pt x="6166566" y="106825"/>
                  </a:moveTo>
                  <a:cubicBezTo>
                    <a:pt x="6177889" y="95501"/>
                    <a:pt x="6184894" y="79857"/>
                    <a:pt x="6184894" y="62577"/>
                  </a:cubicBezTo>
                  <a:lnTo>
                    <a:pt x="6184895" y="62577"/>
                  </a:lnTo>
                  <a:cubicBezTo>
                    <a:pt x="6184895" y="28017"/>
                    <a:pt x="6156878" y="0"/>
                    <a:pt x="6122318" y="0"/>
                  </a:cubicBezTo>
                  <a:lnTo>
                    <a:pt x="4587530" y="0"/>
                  </a:lnTo>
                  <a:lnTo>
                    <a:pt x="4598199" y="57953"/>
                  </a:lnTo>
                  <a:lnTo>
                    <a:pt x="4604053" y="125153"/>
                  </a:lnTo>
                  <a:lnTo>
                    <a:pt x="6122317" y="125154"/>
                  </a:lnTo>
                  <a:cubicBezTo>
                    <a:pt x="6139597" y="125154"/>
                    <a:pt x="6155242" y="118149"/>
                    <a:pt x="6166566" y="10682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Freeform 21"/>
          <p:cNvSpPr/>
          <p:nvPr/>
        </p:nvSpPr>
        <p:spPr>
          <a:xfrm>
            <a:off x="6867232" y="1042258"/>
            <a:ext cx="1787153" cy="1906788"/>
          </a:xfrm>
          <a:custGeom>
            <a:avLst/>
            <a:gdLst>
              <a:gd name="connsiteX0" fmla="*/ 781313 w 1787153"/>
              <a:gd name="connsiteY0" fmla="*/ 0 h 1906788"/>
              <a:gd name="connsiteX1" fmla="*/ 1787153 w 1787153"/>
              <a:gd name="connsiteY1" fmla="*/ 1005840 h 1906788"/>
              <a:gd name="connsiteX2" fmla="*/ 1260756 w 1787153"/>
              <a:gd name="connsiteY2" fmla="*/ 1890281 h 1906788"/>
              <a:gd name="connsiteX3" fmla="*/ 1226490 w 1787153"/>
              <a:gd name="connsiteY3" fmla="*/ 1906788 h 1906788"/>
              <a:gd name="connsiteX4" fmla="*/ 1222430 w 1787153"/>
              <a:gd name="connsiteY4" fmla="*/ 1879245 h 1906788"/>
              <a:gd name="connsiteX5" fmla="*/ 49153 w 1787153"/>
              <a:gd name="connsiteY5" fmla="*/ 398164 h 1906788"/>
              <a:gd name="connsiteX6" fmla="*/ 0 w 1787153"/>
              <a:gd name="connsiteY6" fmla="*/ 379537 h 1906788"/>
              <a:gd name="connsiteX7" fmla="*/ 70077 w 1787153"/>
              <a:gd name="connsiteY7" fmla="*/ 294604 h 1906788"/>
              <a:gd name="connsiteX8" fmla="*/ 781313 w 1787153"/>
              <a:gd name="connsiteY8" fmla="*/ 0 h 190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7153" h="1906788">
                <a:moveTo>
                  <a:pt x="781313" y="0"/>
                </a:moveTo>
                <a:cubicBezTo>
                  <a:pt x="1336823" y="0"/>
                  <a:pt x="1787153" y="450330"/>
                  <a:pt x="1787153" y="1005840"/>
                </a:cubicBezTo>
                <a:cubicBezTo>
                  <a:pt x="1787153" y="1387753"/>
                  <a:pt x="1574302" y="1719952"/>
                  <a:pt x="1260756" y="1890281"/>
                </a:cubicBezTo>
                <a:lnTo>
                  <a:pt x="1226490" y="1906788"/>
                </a:lnTo>
                <a:lnTo>
                  <a:pt x="1222430" y="1879245"/>
                </a:lnTo>
                <a:cubicBezTo>
                  <a:pt x="1090078" y="1209586"/>
                  <a:pt x="643494" y="658439"/>
                  <a:pt x="49153" y="398164"/>
                </a:cubicBezTo>
                <a:lnTo>
                  <a:pt x="0" y="379537"/>
                </a:lnTo>
                <a:lnTo>
                  <a:pt x="70077" y="294604"/>
                </a:lnTo>
                <a:cubicBezTo>
                  <a:pt x="252098" y="112583"/>
                  <a:pt x="503558" y="0"/>
                  <a:pt x="781313" y="0"/>
                </a:cubicBezTo>
                <a:close/>
              </a:path>
            </a:pathLst>
          </a:custGeom>
          <a:solidFill>
            <a:srgbClr val="6C2E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nut 22"/>
          <p:cNvSpPr/>
          <p:nvPr/>
        </p:nvSpPr>
        <p:spPr>
          <a:xfrm>
            <a:off x="4078290" y="1262975"/>
            <a:ext cx="4114800" cy="4114800"/>
          </a:xfrm>
          <a:prstGeom prst="donut">
            <a:avLst>
              <a:gd name="adj" fmla="val 6614"/>
            </a:avLst>
          </a:prstGeom>
          <a:gradFill>
            <a:gsLst>
              <a:gs pos="5000">
                <a:srgbClr val="FF99FF"/>
              </a:gs>
              <a:gs pos="38000">
                <a:srgbClr val="00B0F0"/>
              </a:gs>
              <a:gs pos="74000">
                <a:srgbClr val="6C2E8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271758" y="57646"/>
            <a:ext cx="11923992" cy="184466"/>
            <a:chOff x="1271758" y="120710"/>
            <a:chExt cx="11923992" cy="184466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 rot="16200000" flipH="1">
            <a:off x="-1571825" y="3158749"/>
            <a:ext cx="3474720" cy="184466"/>
            <a:chOff x="1271758" y="120710"/>
            <a:chExt cx="11923992" cy="184466"/>
          </a:xfrm>
        </p:grpSpPr>
        <p:cxnSp>
          <p:nvCxnSpPr>
            <p:cNvPr id="30" name="Straight Connector 29"/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 flipV="1">
            <a:off x="1329563" y="6547789"/>
            <a:ext cx="11923992" cy="184466"/>
            <a:chOff x="1271758" y="120710"/>
            <a:chExt cx="11923992" cy="184466"/>
          </a:xfrm>
        </p:grpSpPr>
        <p:cxnSp>
          <p:nvCxnSpPr>
            <p:cNvPr id="35" name="Straight Connector 34"/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 rot="5400000">
            <a:off x="10984229" y="5425833"/>
            <a:ext cx="1920240" cy="184466"/>
            <a:chOff x="1271758" y="120710"/>
            <a:chExt cx="11923992" cy="184466"/>
          </a:xfrm>
        </p:grpSpPr>
        <p:cxnSp>
          <p:nvCxnSpPr>
            <p:cNvPr id="40" name="Straight Connector 39"/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1040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5" grpId="0" animBg="1"/>
      <p:bldP spid="16" grpId="0" animBg="1"/>
      <p:bldP spid="17" grpId="0" animBg="1"/>
      <p:bldP spid="22" grpId="0" animBg="1"/>
      <p:bldP spid="23" grpId="0" animBg="1"/>
      <p:bldP spid="2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726" y="-361950"/>
            <a:ext cx="10865305" cy="74554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78277" y="1673810"/>
            <a:ext cx="3749040" cy="3749040"/>
          </a:xfrm>
          <a:custGeom>
            <a:avLst/>
            <a:gdLst>
              <a:gd name="connsiteX0" fmla="*/ 1874520 w 3749040"/>
              <a:gd name="connsiteY0" fmla="*/ 0 h 3749040"/>
              <a:gd name="connsiteX1" fmla="*/ 3749040 w 3749040"/>
              <a:gd name="connsiteY1" fmla="*/ 1874520 h 3749040"/>
              <a:gd name="connsiteX2" fmla="*/ 1874520 w 3749040"/>
              <a:gd name="connsiteY2" fmla="*/ 3749040 h 3749040"/>
              <a:gd name="connsiteX3" fmla="*/ 0 w 3749040"/>
              <a:gd name="connsiteY3" fmla="*/ 1874520 h 3749040"/>
              <a:gd name="connsiteX4" fmla="*/ 1874520 w 3749040"/>
              <a:gd name="connsiteY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9040" h="3749040">
                <a:moveTo>
                  <a:pt x="1874520" y="0"/>
                </a:moveTo>
                <a:cubicBezTo>
                  <a:pt x="2909789" y="0"/>
                  <a:pt x="3749040" y="839251"/>
                  <a:pt x="3749040" y="1874520"/>
                </a:cubicBezTo>
                <a:cubicBezTo>
                  <a:pt x="3749040" y="2909789"/>
                  <a:pt x="2909789" y="3749040"/>
                  <a:pt x="1874520" y="3749040"/>
                </a:cubicBezTo>
                <a:cubicBezTo>
                  <a:pt x="839251" y="3749040"/>
                  <a:pt x="0" y="2909789"/>
                  <a:pt x="0" y="1874520"/>
                </a:cubicBezTo>
                <a:cubicBezTo>
                  <a:pt x="0" y="839251"/>
                  <a:pt x="839251" y="0"/>
                  <a:pt x="1874520" y="0"/>
                </a:cubicBezTo>
                <a:close/>
              </a:path>
            </a:pathLst>
          </a:custGeom>
        </p:spPr>
      </p:pic>
      <p:grpSp>
        <p:nvGrpSpPr>
          <p:cNvPr id="4" name="Group 3"/>
          <p:cNvGrpSpPr/>
          <p:nvPr/>
        </p:nvGrpSpPr>
        <p:grpSpPr>
          <a:xfrm>
            <a:off x="-659142" y="-622978"/>
            <a:ext cx="1609502" cy="1813420"/>
            <a:chOff x="-2714694" y="-35700"/>
            <a:chExt cx="1609502" cy="1813420"/>
          </a:xfrm>
        </p:grpSpPr>
        <p:sp>
          <p:nvSpPr>
            <p:cNvPr id="5" name="Freeform 4"/>
            <p:cNvSpPr/>
            <p:nvPr/>
          </p:nvSpPr>
          <p:spPr>
            <a:xfrm rot="3047481">
              <a:off x="-2385352" y="-3570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 rot="3053245">
              <a:off x="-2714694" y="49756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6C2E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 rot="17201849">
            <a:off x="-635109" y="5586369"/>
            <a:ext cx="1609502" cy="1813420"/>
            <a:chOff x="-2714694" y="-35700"/>
            <a:chExt cx="1609502" cy="1813420"/>
          </a:xfrm>
        </p:grpSpPr>
        <p:sp>
          <p:nvSpPr>
            <p:cNvPr id="8" name="Freeform 7"/>
            <p:cNvSpPr/>
            <p:nvPr/>
          </p:nvSpPr>
          <p:spPr>
            <a:xfrm rot="3047481">
              <a:off x="-2385352" y="-3570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 rot="3053245">
              <a:off x="-2714694" y="49756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6C2E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Donut 9"/>
          <p:cNvSpPr/>
          <p:nvPr/>
        </p:nvSpPr>
        <p:spPr>
          <a:xfrm>
            <a:off x="1245441" y="1949362"/>
            <a:ext cx="457200" cy="457200"/>
          </a:xfrm>
          <a:prstGeom prst="donut">
            <a:avLst>
              <a:gd name="adj" fmla="val 11790"/>
            </a:avLst>
          </a:prstGeom>
          <a:solidFill>
            <a:srgbClr val="6C2E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>
            <a:off x="6256586" y="2533654"/>
            <a:ext cx="640080" cy="640080"/>
          </a:xfrm>
          <a:prstGeom prst="donut">
            <a:avLst>
              <a:gd name="adj" fmla="val 11448"/>
            </a:avLst>
          </a:prstGeom>
          <a:solidFill>
            <a:srgbClr val="6C2E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14686" y="4040771"/>
            <a:ext cx="1645920" cy="1645920"/>
            <a:chOff x="5885770" y="3756992"/>
            <a:chExt cx="1645920" cy="1645920"/>
          </a:xfrm>
        </p:grpSpPr>
        <p:sp>
          <p:nvSpPr>
            <p:cNvPr id="13" name="Donut 12"/>
            <p:cNvSpPr/>
            <p:nvPr/>
          </p:nvSpPr>
          <p:spPr>
            <a:xfrm>
              <a:off x="5885770" y="3756992"/>
              <a:ext cx="1645920" cy="1645920"/>
            </a:xfrm>
            <a:prstGeom prst="donut">
              <a:avLst>
                <a:gd name="adj" fmla="val 3452"/>
              </a:avLst>
            </a:prstGeom>
            <a:gradFill>
              <a:gsLst>
                <a:gs pos="5000">
                  <a:srgbClr val="FF99FF"/>
                </a:gs>
                <a:gs pos="38000">
                  <a:srgbClr val="00B0F0"/>
                </a:gs>
                <a:gs pos="74000">
                  <a:srgbClr val="6C2E85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033452" y="4970679"/>
              <a:ext cx="365760" cy="365760"/>
            </a:xfrm>
            <a:prstGeom prst="ellipse">
              <a:avLst/>
            </a:prstGeom>
            <a:solidFill>
              <a:srgbClr val="6C2E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6209501" y="4066127"/>
              <a:ext cx="1005840" cy="100584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Donut 15"/>
          <p:cNvSpPr/>
          <p:nvPr/>
        </p:nvSpPr>
        <p:spPr>
          <a:xfrm>
            <a:off x="5702947" y="4281885"/>
            <a:ext cx="457200" cy="457200"/>
          </a:xfrm>
          <a:prstGeom prst="donut">
            <a:avLst>
              <a:gd name="adj" fmla="val 1179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977460" y="1195009"/>
            <a:ext cx="4198262" cy="4152899"/>
          </a:xfrm>
          <a:custGeom>
            <a:avLst/>
            <a:gdLst>
              <a:gd name="connsiteX0" fmla="*/ 1775102 w 4198262"/>
              <a:gd name="connsiteY0" fmla="*/ 0 h 4152899"/>
              <a:gd name="connsiteX1" fmla="*/ 4198262 w 4198262"/>
              <a:gd name="connsiteY1" fmla="*/ 2423160 h 4152899"/>
              <a:gd name="connsiteX2" fmla="*/ 3488535 w 4198262"/>
              <a:gd name="connsiteY2" fmla="*/ 4136593 h 4152899"/>
              <a:gd name="connsiteX3" fmla="*/ 3470594 w 4198262"/>
              <a:gd name="connsiteY3" fmla="*/ 4152899 h 4152899"/>
              <a:gd name="connsiteX4" fmla="*/ 3565319 w 4198262"/>
              <a:gd name="connsiteY4" fmla="*/ 4048675 h 4152899"/>
              <a:gd name="connsiteX5" fmla="*/ 4118651 w 4198262"/>
              <a:gd name="connsiteY5" fmla="*/ 2507320 h 4152899"/>
              <a:gd name="connsiteX6" fmla="*/ 1695491 w 4198262"/>
              <a:gd name="connsiteY6" fmla="*/ 84160 h 4152899"/>
              <a:gd name="connsiteX7" fmla="*/ 154137 w 4198262"/>
              <a:gd name="connsiteY7" fmla="*/ 637492 h 4152899"/>
              <a:gd name="connsiteX8" fmla="*/ 0 w 4198262"/>
              <a:gd name="connsiteY8" fmla="*/ 777581 h 4152899"/>
              <a:gd name="connsiteX9" fmla="*/ 61670 w 4198262"/>
              <a:gd name="connsiteY9" fmla="*/ 709727 h 4152899"/>
              <a:gd name="connsiteX10" fmla="*/ 1775102 w 4198262"/>
              <a:gd name="connsiteY10" fmla="*/ 0 h 4152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98262" h="4152899">
                <a:moveTo>
                  <a:pt x="1775102" y="0"/>
                </a:moveTo>
                <a:cubicBezTo>
                  <a:pt x="3113376" y="0"/>
                  <a:pt x="4198262" y="1084886"/>
                  <a:pt x="4198262" y="2423160"/>
                </a:cubicBezTo>
                <a:cubicBezTo>
                  <a:pt x="4198262" y="3092297"/>
                  <a:pt x="3927040" y="3698087"/>
                  <a:pt x="3488535" y="4136593"/>
                </a:cubicBezTo>
                <a:lnTo>
                  <a:pt x="3470594" y="4152899"/>
                </a:lnTo>
                <a:lnTo>
                  <a:pt x="3565319" y="4048675"/>
                </a:lnTo>
                <a:cubicBezTo>
                  <a:pt x="3910997" y="3629810"/>
                  <a:pt x="4118651" y="3092815"/>
                  <a:pt x="4118651" y="2507320"/>
                </a:cubicBezTo>
                <a:cubicBezTo>
                  <a:pt x="4118651" y="1169046"/>
                  <a:pt x="3033765" y="84160"/>
                  <a:pt x="1695491" y="84160"/>
                </a:cubicBezTo>
                <a:cubicBezTo>
                  <a:pt x="1109996" y="84160"/>
                  <a:pt x="573002" y="291814"/>
                  <a:pt x="154137" y="637492"/>
                </a:cubicBezTo>
                <a:lnTo>
                  <a:pt x="0" y="777581"/>
                </a:lnTo>
                <a:lnTo>
                  <a:pt x="61670" y="709727"/>
                </a:lnTo>
                <a:cubicBezTo>
                  <a:pt x="500175" y="271222"/>
                  <a:pt x="1105965" y="0"/>
                  <a:pt x="1775102" y="0"/>
                </a:cubicBezTo>
                <a:close/>
              </a:path>
            </a:pathLst>
          </a:custGeom>
          <a:solidFill>
            <a:srgbClr val="6C2E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 rot="10800000">
            <a:off x="1119926" y="1743191"/>
            <a:ext cx="4198262" cy="4152899"/>
          </a:xfrm>
          <a:custGeom>
            <a:avLst/>
            <a:gdLst>
              <a:gd name="connsiteX0" fmla="*/ 1775102 w 4198262"/>
              <a:gd name="connsiteY0" fmla="*/ 0 h 4152899"/>
              <a:gd name="connsiteX1" fmla="*/ 4198262 w 4198262"/>
              <a:gd name="connsiteY1" fmla="*/ 2423160 h 4152899"/>
              <a:gd name="connsiteX2" fmla="*/ 3488535 w 4198262"/>
              <a:gd name="connsiteY2" fmla="*/ 4136593 h 4152899"/>
              <a:gd name="connsiteX3" fmla="*/ 3470594 w 4198262"/>
              <a:gd name="connsiteY3" fmla="*/ 4152899 h 4152899"/>
              <a:gd name="connsiteX4" fmla="*/ 3565319 w 4198262"/>
              <a:gd name="connsiteY4" fmla="*/ 4048675 h 4152899"/>
              <a:gd name="connsiteX5" fmla="*/ 4118651 w 4198262"/>
              <a:gd name="connsiteY5" fmla="*/ 2507320 h 4152899"/>
              <a:gd name="connsiteX6" fmla="*/ 1695491 w 4198262"/>
              <a:gd name="connsiteY6" fmla="*/ 84160 h 4152899"/>
              <a:gd name="connsiteX7" fmla="*/ 154137 w 4198262"/>
              <a:gd name="connsiteY7" fmla="*/ 637492 h 4152899"/>
              <a:gd name="connsiteX8" fmla="*/ 0 w 4198262"/>
              <a:gd name="connsiteY8" fmla="*/ 777581 h 4152899"/>
              <a:gd name="connsiteX9" fmla="*/ 61670 w 4198262"/>
              <a:gd name="connsiteY9" fmla="*/ 709727 h 4152899"/>
              <a:gd name="connsiteX10" fmla="*/ 1775102 w 4198262"/>
              <a:gd name="connsiteY10" fmla="*/ 0 h 4152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98262" h="4152899">
                <a:moveTo>
                  <a:pt x="1775102" y="0"/>
                </a:moveTo>
                <a:cubicBezTo>
                  <a:pt x="3113376" y="0"/>
                  <a:pt x="4198262" y="1084886"/>
                  <a:pt x="4198262" y="2423160"/>
                </a:cubicBezTo>
                <a:cubicBezTo>
                  <a:pt x="4198262" y="3092297"/>
                  <a:pt x="3927040" y="3698087"/>
                  <a:pt x="3488535" y="4136593"/>
                </a:cubicBezTo>
                <a:lnTo>
                  <a:pt x="3470594" y="4152899"/>
                </a:lnTo>
                <a:lnTo>
                  <a:pt x="3565319" y="4048675"/>
                </a:lnTo>
                <a:cubicBezTo>
                  <a:pt x="3910997" y="3629810"/>
                  <a:pt x="4118651" y="3092815"/>
                  <a:pt x="4118651" y="2507320"/>
                </a:cubicBezTo>
                <a:cubicBezTo>
                  <a:pt x="4118651" y="1169046"/>
                  <a:pt x="3033765" y="84160"/>
                  <a:pt x="1695491" y="84160"/>
                </a:cubicBezTo>
                <a:cubicBezTo>
                  <a:pt x="1109996" y="84160"/>
                  <a:pt x="573002" y="291814"/>
                  <a:pt x="154137" y="637492"/>
                </a:cubicBezTo>
                <a:lnTo>
                  <a:pt x="0" y="777581"/>
                </a:lnTo>
                <a:lnTo>
                  <a:pt x="61670" y="709727"/>
                </a:lnTo>
                <a:cubicBezTo>
                  <a:pt x="500175" y="271222"/>
                  <a:pt x="1105965" y="0"/>
                  <a:pt x="1775102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3998185" y="389865"/>
            <a:ext cx="510434" cy="6377297"/>
            <a:chOff x="9169269" y="106086"/>
            <a:chExt cx="510434" cy="6377297"/>
          </a:xfrm>
          <a:gradFill>
            <a:gsLst>
              <a:gs pos="38000">
                <a:srgbClr val="00B0F0"/>
              </a:gs>
              <a:gs pos="74000">
                <a:srgbClr val="6C2E85"/>
              </a:gs>
            </a:gsLst>
            <a:lin ang="5400000" scaled="1"/>
          </a:gradFill>
        </p:grpSpPr>
        <p:sp>
          <p:nvSpPr>
            <p:cNvPr id="20" name="Freeform 19"/>
            <p:cNvSpPr/>
            <p:nvPr/>
          </p:nvSpPr>
          <p:spPr>
            <a:xfrm rot="18803245" flipV="1">
              <a:off x="6139398" y="3135957"/>
              <a:ext cx="6184895" cy="125154"/>
            </a:xfrm>
            <a:custGeom>
              <a:avLst/>
              <a:gdLst>
                <a:gd name="connsiteX0" fmla="*/ 0 w 6184895"/>
                <a:gd name="connsiteY0" fmla="*/ 62577 h 125154"/>
                <a:gd name="connsiteX1" fmla="*/ 0 w 6184895"/>
                <a:gd name="connsiteY1" fmla="*/ 62577 h 125154"/>
                <a:gd name="connsiteX2" fmla="*/ 0 w 6184895"/>
                <a:gd name="connsiteY2" fmla="*/ 62576 h 125154"/>
                <a:gd name="connsiteX3" fmla="*/ 780816 w 6184895"/>
                <a:gd name="connsiteY3" fmla="*/ 125153 h 125154"/>
                <a:gd name="connsiteX4" fmla="*/ 780834 w 6184895"/>
                <a:gd name="connsiteY4" fmla="*/ 123050 h 125154"/>
                <a:gd name="connsiteX5" fmla="*/ 793739 w 6184895"/>
                <a:gd name="connsiteY5" fmla="*/ 0 h 125154"/>
                <a:gd name="connsiteX6" fmla="*/ 62577 w 6184895"/>
                <a:gd name="connsiteY6" fmla="*/ 0 h 125154"/>
                <a:gd name="connsiteX7" fmla="*/ 4918 w 6184895"/>
                <a:gd name="connsiteY7" fmla="*/ 38219 h 125154"/>
                <a:gd name="connsiteX8" fmla="*/ 0 w 6184895"/>
                <a:gd name="connsiteY8" fmla="*/ 62577 h 125154"/>
                <a:gd name="connsiteX9" fmla="*/ 4918 w 6184895"/>
                <a:gd name="connsiteY9" fmla="*/ 86933 h 125154"/>
                <a:gd name="connsiteX10" fmla="*/ 62577 w 6184895"/>
                <a:gd name="connsiteY10" fmla="*/ 125153 h 125154"/>
                <a:gd name="connsiteX11" fmla="*/ 6166566 w 6184895"/>
                <a:gd name="connsiteY11" fmla="*/ 106825 h 125154"/>
                <a:gd name="connsiteX12" fmla="*/ 6184894 w 6184895"/>
                <a:gd name="connsiteY12" fmla="*/ 62577 h 125154"/>
                <a:gd name="connsiteX13" fmla="*/ 6184895 w 6184895"/>
                <a:gd name="connsiteY13" fmla="*/ 62577 h 125154"/>
                <a:gd name="connsiteX14" fmla="*/ 6122318 w 6184895"/>
                <a:gd name="connsiteY14" fmla="*/ 0 h 125154"/>
                <a:gd name="connsiteX15" fmla="*/ 4587530 w 6184895"/>
                <a:gd name="connsiteY15" fmla="*/ 0 h 125154"/>
                <a:gd name="connsiteX16" fmla="*/ 4598199 w 6184895"/>
                <a:gd name="connsiteY16" fmla="*/ 57953 h 125154"/>
                <a:gd name="connsiteX17" fmla="*/ 4604053 w 6184895"/>
                <a:gd name="connsiteY17" fmla="*/ 125153 h 125154"/>
                <a:gd name="connsiteX18" fmla="*/ 6122317 w 6184895"/>
                <a:gd name="connsiteY18" fmla="*/ 125154 h 125154"/>
                <a:gd name="connsiteX19" fmla="*/ 6166566 w 6184895"/>
                <a:gd name="connsiteY19" fmla="*/ 106825 h 125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84895" h="125154">
                  <a:moveTo>
                    <a:pt x="0" y="62577"/>
                  </a:moveTo>
                  <a:lnTo>
                    <a:pt x="0" y="62577"/>
                  </a:lnTo>
                  <a:lnTo>
                    <a:pt x="0" y="62576"/>
                  </a:lnTo>
                  <a:close/>
                  <a:moveTo>
                    <a:pt x="780816" y="125153"/>
                  </a:moveTo>
                  <a:lnTo>
                    <a:pt x="780834" y="123050"/>
                  </a:lnTo>
                  <a:lnTo>
                    <a:pt x="793739" y="0"/>
                  </a:lnTo>
                  <a:lnTo>
                    <a:pt x="62577" y="0"/>
                  </a:lnTo>
                  <a:cubicBezTo>
                    <a:pt x="36657" y="0"/>
                    <a:pt x="14417" y="15760"/>
                    <a:pt x="4918" y="38219"/>
                  </a:cubicBezTo>
                  <a:lnTo>
                    <a:pt x="0" y="62577"/>
                  </a:lnTo>
                  <a:lnTo>
                    <a:pt x="4918" y="86933"/>
                  </a:lnTo>
                  <a:cubicBezTo>
                    <a:pt x="14417" y="109393"/>
                    <a:pt x="36657" y="125153"/>
                    <a:pt x="62577" y="125153"/>
                  </a:cubicBezTo>
                  <a:close/>
                  <a:moveTo>
                    <a:pt x="6166566" y="106825"/>
                  </a:moveTo>
                  <a:cubicBezTo>
                    <a:pt x="6177889" y="95501"/>
                    <a:pt x="6184894" y="79857"/>
                    <a:pt x="6184894" y="62577"/>
                  </a:cubicBezTo>
                  <a:lnTo>
                    <a:pt x="6184895" y="62577"/>
                  </a:lnTo>
                  <a:cubicBezTo>
                    <a:pt x="6184895" y="28017"/>
                    <a:pt x="6156878" y="0"/>
                    <a:pt x="6122318" y="0"/>
                  </a:cubicBezTo>
                  <a:lnTo>
                    <a:pt x="4587530" y="0"/>
                  </a:lnTo>
                  <a:lnTo>
                    <a:pt x="4598199" y="57953"/>
                  </a:lnTo>
                  <a:lnTo>
                    <a:pt x="4604053" y="125153"/>
                  </a:lnTo>
                  <a:lnTo>
                    <a:pt x="6122317" y="125154"/>
                  </a:lnTo>
                  <a:cubicBezTo>
                    <a:pt x="6139597" y="125154"/>
                    <a:pt x="6155242" y="118149"/>
                    <a:pt x="6166566" y="10682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 rot="18803245" flipV="1">
              <a:off x="6437396" y="3358195"/>
              <a:ext cx="5956494" cy="133329"/>
            </a:xfrm>
            <a:custGeom>
              <a:avLst/>
              <a:gdLst>
                <a:gd name="connsiteX0" fmla="*/ 0 w 6184895"/>
                <a:gd name="connsiteY0" fmla="*/ 62577 h 125154"/>
                <a:gd name="connsiteX1" fmla="*/ 0 w 6184895"/>
                <a:gd name="connsiteY1" fmla="*/ 62577 h 125154"/>
                <a:gd name="connsiteX2" fmla="*/ 0 w 6184895"/>
                <a:gd name="connsiteY2" fmla="*/ 62576 h 125154"/>
                <a:gd name="connsiteX3" fmla="*/ 780816 w 6184895"/>
                <a:gd name="connsiteY3" fmla="*/ 125153 h 125154"/>
                <a:gd name="connsiteX4" fmla="*/ 780834 w 6184895"/>
                <a:gd name="connsiteY4" fmla="*/ 123050 h 125154"/>
                <a:gd name="connsiteX5" fmla="*/ 793739 w 6184895"/>
                <a:gd name="connsiteY5" fmla="*/ 0 h 125154"/>
                <a:gd name="connsiteX6" fmla="*/ 62577 w 6184895"/>
                <a:gd name="connsiteY6" fmla="*/ 0 h 125154"/>
                <a:gd name="connsiteX7" fmla="*/ 4918 w 6184895"/>
                <a:gd name="connsiteY7" fmla="*/ 38219 h 125154"/>
                <a:gd name="connsiteX8" fmla="*/ 0 w 6184895"/>
                <a:gd name="connsiteY8" fmla="*/ 62577 h 125154"/>
                <a:gd name="connsiteX9" fmla="*/ 4918 w 6184895"/>
                <a:gd name="connsiteY9" fmla="*/ 86933 h 125154"/>
                <a:gd name="connsiteX10" fmla="*/ 62577 w 6184895"/>
                <a:gd name="connsiteY10" fmla="*/ 125153 h 125154"/>
                <a:gd name="connsiteX11" fmla="*/ 6166566 w 6184895"/>
                <a:gd name="connsiteY11" fmla="*/ 106825 h 125154"/>
                <a:gd name="connsiteX12" fmla="*/ 6184894 w 6184895"/>
                <a:gd name="connsiteY12" fmla="*/ 62577 h 125154"/>
                <a:gd name="connsiteX13" fmla="*/ 6184895 w 6184895"/>
                <a:gd name="connsiteY13" fmla="*/ 62577 h 125154"/>
                <a:gd name="connsiteX14" fmla="*/ 6122318 w 6184895"/>
                <a:gd name="connsiteY14" fmla="*/ 0 h 125154"/>
                <a:gd name="connsiteX15" fmla="*/ 4587530 w 6184895"/>
                <a:gd name="connsiteY15" fmla="*/ 0 h 125154"/>
                <a:gd name="connsiteX16" fmla="*/ 4598199 w 6184895"/>
                <a:gd name="connsiteY16" fmla="*/ 57953 h 125154"/>
                <a:gd name="connsiteX17" fmla="*/ 4604053 w 6184895"/>
                <a:gd name="connsiteY17" fmla="*/ 125153 h 125154"/>
                <a:gd name="connsiteX18" fmla="*/ 6122317 w 6184895"/>
                <a:gd name="connsiteY18" fmla="*/ 125154 h 125154"/>
                <a:gd name="connsiteX19" fmla="*/ 6166566 w 6184895"/>
                <a:gd name="connsiteY19" fmla="*/ 106825 h 125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84895" h="125154">
                  <a:moveTo>
                    <a:pt x="0" y="62577"/>
                  </a:moveTo>
                  <a:lnTo>
                    <a:pt x="0" y="62577"/>
                  </a:lnTo>
                  <a:lnTo>
                    <a:pt x="0" y="62576"/>
                  </a:lnTo>
                  <a:close/>
                  <a:moveTo>
                    <a:pt x="780816" y="125153"/>
                  </a:moveTo>
                  <a:lnTo>
                    <a:pt x="780834" y="123050"/>
                  </a:lnTo>
                  <a:lnTo>
                    <a:pt x="793739" y="0"/>
                  </a:lnTo>
                  <a:lnTo>
                    <a:pt x="62577" y="0"/>
                  </a:lnTo>
                  <a:cubicBezTo>
                    <a:pt x="36657" y="0"/>
                    <a:pt x="14417" y="15760"/>
                    <a:pt x="4918" y="38219"/>
                  </a:cubicBezTo>
                  <a:lnTo>
                    <a:pt x="0" y="62577"/>
                  </a:lnTo>
                  <a:lnTo>
                    <a:pt x="4918" y="86933"/>
                  </a:lnTo>
                  <a:cubicBezTo>
                    <a:pt x="14417" y="109393"/>
                    <a:pt x="36657" y="125153"/>
                    <a:pt x="62577" y="125153"/>
                  </a:cubicBezTo>
                  <a:close/>
                  <a:moveTo>
                    <a:pt x="6166566" y="106825"/>
                  </a:moveTo>
                  <a:cubicBezTo>
                    <a:pt x="6177889" y="95501"/>
                    <a:pt x="6184894" y="79857"/>
                    <a:pt x="6184894" y="62577"/>
                  </a:cubicBezTo>
                  <a:lnTo>
                    <a:pt x="6184895" y="62577"/>
                  </a:lnTo>
                  <a:cubicBezTo>
                    <a:pt x="6184895" y="28017"/>
                    <a:pt x="6156878" y="0"/>
                    <a:pt x="6122318" y="0"/>
                  </a:cubicBezTo>
                  <a:lnTo>
                    <a:pt x="4587530" y="0"/>
                  </a:lnTo>
                  <a:lnTo>
                    <a:pt x="4598199" y="57953"/>
                  </a:lnTo>
                  <a:lnTo>
                    <a:pt x="4604053" y="125153"/>
                  </a:lnTo>
                  <a:lnTo>
                    <a:pt x="6122317" y="125154"/>
                  </a:lnTo>
                  <a:cubicBezTo>
                    <a:pt x="6139597" y="125154"/>
                    <a:pt x="6155242" y="118149"/>
                    <a:pt x="6166566" y="10682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 rot="18803245" flipV="1">
              <a:off x="6734551" y="3538231"/>
              <a:ext cx="5744196" cy="146108"/>
            </a:xfrm>
            <a:custGeom>
              <a:avLst/>
              <a:gdLst>
                <a:gd name="connsiteX0" fmla="*/ 0 w 6184895"/>
                <a:gd name="connsiteY0" fmla="*/ 62577 h 125154"/>
                <a:gd name="connsiteX1" fmla="*/ 0 w 6184895"/>
                <a:gd name="connsiteY1" fmla="*/ 62577 h 125154"/>
                <a:gd name="connsiteX2" fmla="*/ 0 w 6184895"/>
                <a:gd name="connsiteY2" fmla="*/ 62576 h 125154"/>
                <a:gd name="connsiteX3" fmla="*/ 780816 w 6184895"/>
                <a:gd name="connsiteY3" fmla="*/ 125153 h 125154"/>
                <a:gd name="connsiteX4" fmla="*/ 780834 w 6184895"/>
                <a:gd name="connsiteY4" fmla="*/ 123050 h 125154"/>
                <a:gd name="connsiteX5" fmla="*/ 793739 w 6184895"/>
                <a:gd name="connsiteY5" fmla="*/ 0 h 125154"/>
                <a:gd name="connsiteX6" fmla="*/ 62577 w 6184895"/>
                <a:gd name="connsiteY6" fmla="*/ 0 h 125154"/>
                <a:gd name="connsiteX7" fmla="*/ 4918 w 6184895"/>
                <a:gd name="connsiteY7" fmla="*/ 38219 h 125154"/>
                <a:gd name="connsiteX8" fmla="*/ 0 w 6184895"/>
                <a:gd name="connsiteY8" fmla="*/ 62577 h 125154"/>
                <a:gd name="connsiteX9" fmla="*/ 4918 w 6184895"/>
                <a:gd name="connsiteY9" fmla="*/ 86933 h 125154"/>
                <a:gd name="connsiteX10" fmla="*/ 62577 w 6184895"/>
                <a:gd name="connsiteY10" fmla="*/ 125153 h 125154"/>
                <a:gd name="connsiteX11" fmla="*/ 6166566 w 6184895"/>
                <a:gd name="connsiteY11" fmla="*/ 106825 h 125154"/>
                <a:gd name="connsiteX12" fmla="*/ 6184894 w 6184895"/>
                <a:gd name="connsiteY12" fmla="*/ 62577 h 125154"/>
                <a:gd name="connsiteX13" fmla="*/ 6184895 w 6184895"/>
                <a:gd name="connsiteY13" fmla="*/ 62577 h 125154"/>
                <a:gd name="connsiteX14" fmla="*/ 6122318 w 6184895"/>
                <a:gd name="connsiteY14" fmla="*/ 0 h 125154"/>
                <a:gd name="connsiteX15" fmla="*/ 4587530 w 6184895"/>
                <a:gd name="connsiteY15" fmla="*/ 0 h 125154"/>
                <a:gd name="connsiteX16" fmla="*/ 4598199 w 6184895"/>
                <a:gd name="connsiteY16" fmla="*/ 57953 h 125154"/>
                <a:gd name="connsiteX17" fmla="*/ 4604053 w 6184895"/>
                <a:gd name="connsiteY17" fmla="*/ 125153 h 125154"/>
                <a:gd name="connsiteX18" fmla="*/ 6122317 w 6184895"/>
                <a:gd name="connsiteY18" fmla="*/ 125154 h 125154"/>
                <a:gd name="connsiteX19" fmla="*/ 6166566 w 6184895"/>
                <a:gd name="connsiteY19" fmla="*/ 106825 h 125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84895" h="125154">
                  <a:moveTo>
                    <a:pt x="0" y="62577"/>
                  </a:moveTo>
                  <a:lnTo>
                    <a:pt x="0" y="62577"/>
                  </a:lnTo>
                  <a:lnTo>
                    <a:pt x="0" y="62576"/>
                  </a:lnTo>
                  <a:close/>
                  <a:moveTo>
                    <a:pt x="780816" y="125153"/>
                  </a:moveTo>
                  <a:lnTo>
                    <a:pt x="780834" y="123050"/>
                  </a:lnTo>
                  <a:lnTo>
                    <a:pt x="793739" y="0"/>
                  </a:lnTo>
                  <a:lnTo>
                    <a:pt x="62577" y="0"/>
                  </a:lnTo>
                  <a:cubicBezTo>
                    <a:pt x="36657" y="0"/>
                    <a:pt x="14417" y="15760"/>
                    <a:pt x="4918" y="38219"/>
                  </a:cubicBezTo>
                  <a:lnTo>
                    <a:pt x="0" y="62577"/>
                  </a:lnTo>
                  <a:lnTo>
                    <a:pt x="4918" y="86933"/>
                  </a:lnTo>
                  <a:cubicBezTo>
                    <a:pt x="14417" y="109393"/>
                    <a:pt x="36657" y="125153"/>
                    <a:pt x="62577" y="125153"/>
                  </a:cubicBezTo>
                  <a:close/>
                  <a:moveTo>
                    <a:pt x="6166566" y="106825"/>
                  </a:moveTo>
                  <a:cubicBezTo>
                    <a:pt x="6177889" y="95501"/>
                    <a:pt x="6184894" y="79857"/>
                    <a:pt x="6184894" y="62577"/>
                  </a:cubicBezTo>
                  <a:lnTo>
                    <a:pt x="6184895" y="62577"/>
                  </a:lnTo>
                  <a:cubicBezTo>
                    <a:pt x="6184895" y="28017"/>
                    <a:pt x="6156878" y="0"/>
                    <a:pt x="6122318" y="0"/>
                  </a:cubicBezTo>
                  <a:lnTo>
                    <a:pt x="4587530" y="0"/>
                  </a:lnTo>
                  <a:lnTo>
                    <a:pt x="4598199" y="57953"/>
                  </a:lnTo>
                  <a:lnTo>
                    <a:pt x="4604053" y="125153"/>
                  </a:lnTo>
                  <a:lnTo>
                    <a:pt x="6122317" y="125154"/>
                  </a:lnTo>
                  <a:cubicBezTo>
                    <a:pt x="6139597" y="125154"/>
                    <a:pt x="6155242" y="118149"/>
                    <a:pt x="6166566" y="10682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Freeform 22"/>
          <p:cNvSpPr/>
          <p:nvPr/>
        </p:nvSpPr>
        <p:spPr>
          <a:xfrm>
            <a:off x="4412795" y="1306951"/>
            <a:ext cx="1787153" cy="1906788"/>
          </a:xfrm>
          <a:custGeom>
            <a:avLst/>
            <a:gdLst>
              <a:gd name="connsiteX0" fmla="*/ 781313 w 1787153"/>
              <a:gd name="connsiteY0" fmla="*/ 0 h 1906788"/>
              <a:gd name="connsiteX1" fmla="*/ 1787153 w 1787153"/>
              <a:gd name="connsiteY1" fmla="*/ 1005840 h 1906788"/>
              <a:gd name="connsiteX2" fmla="*/ 1260756 w 1787153"/>
              <a:gd name="connsiteY2" fmla="*/ 1890281 h 1906788"/>
              <a:gd name="connsiteX3" fmla="*/ 1226490 w 1787153"/>
              <a:gd name="connsiteY3" fmla="*/ 1906788 h 1906788"/>
              <a:gd name="connsiteX4" fmla="*/ 1222430 w 1787153"/>
              <a:gd name="connsiteY4" fmla="*/ 1879245 h 1906788"/>
              <a:gd name="connsiteX5" fmla="*/ 49153 w 1787153"/>
              <a:gd name="connsiteY5" fmla="*/ 398164 h 1906788"/>
              <a:gd name="connsiteX6" fmla="*/ 0 w 1787153"/>
              <a:gd name="connsiteY6" fmla="*/ 379537 h 1906788"/>
              <a:gd name="connsiteX7" fmla="*/ 70077 w 1787153"/>
              <a:gd name="connsiteY7" fmla="*/ 294604 h 1906788"/>
              <a:gd name="connsiteX8" fmla="*/ 781313 w 1787153"/>
              <a:gd name="connsiteY8" fmla="*/ 0 h 190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7153" h="1906788">
                <a:moveTo>
                  <a:pt x="781313" y="0"/>
                </a:moveTo>
                <a:cubicBezTo>
                  <a:pt x="1336823" y="0"/>
                  <a:pt x="1787153" y="450330"/>
                  <a:pt x="1787153" y="1005840"/>
                </a:cubicBezTo>
                <a:cubicBezTo>
                  <a:pt x="1787153" y="1387753"/>
                  <a:pt x="1574302" y="1719952"/>
                  <a:pt x="1260756" y="1890281"/>
                </a:cubicBezTo>
                <a:lnTo>
                  <a:pt x="1226490" y="1906788"/>
                </a:lnTo>
                <a:lnTo>
                  <a:pt x="1222430" y="1879245"/>
                </a:lnTo>
                <a:cubicBezTo>
                  <a:pt x="1090078" y="1209586"/>
                  <a:pt x="643494" y="658439"/>
                  <a:pt x="49153" y="398164"/>
                </a:cubicBezTo>
                <a:lnTo>
                  <a:pt x="0" y="379537"/>
                </a:lnTo>
                <a:lnTo>
                  <a:pt x="70077" y="294604"/>
                </a:lnTo>
                <a:cubicBezTo>
                  <a:pt x="252098" y="112583"/>
                  <a:pt x="503558" y="0"/>
                  <a:pt x="781313" y="0"/>
                </a:cubicBezTo>
                <a:close/>
              </a:path>
            </a:pathLst>
          </a:custGeom>
          <a:solidFill>
            <a:srgbClr val="6C2E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nut 23"/>
          <p:cNvSpPr/>
          <p:nvPr/>
        </p:nvSpPr>
        <p:spPr>
          <a:xfrm>
            <a:off x="1623853" y="1527668"/>
            <a:ext cx="4114800" cy="4114800"/>
          </a:xfrm>
          <a:prstGeom prst="donut">
            <a:avLst>
              <a:gd name="adj" fmla="val 6614"/>
            </a:avLst>
          </a:prstGeom>
          <a:gradFill>
            <a:gsLst>
              <a:gs pos="5000">
                <a:srgbClr val="FF99FF"/>
              </a:gs>
              <a:gs pos="38000">
                <a:srgbClr val="00B0F0"/>
              </a:gs>
              <a:gs pos="74000">
                <a:srgbClr val="6C2E8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271758" y="57646"/>
            <a:ext cx="11923992" cy="184466"/>
            <a:chOff x="1271758" y="120710"/>
            <a:chExt cx="11923992" cy="184466"/>
          </a:xfrm>
        </p:grpSpPr>
        <p:cxnSp>
          <p:nvCxnSpPr>
            <p:cNvPr id="26" name="Straight Connector 25"/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 rot="16200000" flipH="1">
            <a:off x="-1571825" y="3158749"/>
            <a:ext cx="3474720" cy="184466"/>
            <a:chOff x="1271758" y="120710"/>
            <a:chExt cx="11923992" cy="184466"/>
          </a:xfrm>
        </p:grpSpPr>
        <p:cxnSp>
          <p:nvCxnSpPr>
            <p:cNvPr id="31" name="Straight Connector 30"/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 flipV="1">
            <a:off x="1329563" y="6547789"/>
            <a:ext cx="11923992" cy="184466"/>
            <a:chOff x="1271758" y="120710"/>
            <a:chExt cx="11923992" cy="184466"/>
          </a:xfrm>
        </p:grpSpPr>
        <p:cxnSp>
          <p:nvCxnSpPr>
            <p:cNvPr id="36" name="Straight Connector 35"/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 rot="5400000">
            <a:off x="10984229" y="5425833"/>
            <a:ext cx="1920240" cy="184466"/>
            <a:chOff x="1271758" y="120710"/>
            <a:chExt cx="11923992" cy="184466"/>
          </a:xfrm>
        </p:grpSpPr>
        <p:cxnSp>
          <p:nvCxnSpPr>
            <p:cNvPr id="41" name="Straight Connector 40"/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6996157" y="1612899"/>
            <a:ext cx="518959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err="1" smtClean="0">
                <a:solidFill>
                  <a:srgbClr val="0070C0"/>
                </a:solidFill>
              </a:rPr>
              <a:t>শিক্ষক</a:t>
            </a:r>
            <a:r>
              <a:rPr lang="en-US" sz="4000" u="sng" dirty="0" smtClean="0">
                <a:solidFill>
                  <a:srgbClr val="0070C0"/>
                </a:solidFill>
              </a:rPr>
              <a:t> </a:t>
            </a:r>
            <a:r>
              <a:rPr lang="en-US" sz="4000" u="sng" dirty="0" err="1" smtClean="0">
                <a:solidFill>
                  <a:srgbClr val="0070C0"/>
                </a:solidFill>
              </a:rPr>
              <a:t>পরিচিতি</a:t>
            </a:r>
            <a:endParaRPr lang="en-US" sz="4000" u="sng" dirty="0" smtClean="0">
              <a:solidFill>
                <a:srgbClr val="0070C0"/>
              </a:solidFill>
            </a:endParaRPr>
          </a:p>
          <a:p>
            <a:r>
              <a:rPr lang="en-US" sz="4000" dirty="0" err="1" smtClean="0">
                <a:solidFill>
                  <a:srgbClr val="0070C0"/>
                </a:solidFill>
              </a:rPr>
              <a:t>মোঃ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নাজমুল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হক</a:t>
            </a:r>
            <a:endParaRPr lang="en-US" sz="4000" dirty="0" smtClean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7030A0"/>
                </a:solidFill>
              </a:rPr>
              <a:t>      </a:t>
            </a:r>
            <a:r>
              <a:rPr lang="en-US" sz="2400" dirty="0" err="1" smtClean="0">
                <a:solidFill>
                  <a:srgbClr val="7030A0"/>
                </a:solidFill>
              </a:rPr>
              <a:t>সহকারী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শিক্ষক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smtClean="0">
                <a:solidFill>
                  <a:srgbClr val="7030A0"/>
                </a:solidFill>
              </a:rPr>
              <a:t>(</a:t>
            </a:r>
            <a:r>
              <a:rPr lang="en-US" sz="2400" dirty="0" err="1" smtClean="0">
                <a:solidFill>
                  <a:srgbClr val="7030A0"/>
                </a:solidFill>
              </a:rPr>
              <a:t>গণিত</a:t>
            </a:r>
            <a:r>
              <a:rPr lang="en-US" sz="2400" dirty="0" smtClean="0">
                <a:solidFill>
                  <a:srgbClr val="7030A0"/>
                </a:solidFill>
              </a:rPr>
              <a:t> ও </a:t>
            </a:r>
            <a:r>
              <a:rPr lang="en-US" sz="2400" dirty="0" err="1" smtClean="0">
                <a:solidFill>
                  <a:srgbClr val="7030A0"/>
                </a:solidFill>
              </a:rPr>
              <a:t>সা.বি</a:t>
            </a:r>
            <a:r>
              <a:rPr lang="en-US" sz="2400" dirty="0" smtClean="0">
                <a:solidFill>
                  <a:srgbClr val="7030A0"/>
                </a:solidFill>
              </a:rPr>
              <a:t>.)</a:t>
            </a: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শ্রীধরগুড়নই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আত্রাই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নওগাঁ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solidFill>
                  <a:srgbClr val="6C2E8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2400" dirty="0" smtClean="0">
                <a:solidFill>
                  <a:srgbClr val="6C2E8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6C2E8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অ্যাম্বাসেডর</a:t>
            </a:r>
            <a:r>
              <a:rPr lang="en-US" sz="2400" dirty="0" smtClean="0">
                <a:solidFill>
                  <a:srgbClr val="6C2E8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rgbClr val="6C2E8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নওগাঁ</a:t>
            </a:r>
            <a:r>
              <a:rPr lang="en-US" sz="2400" dirty="0" smtClean="0">
                <a:solidFill>
                  <a:srgbClr val="6C2E8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cs typeface="NikoshBAN" panose="02000000000000000000" pitchFamily="2" charset="0"/>
                <a:hlinkClick r:id="rId5"/>
              </a:rPr>
              <a:t>nazhoq71@gmail.com</a:t>
            </a:r>
            <a:endParaRPr lang="en-US" sz="2400" dirty="0">
              <a:cs typeface="NikoshBAN" panose="02000000000000000000" pitchFamily="2" charset="0"/>
            </a:endParaRP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০১৭২৪-৬৬৭১৬৬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Frame 46"/>
          <p:cNvSpPr/>
          <p:nvPr/>
        </p:nvSpPr>
        <p:spPr>
          <a:xfrm>
            <a:off x="0" y="-47296"/>
            <a:ext cx="12191999" cy="6905296"/>
          </a:xfrm>
          <a:prstGeom prst="frame">
            <a:avLst>
              <a:gd name="adj1" fmla="val 50000"/>
            </a:avLst>
          </a:prstGeom>
          <a:solidFill>
            <a:schemeClr val="accent1">
              <a:lumMod val="20000"/>
              <a:lumOff val="80000"/>
            </a:schemeClr>
          </a:solidFill>
          <a:ln w="231775" cmpd="thinThick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12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  <p:bldP spid="17" grpId="0" animBg="1"/>
      <p:bldP spid="18" grpId="0" animBg="1"/>
      <p:bldP spid="23" grpId="0" animBg="1"/>
      <p:bldP spid="24" grpId="0" animBg="1"/>
      <p:bldP spid="24" grpId="1" animBg="1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4404" y="599571"/>
            <a:ext cx="3866766" cy="5375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" name="Group 2"/>
          <p:cNvGrpSpPr/>
          <p:nvPr/>
        </p:nvGrpSpPr>
        <p:grpSpPr>
          <a:xfrm>
            <a:off x="-674913" y="-356278"/>
            <a:ext cx="1609502" cy="1813420"/>
            <a:chOff x="-2714694" y="-35700"/>
            <a:chExt cx="1609502" cy="1813420"/>
          </a:xfrm>
          <a:solidFill>
            <a:srgbClr val="7AC9E0"/>
          </a:solidFill>
        </p:grpSpPr>
        <p:sp>
          <p:nvSpPr>
            <p:cNvPr id="4" name="Freeform 3"/>
            <p:cNvSpPr/>
            <p:nvPr/>
          </p:nvSpPr>
          <p:spPr>
            <a:xfrm rot="3047481">
              <a:off x="-2385352" y="-3570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 rot="3053245">
              <a:off x="-2714694" y="49756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 rot="17201849">
            <a:off x="-650880" y="5491119"/>
            <a:ext cx="1609502" cy="1813420"/>
            <a:chOff x="-2714694" y="-35700"/>
            <a:chExt cx="1609502" cy="1813420"/>
          </a:xfrm>
          <a:solidFill>
            <a:srgbClr val="7AC9E0"/>
          </a:solidFill>
        </p:grpSpPr>
        <p:sp>
          <p:nvSpPr>
            <p:cNvPr id="7" name="Freeform 6"/>
            <p:cNvSpPr/>
            <p:nvPr/>
          </p:nvSpPr>
          <p:spPr>
            <a:xfrm rot="3047481">
              <a:off x="-2385352" y="-3570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 rot="3053245">
              <a:off x="-2714694" y="49756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271758" y="57646"/>
            <a:ext cx="9601200" cy="184466"/>
            <a:chOff x="1271758" y="120710"/>
            <a:chExt cx="11923992" cy="184466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ln>
              <a:solidFill>
                <a:srgbClr val="7AC9E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ln>
              <a:solidFill>
                <a:srgbClr val="7AC9E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ln>
              <a:solidFill>
                <a:srgbClr val="7AC9E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ln>
              <a:solidFill>
                <a:srgbClr val="7AC9E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 rot="16200000" flipH="1">
            <a:off x="-1587596" y="3158749"/>
            <a:ext cx="3474720" cy="184466"/>
            <a:chOff x="1271758" y="120710"/>
            <a:chExt cx="11923992" cy="184466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ln>
              <a:solidFill>
                <a:srgbClr val="7AC9E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ln>
              <a:solidFill>
                <a:srgbClr val="7AC9E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ln>
              <a:solidFill>
                <a:srgbClr val="7AC9E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ln>
              <a:solidFill>
                <a:srgbClr val="7AC9E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 flipH="1">
            <a:off x="11159744" y="-203878"/>
            <a:ext cx="1609502" cy="1813420"/>
            <a:chOff x="-2714694" y="-35700"/>
            <a:chExt cx="1609502" cy="1813420"/>
          </a:xfrm>
          <a:solidFill>
            <a:srgbClr val="7AC9E0"/>
          </a:solidFill>
        </p:grpSpPr>
        <p:sp>
          <p:nvSpPr>
            <p:cNvPr id="20" name="Freeform 19"/>
            <p:cNvSpPr/>
            <p:nvPr/>
          </p:nvSpPr>
          <p:spPr>
            <a:xfrm rot="3047481">
              <a:off x="-2385352" y="-3570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 rot="3053245">
              <a:off x="-2714694" y="49756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 rot="4398151" flipH="1">
            <a:off x="11183777" y="5643519"/>
            <a:ext cx="1609502" cy="1813420"/>
            <a:chOff x="-2714694" y="-35700"/>
            <a:chExt cx="1609502" cy="1813420"/>
          </a:xfrm>
          <a:solidFill>
            <a:srgbClr val="7AC9E0"/>
          </a:solidFill>
        </p:grpSpPr>
        <p:sp>
          <p:nvSpPr>
            <p:cNvPr id="23" name="Freeform 22"/>
            <p:cNvSpPr/>
            <p:nvPr/>
          </p:nvSpPr>
          <p:spPr>
            <a:xfrm rot="3047481">
              <a:off x="-2385352" y="-3570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 rot="3053245">
              <a:off x="-2714694" y="49756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 flipV="1">
            <a:off x="1329563" y="6557669"/>
            <a:ext cx="9615099" cy="212686"/>
            <a:chOff x="1271758" y="120710"/>
            <a:chExt cx="11923992" cy="184466"/>
          </a:xfrm>
        </p:grpSpPr>
        <p:cxnSp>
          <p:nvCxnSpPr>
            <p:cNvPr id="26" name="Straight Connector 25"/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ln>
              <a:solidFill>
                <a:srgbClr val="7AC9E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ln>
              <a:solidFill>
                <a:srgbClr val="7AC9E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ln>
              <a:solidFill>
                <a:srgbClr val="7AC9E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ln>
              <a:solidFill>
                <a:srgbClr val="7AC9E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 rot="16200000" flipH="1">
            <a:off x="10147204" y="3311149"/>
            <a:ext cx="3474720" cy="184466"/>
            <a:chOff x="1271758" y="120710"/>
            <a:chExt cx="11923992" cy="184466"/>
          </a:xfrm>
        </p:grpSpPr>
        <p:cxnSp>
          <p:nvCxnSpPr>
            <p:cNvPr id="31" name="Straight Connector 30"/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ln>
              <a:solidFill>
                <a:srgbClr val="7AC9E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ln>
              <a:solidFill>
                <a:srgbClr val="7AC9E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ln>
              <a:solidFill>
                <a:srgbClr val="7AC9E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ln>
              <a:solidFill>
                <a:srgbClr val="7AC9E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6466022" y="778962"/>
            <a:ext cx="5535478" cy="5169871"/>
            <a:chOff x="6466022" y="778962"/>
            <a:chExt cx="5535478" cy="5169871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66022" y="778962"/>
              <a:ext cx="3831674" cy="516987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7" name="Rectangle 36"/>
            <p:cNvSpPr/>
            <p:nvPr/>
          </p:nvSpPr>
          <p:spPr>
            <a:xfrm>
              <a:off x="6686550" y="1399126"/>
              <a:ext cx="3314700" cy="40803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667893" y="1399126"/>
              <a:ext cx="5333607" cy="3600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u="sng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3600" u="sng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u="sng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3600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বিষয়ঃ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গণিত</a:t>
              </a:r>
              <a:endParaRPr lang="en-US" sz="28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দশম</a:t>
              </a:r>
              <a:endParaRPr lang="en-US" sz="28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অষ্টম</a:t>
              </a:r>
              <a:endParaRPr lang="en-US" sz="28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পাঠঃ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বৃত্ত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সম্পর্কীয়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সম্পাদ্য</a:t>
              </a:r>
              <a:endParaRPr lang="en-US" sz="28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পাঠ্যাংশঃ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বৃত্তের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কেন্দ্র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নির্ণয়</a:t>
              </a:r>
              <a:endParaRPr lang="en-US" sz="24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সময়ঃ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৪৫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en-US" sz="28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তারিখঃ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১৬.০৫.২০২০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খ্রি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8887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screen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875" r="100000">
                        <a14:foregroundMark x1="46875" y1="37000" x2="46875" y2="6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5418" y="3613981"/>
            <a:ext cx="783729" cy="9831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screen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2907" r="100000">
                        <a14:foregroundMark x1="32558" y1="27434" x2="32558" y2="47788"/>
                        <a14:foregroundMark x1="56395" y1="69469" x2="55233" y2="87611"/>
                        <a14:foregroundMark x1="62791" y1="75221" x2="63372" y2="82743"/>
                        <a14:foregroundMark x1="70349" y1="85841" x2="70930" y2="78319"/>
                        <a14:foregroundMark x1="63953" y1="95575" x2="63372" y2="87611"/>
                        <a14:backgroundMark x1="60465" y1="85841" x2="59884" y2="69912"/>
                        <a14:backgroundMark x1="65116" y1="88053" x2="66860" y2="78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2056" y="3869366"/>
            <a:ext cx="853173" cy="11210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screen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17" b="100000" l="10000" r="90000">
                        <a14:foregroundMark x1="16458" y1="4167" x2="16458" y2="5833"/>
                        <a14:foregroundMark x1="75625" y1="68333" x2="86458" y2="83750"/>
                        <a14:foregroundMark x1="82917" y1="74583" x2="82708" y2="67708"/>
                        <a14:backgroundMark x1="81875" y1="74167" x2="82708" y2="69583"/>
                        <a14:backgroundMark x1="85208" y1="85625" x2="85417" y2="80417"/>
                        <a14:backgroundMark x1="85417" y1="85625" x2="86042" y2="80417"/>
                        <a14:backgroundMark x1="84167" y1="82917" x2="85625" y2="79167"/>
                        <a14:backgroundMark x1="86667" y1="86042" x2="86250" y2="82083"/>
                        <a14:backgroundMark x1="81458" y1="82083" x2="81250" y2="71667"/>
                        <a14:backgroundMark x1="77708" y1="76875" x2="77917" y2="68333"/>
                        <a14:backgroundMark x1="78750" y1="75833" x2="78750" y2="70000"/>
                        <a14:backgroundMark x1="82083" y1="79375" x2="82083" y2="7583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933" y="3693849"/>
            <a:ext cx="1248292" cy="12482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0" cstate="screen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56800" y1="30806" x2="42400" y2="61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3127" y="4843770"/>
            <a:ext cx="613819" cy="10336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2" cstate="screen"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3077" y1="36652" x2="41026" y2="51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1757" y="2846418"/>
            <a:ext cx="959324" cy="10813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4" cstate="screen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34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7965" y="2906455"/>
            <a:ext cx="1052349" cy="96291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6" cstate="screen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76812" y1="72330" x2="77778" y2="88350"/>
                        <a14:foregroundMark x1="9662" y1="46602" x2="8213" y2="509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6441" y="2850499"/>
            <a:ext cx="1026879" cy="102036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8" cstate="screen">
            <a:biLevel thresh="75000"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83575">
                        <a14:foregroundMark x1="34300" y1="26549" x2="34300" y2="71681"/>
                        <a14:foregroundMark x1="53140" y1="86726" x2="52174" y2="74779"/>
                        <a14:backgroundMark x1="23671" y1="45575" x2="24638" y2="429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9840" y="4745748"/>
            <a:ext cx="1318995" cy="14399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0" cstate="screen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>
                        <a14:foregroundMark x1="30890" y1="35814" x2="30890" y2="55349"/>
                        <a14:foregroundMark x1="82723" y1="90698" x2="82723" y2="846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49611" y="3980578"/>
            <a:ext cx="948688" cy="1067532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-843607" y="-120855"/>
            <a:ext cx="15011065" cy="4282542"/>
            <a:chOff x="-843607" y="-120855"/>
            <a:chExt cx="15011065" cy="4282542"/>
          </a:xfrm>
        </p:grpSpPr>
        <p:grpSp>
          <p:nvGrpSpPr>
            <p:cNvPr id="28" name="Group 27"/>
            <p:cNvGrpSpPr/>
            <p:nvPr/>
          </p:nvGrpSpPr>
          <p:grpSpPr>
            <a:xfrm>
              <a:off x="-843607" y="-120855"/>
              <a:ext cx="15011065" cy="4282542"/>
              <a:chOff x="-843607" y="-216105"/>
              <a:chExt cx="15011065" cy="4282542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22" cstate="screen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saturation sat="400000"/>
                        </a14:imgEffect>
                        <a14:imgEffect>
                          <a14:brightnessContrast brigh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-175136" y="11809"/>
                <a:ext cx="5472305" cy="782881"/>
              </a:xfrm>
              <a:prstGeom prst="rect">
                <a:avLst/>
              </a:prstGeom>
            </p:spPr>
          </p:pic>
          <p:grpSp>
            <p:nvGrpSpPr>
              <p:cNvPr id="31" name="Group 30"/>
              <p:cNvGrpSpPr/>
              <p:nvPr/>
            </p:nvGrpSpPr>
            <p:grpSpPr>
              <a:xfrm>
                <a:off x="5228440" y="-216105"/>
                <a:ext cx="2753365" cy="976902"/>
                <a:chOff x="1181100" y="3409950"/>
                <a:chExt cx="3295650" cy="2333625"/>
              </a:xfr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22000">
                    <a:schemeClr val="tx1"/>
                  </a:gs>
                  <a:gs pos="94000">
                    <a:schemeClr val="tx1"/>
                  </a:gs>
                </a:gsLst>
                <a:lin ang="5400000" scaled="1"/>
              </a:gradFill>
            </p:grpSpPr>
            <p:sp>
              <p:nvSpPr>
                <p:cNvPr id="55" name="Freeform 54"/>
                <p:cNvSpPr/>
                <p:nvPr/>
              </p:nvSpPr>
              <p:spPr>
                <a:xfrm>
                  <a:off x="1181100" y="3409950"/>
                  <a:ext cx="3295650" cy="2333625"/>
                </a:xfrm>
                <a:custGeom>
                  <a:avLst/>
                  <a:gdLst>
                    <a:gd name="connsiteX0" fmla="*/ 1647825 w 3295650"/>
                    <a:gd name="connsiteY0" fmla="*/ 0 h 2333625"/>
                    <a:gd name="connsiteX1" fmla="*/ 1671700 w 3295650"/>
                    <a:gd name="connsiteY1" fmla="*/ 2042903 h 2333625"/>
                    <a:gd name="connsiteX2" fmla="*/ 2074313 w 3295650"/>
                    <a:gd name="connsiteY2" fmla="*/ 78218 h 2333625"/>
                    <a:gd name="connsiteX3" fmla="*/ 1717820 w 3295650"/>
                    <a:gd name="connsiteY3" fmla="*/ 2060117 h 2333625"/>
                    <a:gd name="connsiteX4" fmla="*/ 2471738 w 3295650"/>
                    <a:gd name="connsiteY4" fmla="*/ 307542 h 2333625"/>
                    <a:gd name="connsiteX5" fmla="*/ 1759172 w 3295650"/>
                    <a:gd name="connsiteY5" fmla="*/ 2093377 h 2333625"/>
                    <a:gd name="connsiteX6" fmla="*/ 2813013 w 3295650"/>
                    <a:gd name="connsiteY6" fmla="*/ 672344 h 2333625"/>
                    <a:gd name="connsiteX7" fmla="*/ 1792936 w 3295650"/>
                    <a:gd name="connsiteY7" fmla="*/ 2140411 h 2333625"/>
                    <a:gd name="connsiteX8" fmla="*/ 3074883 w 3295650"/>
                    <a:gd name="connsiteY8" fmla="*/ 1147763 h 2333625"/>
                    <a:gd name="connsiteX9" fmla="*/ 1816811 w 3295650"/>
                    <a:gd name="connsiteY9" fmla="*/ 2198017 h 2333625"/>
                    <a:gd name="connsiteX10" fmla="*/ 3239502 w 3295650"/>
                    <a:gd name="connsiteY10" fmla="*/ 1701399 h 2333625"/>
                    <a:gd name="connsiteX11" fmla="*/ 1829168 w 3295650"/>
                    <a:gd name="connsiteY11" fmla="*/ 2262266 h 2333625"/>
                    <a:gd name="connsiteX12" fmla="*/ 3295650 w 3295650"/>
                    <a:gd name="connsiteY12" fmla="*/ 2295525 h 2333625"/>
                    <a:gd name="connsiteX13" fmla="*/ 1829168 w 3295650"/>
                    <a:gd name="connsiteY13" fmla="*/ 2328784 h 2333625"/>
                    <a:gd name="connsiteX14" fmla="*/ 1841341 w 3295650"/>
                    <a:gd name="connsiteY14" fmla="*/ 2333625 h 2333625"/>
                    <a:gd name="connsiteX15" fmla="*/ 1454309 w 3295650"/>
                    <a:gd name="connsiteY15" fmla="*/ 2333625 h 2333625"/>
                    <a:gd name="connsiteX16" fmla="*/ 1466482 w 3295650"/>
                    <a:gd name="connsiteY16" fmla="*/ 2328784 h 2333625"/>
                    <a:gd name="connsiteX17" fmla="*/ 0 w 3295650"/>
                    <a:gd name="connsiteY17" fmla="*/ 2295525 h 2333625"/>
                    <a:gd name="connsiteX18" fmla="*/ 1466482 w 3295650"/>
                    <a:gd name="connsiteY18" fmla="*/ 2262266 h 2333625"/>
                    <a:gd name="connsiteX19" fmla="*/ 56148 w 3295650"/>
                    <a:gd name="connsiteY19" fmla="*/ 1701399 h 2333625"/>
                    <a:gd name="connsiteX20" fmla="*/ 1478839 w 3295650"/>
                    <a:gd name="connsiteY20" fmla="*/ 2198017 h 2333625"/>
                    <a:gd name="connsiteX21" fmla="*/ 220767 w 3295650"/>
                    <a:gd name="connsiteY21" fmla="*/ 1147763 h 2333625"/>
                    <a:gd name="connsiteX22" fmla="*/ 1502714 w 3295650"/>
                    <a:gd name="connsiteY22" fmla="*/ 2140411 h 2333625"/>
                    <a:gd name="connsiteX23" fmla="*/ 482637 w 3295650"/>
                    <a:gd name="connsiteY23" fmla="*/ 672344 h 2333625"/>
                    <a:gd name="connsiteX24" fmla="*/ 1536478 w 3295650"/>
                    <a:gd name="connsiteY24" fmla="*/ 2093377 h 2333625"/>
                    <a:gd name="connsiteX25" fmla="*/ 823913 w 3295650"/>
                    <a:gd name="connsiteY25" fmla="*/ 307542 h 2333625"/>
                    <a:gd name="connsiteX26" fmla="*/ 1577830 w 3295650"/>
                    <a:gd name="connsiteY26" fmla="*/ 2060117 h 2333625"/>
                    <a:gd name="connsiteX27" fmla="*/ 1221337 w 3295650"/>
                    <a:gd name="connsiteY27" fmla="*/ 78218 h 2333625"/>
                    <a:gd name="connsiteX28" fmla="*/ 1623950 w 3295650"/>
                    <a:gd name="connsiteY28" fmla="*/ 2042903 h 2333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3295650" h="2333625">
                      <a:moveTo>
                        <a:pt x="1647825" y="0"/>
                      </a:moveTo>
                      <a:lnTo>
                        <a:pt x="1671700" y="2042903"/>
                      </a:lnTo>
                      <a:lnTo>
                        <a:pt x="2074313" y="78218"/>
                      </a:lnTo>
                      <a:lnTo>
                        <a:pt x="1717820" y="2060117"/>
                      </a:lnTo>
                      <a:lnTo>
                        <a:pt x="2471738" y="307542"/>
                      </a:lnTo>
                      <a:lnTo>
                        <a:pt x="1759172" y="2093377"/>
                      </a:lnTo>
                      <a:lnTo>
                        <a:pt x="2813013" y="672344"/>
                      </a:lnTo>
                      <a:lnTo>
                        <a:pt x="1792936" y="2140411"/>
                      </a:lnTo>
                      <a:lnTo>
                        <a:pt x="3074883" y="1147763"/>
                      </a:lnTo>
                      <a:lnTo>
                        <a:pt x="1816811" y="2198017"/>
                      </a:lnTo>
                      <a:lnTo>
                        <a:pt x="3239502" y="1701399"/>
                      </a:lnTo>
                      <a:lnTo>
                        <a:pt x="1829168" y="2262266"/>
                      </a:lnTo>
                      <a:lnTo>
                        <a:pt x="3295650" y="2295525"/>
                      </a:lnTo>
                      <a:lnTo>
                        <a:pt x="1829168" y="2328784"/>
                      </a:lnTo>
                      <a:lnTo>
                        <a:pt x="1841341" y="2333625"/>
                      </a:lnTo>
                      <a:lnTo>
                        <a:pt x="1454309" y="2333625"/>
                      </a:lnTo>
                      <a:lnTo>
                        <a:pt x="1466482" y="2328784"/>
                      </a:lnTo>
                      <a:lnTo>
                        <a:pt x="0" y="2295525"/>
                      </a:lnTo>
                      <a:lnTo>
                        <a:pt x="1466482" y="2262266"/>
                      </a:lnTo>
                      <a:lnTo>
                        <a:pt x="56148" y="1701399"/>
                      </a:lnTo>
                      <a:lnTo>
                        <a:pt x="1478839" y="2198017"/>
                      </a:lnTo>
                      <a:lnTo>
                        <a:pt x="220767" y="1147763"/>
                      </a:lnTo>
                      <a:lnTo>
                        <a:pt x="1502714" y="2140411"/>
                      </a:lnTo>
                      <a:lnTo>
                        <a:pt x="482637" y="672344"/>
                      </a:lnTo>
                      <a:lnTo>
                        <a:pt x="1536478" y="2093377"/>
                      </a:lnTo>
                      <a:lnTo>
                        <a:pt x="823913" y="307542"/>
                      </a:lnTo>
                      <a:lnTo>
                        <a:pt x="1577830" y="2060117"/>
                      </a:lnTo>
                      <a:lnTo>
                        <a:pt x="1221337" y="78218"/>
                      </a:lnTo>
                      <a:lnTo>
                        <a:pt x="1623950" y="204290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Freeform 55"/>
                <p:cNvSpPr/>
                <p:nvPr/>
              </p:nvSpPr>
              <p:spPr>
                <a:xfrm>
                  <a:off x="1857375" y="4225816"/>
                  <a:ext cx="1943100" cy="1419225"/>
                </a:xfrm>
                <a:custGeom>
                  <a:avLst/>
                  <a:gdLst>
                    <a:gd name="connsiteX0" fmla="*/ 1647825 w 3295650"/>
                    <a:gd name="connsiteY0" fmla="*/ 0 h 2333625"/>
                    <a:gd name="connsiteX1" fmla="*/ 1671700 w 3295650"/>
                    <a:gd name="connsiteY1" fmla="*/ 2042903 h 2333625"/>
                    <a:gd name="connsiteX2" fmla="*/ 2074313 w 3295650"/>
                    <a:gd name="connsiteY2" fmla="*/ 78218 h 2333625"/>
                    <a:gd name="connsiteX3" fmla="*/ 1717820 w 3295650"/>
                    <a:gd name="connsiteY3" fmla="*/ 2060117 h 2333625"/>
                    <a:gd name="connsiteX4" fmla="*/ 2471738 w 3295650"/>
                    <a:gd name="connsiteY4" fmla="*/ 307542 h 2333625"/>
                    <a:gd name="connsiteX5" fmla="*/ 1759172 w 3295650"/>
                    <a:gd name="connsiteY5" fmla="*/ 2093377 h 2333625"/>
                    <a:gd name="connsiteX6" fmla="*/ 2813013 w 3295650"/>
                    <a:gd name="connsiteY6" fmla="*/ 672344 h 2333625"/>
                    <a:gd name="connsiteX7" fmla="*/ 1792936 w 3295650"/>
                    <a:gd name="connsiteY7" fmla="*/ 2140411 h 2333625"/>
                    <a:gd name="connsiteX8" fmla="*/ 3074883 w 3295650"/>
                    <a:gd name="connsiteY8" fmla="*/ 1147763 h 2333625"/>
                    <a:gd name="connsiteX9" fmla="*/ 1816811 w 3295650"/>
                    <a:gd name="connsiteY9" fmla="*/ 2198017 h 2333625"/>
                    <a:gd name="connsiteX10" fmla="*/ 3239502 w 3295650"/>
                    <a:gd name="connsiteY10" fmla="*/ 1701399 h 2333625"/>
                    <a:gd name="connsiteX11" fmla="*/ 1829168 w 3295650"/>
                    <a:gd name="connsiteY11" fmla="*/ 2262266 h 2333625"/>
                    <a:gd name="connsiteX12" fmla="*/ 3295650 w 3295650"/>
                    <a:gd name="connsiteY12" fmla="*/ 2295525 h 2333625"/>
                    <a:gd name="connsiteX13" fmla="*/ 1829168 w 3295650"/>
                    <a:gd name="connsiteY13" fmla="*/ 2328784 h 2333625"/>
                    <a:gd name="connsiteX14" fmla="*/ 1841341 w 3295650"/>
                    <a:gd name="connsiteY14" fmla="*/ 2333625 h 2333625"/>
                    <a:gd name="connsiteX15" fmla="*/ 1454309 w 3295650"/>
                    <a:gd name="connsiteY15" fmla="*/ 2333625 h 2333625"/>
                    <a:gd name="connsiteX16" fmla="*/ 1466482 w 3295650"/>
                    <a:gd name="connsiteY16" fmla="*/ 2328784 h 2333625"/>
                    <a:gd name="connsiteX17" fmla="*/ 0 w 3295650"/>
                    <a:gd name="connsiteY17" fmla="*/ 2295525 h 2333625"/>
                    <a:gd name="connsiteX18" fmla="*/ 1466482 w 3295650"/>
                    <a:gd name="connsiteY18" fmla="*/ 2262266 h 2333625"/>
                    <a:gd name="connsiteX19" fmla="*/ 56148 w 3295650"/>
                    <a:gd name="connsiteY19" fmla="*/ 1701399 h 2333625"/>
                    <a:gd name="connsiteX20" fmla="*/ 1478839 w 3295650"/>
                    <a:gd name="connsiteY20" fmla="*/ 2198017 h 2333625"/>
                    <a:gd name="connsiteX21" fmla="*/ 220767 w 3295650"/>
                    <a:gd name="connsiteY21" fmla="*/ 1147763 h 2333625"/>
                    <a:gd name="connsiteX22" fmla="*/ 1502714 w 3295650"/>
                    <a:gd name="connsiteY22" fmla="*/ 2140411 h 2333625"/>
                    <a:gd name="connsiteX23" fmla="*/ 482637 w 3295650"/>
                    <a:gd name="connsiteY23" fmla="*/ 672344 h 2333625"/>
                    <a:gd name="connsiteX24" fmla="*/ 1536478 w 3295650"/>
                    <a:gd name="connsiteY24" fmla="*/ 2093377 h 2333625"/>
                    <a:gd name="connsiteX25" fmla="*/ 823913 w 3295650"/>
                    <a:gd name="connsiteY25" fmla="*/ 307542 h 2333625"/>
                    <a:gd name="connsiteX26" fmla="*/ 1577830 w 3295650"/>
                    <a:gd name="connsiteY26" fmla="*/ 2060117 h 2333625"/>
                    <a:gd name="connsiteX27" fmla="*/ 1221337 w 3295650"/>
                    <a:gd name="connsiteY27" fmla="*/ 78218 h 2333625"/>
                    <a:gd name="connsiteX28" fmla="*/ 1623950 w 3295650"/>
                    <a:gd name="connsiteY28" fmla="*/ 2042903 h 2333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3295650" h="2333625">
                      <a:moveTo>
                        <a:pt x="1647825" y="0"/>
                      </a:moveTo>
                      <a:lnTo>
                        <a:pt x="1671700" y="2042903"/>
                      </a:lnTo>
                      <a:lnTo>
                        <a:pt x="2074313" y="78218"/>
                      </a:lnTo>
                      <a:lnTo>
                        <a:pt x="1717820" y="2060117"/>
                      </a:lnTo>
                      <a:lnTo>
                        <a:pt x="2471738" y="307542"/>
                      </a:lnTo>
                      <a:lnTo>
                        <a:pt x="1759172" y="2093377"/>
                      </a:lnTo>
                      <a:lnTo>
                        <a:pt x="2813013" y="672344"/>
                      </a:lnTo>
                      <a:lnTo>
                        <a:pt x="1792936" y="2140411"/>
                      </a:lnTo>
                      <a:lnTo>
                        <a:pt x="3074883" y="1147763"/>
                      </a:lnTo>
                      <a:lnTo>
                        <a:pt x="1816811" y="2198017"/>
                      </a:lnTo>
                      <a:lnTo>
                        <a:pt x="3239502" y="1701399"/>
                      </a:lnTo>
                      <a:lnTo>
                        <a:pt x="1829168" y="2262266"/>
                      </a:lnTo>
                      <a:lnTo>
                        <a:pt x="3295650" y="2295525"/>
                      </a:lnTo>
                      <a:lnTo>
                        <a:pt x="1829168" y="2328784"/>
                      </a:lnTo>
                      <a:lnTo>
                        <a:pt x="1841341" y="2333625"/>
                      </a:lnTo>
                      <a:lnTo>
                        <a:pt x="1454309" y="2333625"/>
                      </a:lnTo>
                      <a:lnTo>
                        <a:pt x="1466482" y="2328784"/>
                      </a:lnTo>
                      <a:lnTo>
                        <a:pt x="0" y="2295525"/>
                      </a:lnTo>
                      <a:lnTo>
                        <a:pt x="1466482" y="2262266"/>
                      </a:lnTo>
                      <a:lnTo>
                        <a:pt x="56148" y="1701399"/>
                      </a:lnTo>
                      <a:lnTo>
                        <a:pt x="1478839" y="2198017"/>
                      </a:lnTo>
                      <a:lnTo>
                        <a:pt x="220767" y="1147763"/>
                      </a:lnTo>
                      <a:lnTo>
                        <a:pt x="1502714" y="2140411"/>
                      </a:lnTo>
                      <a:lnTo>
                        <a:pt x="482637" y="672344"/>
                      </a:lnTo>
                      <a:lnTo>
                        <a:pt x="1536478" y="2093377"/>
                      </a:lnTo>
                      <a:lnTo>
                        <a:pt x="823913" y="307542"/>
                      </a:lnTo>
                      <a:lnTo>
                        <a:pt x="1577830" y="2060117"/>
                      </a:lnTo>
                      <a:lnTo>
                        <a:pt x="1221337" y="78218"/>
                      </a:lnTo>
                      <a:lnTo>
                        <a:pt x="1623950" y="204290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-843607" y="642524"/>
                <a:ext cx="14097000" cy="472227"/>
                <a:chOff x="-323850" y="3962400"/>
                <a:chExt cx="12077700" cy="472227"/>
              </a:xfrm>
            </p:grpSpPr>
            <p:grpSp>
              <p:nvGrpSpPr>
                <p:cNvPr id="37" name="Group 36"/>
                <p:cNvGrpSpPr/>
                <p:nvPr/>
              </p:nvGrpSpPr>
              <p:grpSpPr>
                <a:xfrm>
                  <a:off x="0" y="3962400"/>
                  <a:ext cx="11372850" cy="153140"/>
                  <a:chOff x="0" y="3962400"/>
                  <a:chExt cx="11372850" cy="153140"/>
                </a:xfrm>
              </p:grpSpPr>
              <p:cxnSp>
                <p:nvCxnSpPr>
                  <p:cNvPr id="53" name="Straight Connector 52"/>
                  <p:cNvCxnSpPr/>
                  <p:nvPr/>
                </p:nvCxnSpPr>
                <p:spPr>
                  <a:xfrm flipV="1">
                    <a:off x="0" y="3962400"/>
                    <a:ext cx="11372850" cy="10953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/>
                  <p:cNvCxnSpPr/>
                  <p:nvPr/>
                </p:nvCxnSpPr>
                <p:spPr>
                  <a:xfrm flipV="1">
                    <a:off x="0" y="4006002"/>
                    <a:ext cx="11372850" cy="10953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lgDashDot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8" name="Group 37"/>
                <p:cNvGrpSpPr/>
                <p:nvPr/>
              </p:nvGrpSpPr>
              <p:grpSpPr>
                <a:xfrm>
                  <a:off x="381000" y="3964885"/>
                  <a:ext cx="11372850" cy="153140"/>
                  <a:chOff x="0" y="3962400"/>
                  <a:chExt cx="11372850" cy="153140"/>
                </a:xfrm>
              </p:grpSpPr>
              <p:cxnSp>
                <p:nvCxnSpPr>
                  <p:cNvPr id="51" name="Straight Connector 50"/>
                  <p:cNvCxnSpPr/>
                  <p:nvPr/>
                </p:nvCxnSpPr>
                <p:spPr>
                  <a:xfrm flipV="1">
                    <a:off x="0" y="3962400"/>
                    <a:ext cx="11372850" cy="10953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/>
                  <p:cNvCxnSpPr/>
                  <p:nvPr/>
                </p:nvCxnSpPr>
                <p:spPr>
                  <a:xfrm flipV="1">
                    <a:off x="0" y="4006002"/>
                    <a:ext cx="11372850" cy="10953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lgDashDot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9" name="Group 38"/>
                <p:cNvGrpSpPr/>
                <p:nvPr/>
              </p:nvGrpSpPr>
              <p:grpSpPr>
                <a:xfrm>
                  <a:off x="57150" y="4057650"/>
                  <a:ext cx="11372850" cy="153140"/>
                  <a:chOff x="0" y="3962400"/>
                  <a:chExt cx="11372850" cy="153140"/>
                </a:xfrm>
              </p:grpSpPr>
              <p:cxnSp>
                <p:nvCxnSpPr>
                  <p:cNvPr id="49" name="Straight Connector 48"/>
                  <p:cNvCxnSpPr/>
                  <p:nvPr/>
                </p:nvCxnSpPr>
                <p:spPr>
                  <a:xfrm flipV="1">
                    <a:off x="0" y="3962400"/>
                    <a:ext cx="11372850" cy="10953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/>
                  <p:cNvCxnSpPr/>
                  <p:nvPr/>
                </p:nvCxnSpPr>
                <p:spPr>
                  <a:xfrm flipV="1">
                    <a:off x="0" y="4006002"/>
                    <a:ext cx="11372850" cy="10953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lgDashDot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0" name="Group 39"/>
                <p:cNvGrpSpPr/>
                <p:nvPr/>
              </p:nvGrpSpPr>
              <p:grpSpPr>
                <a:xfrm>
                  <a:off x="-323850" y="4154910"/>
                  <a:ext cx="11372850" cy="153140"/>
                  <a:chOff x="0" y="3962400"/>
                  <a:chExt cx="11372850" cy="153140"/>
                </a:xfrm>
              </p:grpSpPr>
              <p:cxnSp>
                <p:nvCxnSpPr>
                  <p:cNvPr id="47" name="Straight Connector 46"/>
                  <p:cNvCxnSpPr/>
                  <p:nvPr/>
                </p:nvCxnSpPr>
                <p:spPr>
                  <a:xfrm flipV="1">
                    <a:off x="0" y="3962400"/>
                    <a:ext cx="11372850" cy="10953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47"/>
                  <p:cNvCxnSpPr/>
                  <p:nvPr/>
                </p:nvCxnSpPr>
                <p:spPr>
                  <a:xfrm flipV="1">
                    <a:off x="0" y="4006002"/>
                    <a:ext cx="11372850" cy="10953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lgDashDot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1" name="Group 40"/>
                <p:cNvGrpSpPr/>
                <p:nvPr/>
              </p:nvGrpSpPr>
              <p:grpSpPr>
                <a:xfrm>
                  <a:off x="-123825" y="4281487"/>
                  <a:ext cx="11372850" cy="153140"/>
                  <a:chOff x="0" y="3962400"/>
                  <a:chExt cx="11372850" cy="153140"/>
                </a:xfrm>
              </p:grpSpPr>
              <p:cxnSp>
                <p:nvCxnSpPr>
                  <p:cNvPr id="45" name="Straight Connector 44"/>
                  <p:cNvCxnSpPr/>
                  <p:nvPr/>
                </p:nvCxnSpPr>
                <p:spPr>
                  <a:xfrm flipV="1">
                    <a:off x="0" y="3962400"/>
                    <a:ext cx="11372850" cy="10953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/>
                  <p:cNvCxnSpPr/>
                  <p:nvPr/>
                </p:nvCxnSpPr>
                <p:spPr>
                  <a:xfrm flipV="1">
                    <a:off x="0" y="4006002"/>
                    <a:ext cx="11372850" cy="10953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lgDashDot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2" name="Group 41"/>
                <p:cNvGrpSpPr/>
                <p:nvPr/>
              </p:nvGrpSpPr>
              <p:grpSpPr>
                <a:xfrm>
                  <a:off x="371475" y="4224337"/>
                  <a:ext cx="11372850" cy="153140"/>
                  <a:chOff x="0" y="3962400"/>
                  <a:chExt cx="11372850" cy="153140"/>
                </a:xfrm>
              </p:grpSpPr>
              <p:cxnSp>
                <p:nvCxnSpPr>
                  <p:cNvPr id="43" name="Straight Connector 42"/>
                  <p:cNvCxnSpPr/>
                  <p:nvPr/>
                </p:nvCxnSpPr>
                <p:spPr>
                  <a:xfrm flipV="1">
                    <a:off x="0" y="3962400"/>
                    <a:ext cx="11372850" cy="10953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/>
                  <p:cNvCxnSpPr/>
                  <p:nvPr/>
                </p:nvCxnSpPr>
                <p:spPr>
                  <a:xfrm flipV="1">
                    <a:off x="0" y="4006002"/>
                    <a:ext cx="11372850" cy="10953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lgDashDot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33" name="Freeform 32"/>
              <p:cNvSpPr/>
              <p:nvPr/>
            </p:nvSpPr>
            <p:spPr>
              <a:xfrm>
                <a:off x="4661508" y="379705"/>
                <a:ext cx="9505950" cy="270383"/>
              </a:xfrm>
              <a:custGeom>
                <a:avLst/>
                <a:gdLst>
                  <a:gd name="connsiteX0" fmla="*/ 0 w 9505950"/>
                  <a:gd name="connsiteY0" fmla="*/ 133697 h 270383"/>
                  <a:gd name="connsiteX1" fmla="*/ 1066800 w 9505950"/>
                  <a:gd name="connsiteY1" fmla="*/ 347 h 270383"/>
                  <a:gd name="connsiteX2" fmla="*/ 1200150 w 9505950"/>
                  <a:gd name="connsiteY2" fmla="*/ 95597 h 270383"/>
                  <a:gd name="connsiteX3" fmla="*/ 1676400 w 9505950"/>
                  <a:gd name="connsiteY3" fmla="*/ 114647 h 270383"/>
                  <a:gd name="connsiteX4" fmla="*/ 1885950 w 9505950"/>
                  <a:gd name="connsiteY4" fmla="*/ 95597 h 270383"/>
                  <a:gd name="connsiteX5" fmla="*/ 2305050 w 9505950"/>
                  <a:gd name="connsiteY5" fmla="*/ 19397 h 270383"/>
                  <a:gd name="connsiteX6" fmla="*/ 2400300 w 9505950"/>
                  <a:gd name="connsiteY6" fmla="*/ 171797 h 270383"/>
                  <a:gd name="connsiteX7" fmla="*/ 2895600 w 9505950"/>
                  <a:gd name="connsiteY7" fmla="*/ 57497 h 270383"/>
                  <a:gd name="connsiteX8" fmla="*/ 2762250 w 9505950"/>
                  <a:gd name="connsiteY8" fmla="*/ 228947 h 270383"/>
                  <a:gd name="connsiteX9" fmla="*/ 3448050 w 9505950"/>
                  <a:gd name="connsiteY9" fmla="*/ 38447 h 270383"/>
                  <a:gd name="connsiteX10" fmla="*/ 3619500 w 9505950"/>
                  <a:gd name="connsiteY10" fmla="*/ 38447 h 270383"/>
                  <a:gd name="connsiteX11" fmla="*/ 3981450 w 9505950"/>
                  <a:gd name="connsiteY11" fmla="*/ 267047 h 270383"/>
                  <a:gd name="connsiteX12" fmla="*/ 4343400 w 9505950"/>
                  <a:gd name="connsiteY12" fmla="*/ 171797 h 270383"/>
                  <a:gd name="connsiteX13" fmla="*/ 4591050 w 9505950"/>
                  <a:gd name="connsiteY13" fmla="*/ 133697 h 270383"/>
                  <a:gd name="connsiteX14" fmla="*/ 4895850 w 9505950"/>
                  <a:gd name="connsiteY14" fmla="*/ 247997 h 270383"/>
                  <a:gd name="connsiteX15" fmla="*/ 5238750 w 9505950"/>
                  <a:gd name="connsiteY15" fmla="*/ 76547 h 270383"/>
                  <a:gd name="connsiteX16" fmla="*/ 5334000 w 9505950"/>
                  <a:gd name="connsiteY16" fmla="*/ 76547 h 270383"/>
                  <a:gd name="connsiteX17" fmla="*/ 5429250 w 9505950"/>
                  <a:gd name="connsiteY17" fmla="*/ 152747 h 270383"/>
                  <a:gd name="connsiteX18" fmla="*/ 5810250 w 9505950"/>
                  <a:gd name="connsiteY18" fmla="*/ 171797 h 270383"/>
                  <a:gd name="connsiteX19" fmla="*/ 6343650 w 9505950"/>
                  <a:gd name="connsiteY19" fmla="*/ 171797 h 270383"/>
                  <a:gd name="connsiteX20" fmla="*/ 6343650 w 9505950"/>
                  <a:gd name="connsiteY20" fmla="*/ 171797 h 270383"/>
                  <a:gd name="connsiteX21" fmla="*/ 6419850 w 9505950"/>
                  <a:gd name="connsiteY21" fmla="*/ 57497 h 270383"/>
                  <a:gd name="connsiteX22" fmla="*/ 6762750 w 9505950"/>
                  <a:gd name="connsiteY22" fmla="*/ 209897 h 270383"/>
                  <a:gd name="connsiteX23" fmla="*/ 6762750 w 9505950"/>
                  <a:gd name="connsiteY23" fmla="*/ 209897 h 270383"/>
                  <a:gd name="connsiteX24" fmla="*/ 6858000 w 9505950"/>
                  <a:gd name="connsiteY24" fmla="*/ 133697 h 270383"/>
                  <a:gd name="connsiteX25" fmla="*/ 7353300 w 9505950"/>
                  <a:gd name="connsiteY25" fmla="*/ 209897 h 270383"/>
                  <a:gd name="connsiteX26" fmla="*/ 7391400 w 9505950"/>
                  <a:gd name="connsiteY26" fmla="*/ 209897 h 270383"/>
                  <a:gd name="connsiteX27" fmla="*/ 7810500 w 9505950"/>
                  <a:gd name="connsiteY27" fmla="*/ 38447 h 270383"/>
                  <a:gd name="connsiteX28" fmla="*/ 8229600 w 9505950"/>
                  <a:gd name="connsiteY28" fmla="*/ 152747 h 270383"/>
                  <a:gd name="connsiteX29" fmla="*/ 8629650 w 9505950"/>
                  <a:gd name="connsiteY29" fmla="*/ 57497 h 270383"/>
                  <a:gd name="connsiteX30" fmla="*/ 9505950 w 9505950"/>
                  <a:gd name="connsiteY30" fmla="*/ 19397 h 270383"/>
                  <a:gd name="connsiteX31" fmla="*/ 9505950 w 9505950"/>
                  <a:gd name="connsiteY31" fmla="*/ 19397 h 270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9505950" h="270383">
                    <a:moveTo>
                      <a:pt x="0" y="133697"/>
                    </a:moveTo>
                    <a:cubicBezTo>
                      <a:pt x="433387" y="70197"/>
                      <a:pt x="866775" y="6697"/>
                      <a:pt x="1066800" y="347"/>
                    </a:cubicBezTo>
                    <a:cubicBezTo>
                      <a:pt x="1266825" y="-6003"/>
                      <a:pt x="1098550" y="76547"/>
                      <a:pt x="1200150" y="95597"/>
                    </a:cubicBezTo>
                    <a:cubicBezTo>
                      <a:pt x="1301750" y="114647"/>
                      <a:pt x="1562100" y="114647"/>
                      <a:pt x="1676400" y="114647"/>
                    </a:cubicBezTo>
                    <a:cubicBezTo>
                      <a:pt x="1790700" y="114647"/>
                      <a:pt x="1781175" y="111472"/>
                      <a:pt x="1885950" y="95597"/>
                    </a:cubicBezTo>
                    <a:cubicBezTo>
                      <a:pt x="1990725" y="79722"/>
                      <a:pt x="2219325" y="6697"/>
                      <a:pt x="2305050" y="19397"/>
                    </a:cubicBezTo>
                    <a:cubicBezTo>
                      <a:pt x="2390775" y="32097"/>
                      <a:pt x="2301875" y="165447"/>
                      <a:pt x="2400300" y="171797"/>
                    </a:cubicBezTo>
                    <a:cubicBezTo>
                      <a:pt x="2498725" y="178147"/>
                      <a:pt x="2835275" y="47972"/>
                      <a:pt x="2895600" y="57497"/>
                    </a:cubicBezTo>
                    <a:cubicBezTo>
                      <a:pt x="2955925" y="67022"/>
                      <a:pt x="2670175" y="232122"/>
                      <a:pt x="2762250" y="228947"/>
                    </a:cubicBezTo>
                    <a:cubicBezTo>
                      <a:pt x="2854325" y="225772"/>
                      <a:pt x="3305175" y="70197"/>
                      <a:pt x="3448050" y="38447"/>
                    </a:cubicBezTo>
                    <a:cubicBezTo>
                      <a:pt x="3590925" y="6697"/>
                      <a:pt x="3530600" y="347"/>
                      <a:pt x="3619500" y="38447"/>
                    </a:cubicBezTo>
                    <a:cubicBezTo>
                      <a:pt x="3708400" y="76547"/>
                      <a:pt x="3860800" y="244822"/>
                      <a:pt x="3981450" y="267047"/>
                    </a:cubicBezTo>
                    <a:cubicBezTo>
                      <a:pt x="4102100" y="289272"/>
                      <a:pt x="4241800" y="194022"/>
                      <a:pt x="4343400" y="171797"/>
                    </a:cubicBezTo>
                    <a:cubicBezTo>
                      <a:pt x="4445000" y="149572"/>
                      <a:pt x="4498975" y="120997"/>
                      <a:pt x="4591050" y="133697"/>
                    </a:cubicBezTo>
                    <a:cubicBezTo>
                      <a:pt x="4683125" y="146397"/>
                      <a:pt x="4787900" y="257522"/>
                      <a:pt x="4895850" y="247997"/>
                    </a:cubicBezTo>
                    <a:cubicBezTo>
                      <a:pt x="5003800" y="238472"/>
                      <a:pt x="5165725" y="105122"/>
                      <a:pt x="5238750" y="76547"/>
                    </a:cubicBezTo>
                    <a:cubicBezTo>
                      <a:pt x="5311775" y="47972"/>
                      <a:pt x="5302250" y="63847"/>
                      <a:pt x="5334000" y="76547"/>
                    </a:cubicBezTo>
                    <a:cubicBezTo>
                      <a:pt x="5365750" y="89247"/>
                      <a:pt x="5349875" y="136872"/>
                      <a:pt x="5429250" y="152747"/>
                    </a:cubicBezTo>
                    <a:cubicBezTo>
                      <a:pt x="5508625" y="168622"/>
                      <a:pt x="5657850" y="168622"/>
                      <a:pt x="5810250" y="171797"/>
                    </a:cubicBezTo>
                    <a:cubicBezTo>
                      <a:pt x="5962650" y="174972"/>
                      <a:pt x="6343650" y="171797"/>
                      <a:pt x="6343650" y="171797"/>
                    </a:cubicBezTo>
                    <a:lnTo>
                      <a:pt x="6343650" y="171797"/>
                    </a:lnTo>
                    <a:cubicBezTo>
                      <a:pt x="6356350" y="152747"/>
                      <a:pt x="6350000" y="51147"/>
                      <a:pt x="6419850" y="57497"/>
                    </a:cubicBezTo>
                    <a:cubicBezTo>
                      <a:pt x="6489700" y="63847"/>
                      <a:pt x="6762750" y="209897"/>
                      <a:pt x="6762750" y="209897"/>
                    </a:cubicBezTo>
                    <a:lnTo>
                      <a:pt x="6762750" y="209897"/>
                    </a:lnTo>
                    <a:cubicBezTo>
                      <a:pt x="6778625" y="197197"/>
                      <a:pt x="6759575" y="133697"/>
                      <a:pt x="6858000" y="133697"/>
                    </a:cubicBezTo>
                    <a:cubicBezTo>
                      <a:pt x="6956425" y="133697"/>
                      <a:pt x="7264400" y="197197"/>
                      <a:pt x="7353300" y="209897"/>
                    </a:cubicBezTo>
                    <a:cubicBezTo>
                      <a:pt x="7442200" y="222597"/>
                      <a:pt x="7315200" y="238472"/>
                      <a:pt x="7391400" y="209897"/>
                    </a:cubicBezTo>
                    <a:cubicBezTo>
                      <a:pt x="7467600" y="181322"/>
                      <a:pt x="7670800" y="47972"/>
                      <a:pt x="7810500" y="38447"/>
                    </a:cubicBezTo>
                    <a:cubicBezTo>
                      <a:pt x="7950200" y="28922"/>
                      <a:pt x="8093075" y="149572"/>
                      <a:pt x="8229600" y="152747"/>
                    </a:cubicBezTo>
                    <a:cubicBezTo>
                      <a:pt x="8366125" y="155922"/>
                      <a:pt x="8416925" y="79722"/>
                      <a:pt x="8629650" y="57497"/>
                    </a:cubicBezTo>
                    <a:cubicBezTo>
                      <a:pt x="8842375" y="35272"/>
                      <a:pt x="9505950" y="19397"/>
                      <a:pt x="9505950" y="19397"/>
                    </a:cubicBezTo>
                    <a:lnTo>
                      <a:pt x="9505950" y="19397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 33"/>
              <p:cNvSpPr/>
              <p:nvPr/>
            </p:nvSpPr>
            <p:spPr>
              <a:xfrm rot="20796452">
                <a:off x="7402091" y="695909"/>
                <a:ext cx="4616286" cy="3370528"/>
              </a:xfrm>
              <a:custGeom>
                <a:avLst/>
                <a:gdLst>
                  <a:gd name="connsiteX0" fmla="*/ 0 w 4682078"/>
                  <a:gd name="connsiteY0" fmla="*/ 0 h 3072067"/>
                  <a:gd name="connsiteX1" fmla="*/ 1619250 w 4682078"/>
                  <a:gd name="connsiteY1" fmla="*/ 133350 h 3072067"/>
                  <a:gd name="connsiteX2" fmla="*/ 2133600 w 4682078"/>
                  <a:gd name="connsiteY2" fmla="*/ 342900 h 3072067"/>
                  <a:gd name="connsiteX3" fmla="*/ 2667000 w 4682078"/>
                  <a:gd name="connsiteY3" fmla="*/ 609600 h 3072067"/>
                  <a:gd name="connsiteX4" fmla="*/ 4000500 w 4682078"/>
                  <a:gd name="connsiteY4" fmla="*/ 1238250 h 3072067"/>
                  <a:gd name="connsiteX5" fmla="*/ 4648200 w 4682078"/>
                  <a:gd name="connsiteY5" fmla="*/ 2190750 h 3072067"/>
                  <a:gd name="connsiteX6" fmla="*/ 4514850 w 4682078"/>
                  <a:gd name="connsiteY6" fmla="*/ 2686050 h 3072067"/>
                  <a:gd name="connsiteX7" fmla="*/ 3867150 w 4682078"/>
                  <a:gd name="connsiteY7" fmla="*/ 3028950 h 3072067"/>
                  <a:gd name="connsiteX8" fmla="*/ 3524250 w 4682078"/>
                  <a:gd name="connsiteY8" fmla="*/ 3067050 h 3072067"/>
                  <a:gd name="connsiteX9" fmla="*/ 3524250 w 4682078"/>
                  <a:gd name="connsiteY9" fmla="*/ 3067050 h 3072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82078" h="3072067">
                    <a:moveTo>
                      <a:pt x="0" y="0"/>
                    </a:moveTo>
                    <a:cubicBezTo>
                      <a:pt x="631825" y="38100"/>
                      <a:pt x="1263650" y="76200"/>
                      <a:pt x="1619250" y="133350"/>
                    </a:cubicBezTo>
                    <a:cubicBezTo>
                      <a:pt x="1974850" y="190500"/>
                      <a:pt x="1958975" y="263525"/>
                      <a:pt x="2133600" y="342900"/>
                    </a:cubicBezTo>
                    <a:cubicBezTo>
                      <a:pt x="2308225" y="422275"/>
                      <a:pt x="2667000" y="609600"/>
                      <a:pt x="2667000" y="609600"/>
                    </a:cubicBezTo>
                    <a:cubicBezTo>
                      <a:pt x="2978150" y="758825"/>
                      <a:pt x="3670300" y="974725"/>
                      <a:pt x="4000500" y="1238250"/>
                    </a:cubicBezTo>
                    <a:cubicBezTo>
                      <a:pt x="4330700" y="1501775"/>
                      <a:pt x="4562475" y="1949450"/>
                      <a:pt x="4648200" y="2190750"/>
                    </a:cubicBezTo>
                    <a:cubicBezTo>
                      <a:pt x="4733925" y="2432050"/>
                      <a:pt x="4645025" y="2546350"/>
                      <a:pt x="4514850" y="2686050"/>
                    </a:cubicBezTo>
                    <a:cubicBezTo>
                      <a:pt x="4384675" y="2825750"/>
                      <a:pt x="4032250" y="2965450"/>
                      <a:pt x="3867150" y="3028950"/>
                    </a:cubicBezTo>
                    <a:cubicBezTo>
                      <a:pt x="3702050" y="3092450"/>
                      <a:pt x="3524250" y="3067050"/>
                      <a:pt x="3524250" y="3067050"/>
                    </a:cubicBezTo>
                    <a:lnTo>
                      <a:pt x="3524250" y="306705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Arc 34"/>
              <p:cNvSpPr/>
              <p:nvPr/>
            </p:nvSpPr>
            <p:spPr>
              <a:xfrm>
                <a:off x="6638140" y="1152841"/>
                <a:ext cx="4929346" cy="928688"/>
              </a:xfrm>
              <a:prstGeom prst="arc">
                <a:avLst>
                  <a:gd name="adj1" fmla="val 20719581"/>
                  <a:gd name="adj2" fmla="val 21139524"/>
                </a:avLst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4" cstate="screen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2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131109" y="16428"/>
                <a:ext cx="1044941" cy="1827220"/>
              </a:xfrm>
              <a:prstGeom prst="rect">
                <a:avLst/>
              </a:prstGeom>
            </p:spPr>
          </p:pic>
        </p:grpSp>
        <p:pic>
          <p:nvPicPr>
            <p:cNvPr id="29" name="Picture 10"/>
            <p:cNvPicPr>
              <a:picLocks noChangeAspect="1" noChangeArrowheads="1"/>
            </p:cNvPicPr>
            <p:nvPr/>
          </p:nvPicPr>
          <p:blipFill rotWithShape="1">
            <a:blip r:embed="rId2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014274" y="-17393"/>
              <a:ext cx="705107" cy="1247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6" name="TextBox 65"/>
          <p:cNvSpPr txBox="1"/>
          <p:nvPr/>
        </p:nvSpPr>
        <p:spPr>
          <a:xfrm>
            <a:off x="238375" y="1350210"/>
            <a:ext cx="5727056" cy="58477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আকৃতিতে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সীমানা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আঁকানো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379417" y="1720653"/>
            <a:ext cx="631568" cy="1475360"/>
          </a:xfrm>
          <a:prstGeom prst="rect">
            <a:avLst/>
          </a:prstGeom>
        </p:spPr>
      </p:pic>
      <p:sp>
        <p:nvSpPr>
          <p:cNvPr id="71" name="Oval 70"/>
          <p:cNvSpPr/>
          <p:nvPr/>
        </p:nvSpPr>
        <p:spPr>
          <a:xfrm>
            <a:off x="5316937" y="1214605"/>
            <a:ext cx="5577840" cy="54864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251927" y="1335902"/>
            <a:ext cx="5727056" cy="58477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বৃত্তাকার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আকৃতিতে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2715" y="3128506"/>
            <a:ext cx="1368498" cy="67603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7813924" y="325126"/>
            <a:ext cx="571818" cy="3740633"/>
            <a:chOff x="6589920" y="653742"/>
            <a:chExt cx="571818" cy="3740633"/>
          </a:xfrm>
        </p:grpSpPr>
        <p:sp>
          <p:nvSpPr>
            <p:cNvPr id="3" name="Flowchart: Magnetic Disk 2"/>
            <p:cNvSpPr/>
            <p:nvPr/>
          </p:nvSpPr>
          <p:spPr>
            <a:xfrm>
              <a:off x="6589920" y="4059898"/>
              <a:ext cx="571818" cy="334477"/>
            </a:xfrm>
            <a:prstGeom prst="flowChartMagneticDisk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6830109" y="653742"/>
              <a:ext cx="91440" cy="347472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25000">
                  <a:schemeClr val="accent1">
                    <a:lumMod val="5000"/>
                    <a:lumOff val="95000"/>
                  </a:schemeClr>
                </a:gs>
                <a:gs pos="54000">
                  <a:schemeClr val="accent1">
                    <a:lumMod val="40000"/>
                    <a:lumOff val="60000"/>
                  </a:schemeClr>
                </a:gs>
                <a:gs pos="53000">
                  <a:srgbClr val="C00000"/>
                </a:gs>
                <a:gs pos="77000">
                  <a:srgbClr val="74B44A"/>
                </a:gs>
                <a:gs pos="29000">
                  <a:srgbClr val="C00000"/>
                </a:gs>
                <a:gs pos="78765">
                  <a:schemeClr val="accent1">
                    <a:lumMod val="60000"/>
                    <a:lumOff val="40000"/>
                  </a:schemeClr>
                </a:gs>
                <a:gs pos="79000">
                  <a:srgbClr val="ED7D31"/>
                </a:gs>
                <a:gs pos="55000">
                  <a:srgbClr val="74B44A"/>
                </a:gs>
                <a:gs pos="100000">
                  <a:srgbClr val="ED7D31"/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251927" y="1336474"/>
            <a:ext cx="5727056" cy="58477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পতাকা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উড়ানো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51927" y="1352978"/>
            <a:ext cx="5727056" cy="58477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5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33333E-6 L -4.16667E-7 0.00069 C 0.00456 -0.00371 0.00925 -0.00695 0.01393 -0.01158 C 0.01576 -0.01343 0.01732 -0.01713 0.01914 -0.01922 C 0.02083 -0.02107 0.02279 -0.02107 0.02448 -0.02315 C 0.02826 -0.02778 0.03086 -0.03565 0.03503 -0.03866 L 0.05091 -0.05 C 0.0526 -0.05139 0.05456 -0.05186 0.05612 -0.05394 C 0.06172 -0.0625 0.06172 -0.06297 0.06849 -0.06945 C 0.07122 -0.07223 0.07435 -0.07431 0.07721 -0.07709 C 0.08529 -0.08611 0.07982 -0.0838 0.08789 -0.09653 C 0.09037 -0.10093 0.09362 -0.10417 0.09662 -0.10811 C 0.10013 -0.1132 0.10313 -0.12061 0.10703 -0.12361 C 0.11068 -0.12593 0.11445 -0.12662 0.11771 -0.13125 C 0.1194 -0.13357 0.12083 -0.13681 0.12292 -0.13889 C 0.1263 -0.14236 0.12995 -0.14398 0.13359 -0.14653 L 0.1388 -0.15047 C 0.15143 -0.18797 0.13451 -0.14445 0.15456 -0.17338 C 0.16537 -0.18959 0.15417 -0.17477 0.1651 -0.18496 C 0.17266 -0.1926 0.17409 -0.19723 0.18086 -0.20047 C 0.18372 -0.20209 0.18685 -0.20255 0.18984 -0.2044 C 0.19271 -0.20648 0.19544 -0.21065 0.19857 -0.21227 C 0.20195 -0.21459 0.2056 -0.21459 0.20898 -0.21598 C 0.21081 -0.21713 0.2125 -0.21898 0.21432 -0.21991 C 0.22344 -0.2257 0.22148 -0.22246 0.2319 -0.23148 C 0.23919 -0.2382 0.24336 -0.24213 0.2513 -0.24699 L 0.26367 -0.25486 C 0.26537 -0.25579 0.26706 -0.25811 0.26888 -0.25857 C 0.27344 -0.25949 0.27826 -0.25857 0.28307 -0.25857 " pathEditMode="relative" rAng="0" ptsTypes="AAAAAAAAAAAAAAAAAAAAAAAAAAAAA">
                                      <p:cBhvr>
                                        <p:cTn id="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54" y="-1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307 -0.25857 C 0.41003 -0.27824 0.52174 -0.11713 0.53216 0.10208 C 0.5431 0.32014 0.44961 0.51528 0.32161 0.53542 C 0.19492 0.5544 0.08281 0.39213 0.07174 0.17384 C 0.06094 -0.04537 0.15586 -0.23889 0.28307 -0.25857 Z " pathEditMode="relative" rAng="21300000" ptsTypes="AAAAA">
                                      <p:cBhvr>
                                        <p:cTn id="5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" y="3969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2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0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28307 -0.25856 L 0.28307 -0.25833 C 0.26914 -0.25277 0.28476 -0.25902 0.26797 -0.25463 C 0.26445 -0.25393 0.26614 -0.25046 0.26158 -0.24768 C 0.25859 -0.24606 0.26015 -0.24722 0.25729 -0.24375 C 0.25442 -0.23564 0.25755 -0.24328 0.25299 -0.2368 C 0.24974 -0.23194 0.25208 -0.23217 0.24804 -0.22847 C 0.24726 -0.22777 0.24622 -0.22754 0.24518 -0.22731 C 0.2431 -0.22291 0.24323 -0.22245 0.24023 -0.22014 C 0.23906 -0.21944 0.23645 -0.21875 0.23515 -0.21759 C 0.23281 -0.21504 0.23086 -0.21041 0.22812 -0.20926 C 0.22539 -0.20787 0.22448 -0.20764 0.22174 -0.20509 C 0.21653 -0.2 0.22343 -0.20439 0.21614 -0.19953 C 0.21523 -0.19907 0.21419 -0.19884 0.21315 -0.19791 C 0.21093 -0.19676 0.20898 -0.1949 0.20677 -0.19398 C 0.20429 -0.19282 0.20273 -0.19236 0.20039 -0.1912 C 0.19974 -0.19097 0.19895 -0.19051 0.1983 -0.18981 C 0.19752 -0.18912 0.19687 -0.18796 0.19609 -0.18703 C 0.19505 -0.18611 0.19375 -0.18541 0.19257 -0.18426 C 0.19179 -0.18356 0.19127 -0.18264 0.19049 -0.18148 C 0.18945 -0.18055 0.18841 -0.17963 0.1875 -0.1787 C 0.18685 -0.17801 0.18619 -0.17662 0.18541 -0.17615 C 0.1845 -0.17546 0.18346 -0.17523 0.18255 -0.17477 C 0.17747 -0.16805 0.17994 -0.17014 0.17552 -0.16782 C 0.17461 -0.16689 0.17369 -0.16574 0.17265 -0.16504 C 0.172 -0.16458 0.17122 -0.16435 0.17057 -0.16365 C 0.16979 -0.16296 0.16927 -0.16157 0.16849 -0.16088 C 0.16757 -0.16018 0.1664 -0.15995 0.16549 -0.15949 C 0.16471 -0.15926 0.16406 -0.15856 0.16328 -0.1581 C 0.16237 -0.1574 0.16145 -0.15602 0.16054 -0.15532 C 0.15911 -0.15439 0.15768 -0.1537 0.15625 -0.15254 C 0.1556 -0.15208 0.15481 -0.15162 0.15416 -0.15139 L 0.15065 -0.14977 C 0.14179 -0.14143 0.15573 -0.15416 0.1427 -0.14583 C 0.1414 -0.1449 0.14036 -0.14259 0.13919 -0.14166 C 0.13854 -0.14097 0.13776 -0.14097 0.13698 -0.14004 C 0.12955 -0.1331 0.13476 -0.13611 0.12929 -0.13333 C 0.12408 -0.12662 0.13086 -0.13449 0.12356 -0.12916 C 0.12161 -0.12777 0.11966 -0.12546 0.11783 -0.12361 C 0.11705 -0.12314 0.1164 -0.12268 0.11562 -0.12245 C 0.11497 -0.12129 0.11432 -0.12037 0.11354 -0.11967 C 0.10872 -0.11481 0.11445 -0.12268 0.10859 -0.11527 C 0.10807 -0.11481 0.10455 -0.10926 0.10364 -0.10833 C 0.10273 -0.10764 0.10169 -0.10764 0.10078 -0.10717 C 0.09935 -0.10439 0.09817 -0.10139 0.09648 -0.09884 C 0.09583 -0.09791 0.09505 -0.09791 0.09427 -0.09745 C 0.0914 -0.0949 0.09023 -0.09375 0.08789 -0.09074 C 0.08698 -0.08912 0.08606 -0.08796 0.08515 -0.08634 C 0.08346 -0.08356 0.08229 -0.08009 0.0802 -0.07824 C 0.07903 -0.07708 0.07773 -0.07708 0.07656 -0.07662 C 0.07291 -0.0699 0.07304 -0.06967 0.06797 -0.06296 C 0.06731 -0.06203 0.0664 -0.06134 0.06588 -0.06018 C 0.06432 -0.05694 0.06158 -0.0493 0.06158 -0.04907 C 0.06028 -0.04166 0.06172 -0.04861 0.0595 -0.04097 C 0.05898 -0.03912 0.05859 -0.03703 0.05807 -0.03541 C 0.05716 -0.0324 0.05612 -0.02986 0.0552 -0.02708 C 0.0526 -0.01852 0.05481 -0.025 0.05312 -0.01759 C 0.05182 -0.01203 0.05039 -0.0074 0.04869 -0.00231 C 0.04778 0.00047 0.047 0.00324 0.04596 0.00602 C 0.04531 0.00764 0.04453 0.00857 0.04375 0.01019 C 0.04205 0.02014 0.04466 0.00718 0.03958 0.02246 C 0.03893 0.02454 0.0388 0.02709 0.03815 0.0294 C 0.03737 0.03218 0.03619 0.03496 0.03528 0.03773 C 0.03151 0.04954 0.03489 0.04005 0.03112 0.05 C 0.03086 0.05232 0.03086 0.05486 0.03033 0.05718 C 0.02981 0.05903 0.0289 0.06065 0.02825 0.0625 C 0.0276 0.06412 0.02708 0.06621 0.02669 0.06806 C 0.02617 0.07084 0.02565 0.07361 0.02526 0.07639 C 0.025 0.07824 0.025 0.0801 0.02461 0.08172 C 0.02422 0.08334 0.02356 0.08449 0.02317 0.08611 C 0.02161 0.09769 0.02369 0.08588 0.02031 0.09561 C 0.01992 0.09676 0.01992 0.09838 0.01966 0.09977 C 0.01927 0.10116 0.01862 0.10255 0.01823 0.10371 C 0.01458 0.12454 0.0194 0.09908 0.01393 0.12061 L 0.01106 0.13148 L 0.00976 0.13704 C 0.00768 0.15278 0.01054 0.13334 0.00755 0.14676 C 0.00625 0.15278 0.00755 0.15093 0.00612 0.15625 C 0.00468 0.1625 0.00481 0.15834 0.00481 0.16204 " pathEditMode="relative" rAng="0" ptsTypes="AAAAAAAAAAAAAAAAAAAAAAAAAAAAAAAAAAAAAAAAAAAAAAAAAAAAAAAAAAAAAAAAAAAAAAAAAAAAAAA">
                                      <p:cBhvr>
                                        <p:cTn id="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19" y="2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-8.33333E-7 -7.40741E-7 L 0.04544 -0.00232 C 0.06341 -0.00348 0.08151 -0.00625 0.09948 -0.00648 L 0.21016 -0.0044 L 0.22122 0.00208 L 0.225 0.0044 C 0.22943 0.01227 0.225 0.00602 0.23229 0.01088 C 0.23399 0.01203 0.23555 0.01412 0.23724 0.01527 C 0.24505 0.02083 0.24662 0.0199 0.25573 0.02407 C 0.2569 0.02453 0.25807 0.02546 0.25938 0.02615 C 0.26094 0.02708 0.26263 0.02754 0.26432 0.02847 C 0.27109 0.03657 0.26471 0.0294 0.27409 0.03703 C 0.27656 0.03912 0.27904 0.04166 0.28151 0.04375 C 0.28346 0.04537 0.28555 0.04676 0.28763 0.04815 C 0.2888 0.04884 0.2901 0.0493 0.29128 0.05023 C 0.29388 0.05231 0.29635 0.0544 0.2987 0.05671 C 0.3 0.0581 0.30091 0.06041 0.30234 0.06111 C 0.3056 0.06273 0.30899 0.06273 0.31224 0.06342 C 0.31341 0.06481 0.31458 0.06666 0.31589 0.06782 C 0.32318 0.07315 0.31901 0.06666 0.32214 0.07222 " pathEditMode="relative" ptsTypes="AAAAAAAAAAAAAAAAAAAAA">
                                      <p:cBhvr>
                                        <p:cTn id="8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8.67362E-19 L 2.08333E-7 8.67362E-19 C 0.07839 0.00185 0.12279 0.0044 0.20404 8.67362E-19 C 0.20469 8.67362E-19 0.21471 -0.0044 0.21758 -0.00648 C 0.21927 -0.00787 0.22083 -0.00972 0.22253 -0.01088 C 0.22409 -0.01204 0.22578 -0.01227 0.22747 -0.01319 C 0.23958 -0.02037 0.22695 -0.01597 0.24349 -0.01967 L 0.25078 -0.02407 L 0.25456 -0.02616 C 0.26068 -0.03727 0.2526 -0.0243 0.26068 -0.03287 C 0.26159 -0.03379 0.26211 -0.03611 0.26315 -0.03727 C 0.26419 -0.03842 0.26602 -0.0375 0.2668 -0.03935 C 0.26758 -0.0412 0.2668 -0.04375 0.2668 -0.04583 " pathEditMode="relative" ptsTypes="AAAAAAAAAAAAA">
                                      <p:cBhvr>
                                        <p:cTn id="8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48148E-6 L 4.375E-6 0.00023 L 0.18737 -0.0044 C 0.19401 -0.00486 0.19791 -0.00833 0.20351 -0.01111 C 0.20664 -0.0125 0.20976 -0.01412 0.21289 -0.01551 C 0.22148 -0.01921 0.22005 -0.01736 0.23177 -0.02407 C 0.24609 -0.03241 0.22747 -0.02546 0.24388 -0.03079 C 0.2457 -0.03217 0.24739 -0.03379 0.24934 -0.03495 C 0.25065 -0.03588 0.25221 -0.03611 0.25351 -0.03727 C 0.25859 -0.04143 0.25911 -0.04421 0.26419 -0.04606 C 0.26731 -0.04699 0.27044 -0.04745 0.27356 -0.04815 C 0.27747 -0.05139 0.27903 -0.05301 0.28307 -0.05463 C 0.28528 -0.05555 0.28763 -0.05602 0.28971 -0.05694 C 0.29257 -0.0581 0.29518 -0.05972 0.29791 -0.06134 L 0.31002 -0.06782 C 0.31132 -0.06852 0.31276 -0.06944 0.31406 -0.06991 C 0.31588 -0.0706 0.3177 -0.07129 0.3194 -0.07222 C 0.32083 -0.07292 0.32213 -0.07361 0.32343 -0.0743 C 0.32526 -0.07523 0.32721 -0.07569 0.3289 -0.07662 C 0.33112 -0.07778 0.33333 -0.07986 0.33554 -0.08102 C 0.33789 -0.08194 0.3401 -0.08217 0.34244 -0.0831 C 0.34531 -0.08403 0.34895 -0.08565 0.35182 -0.0875 C 0.35494 -0.08958 0.35794 -0.09236 0.36132 -0.09398 C 0.36341 -0.09514 0.36575 -0.09537 0.36796 -0.09629 C 0.37109 -0.09745 0.37434 -0.09907 0.37747 -0.10046 C 0.3802 -0.10185 0.38268 -0.1037 0.38554 -0.10486 C 0.39231 -0.10764 0.38919 -0.10625 0.39505 -0.10926 C 0.39622 -0.11065 0.39752 -0.1125 0.39895 -0.11366 C 0.40026 -0.11458 0.40182 -0.11458 0.40312 -0.11574 C 0.40416 -0.1169 0.40468 -0.11921 0.40572 -0.12014 C 0.40924 -0.12361 0.41328 -0.12523 0.41653 -0.12893 L 0.42474 -0.13773 C 0.4276 -0.14491 0.42734 -0.14167 0.42734 -0.14629 " pathEditMode="relative" rAng="0" ptsTypes="AAAAAAAAAAAAAAAAAAAAAAAAAAAAAAAAA">
                                      <p:cBhvr>
                                        <p:cTn id="8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67" y="-7315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1.875E-6 0.00023 C 0.01666 -0.00069 0.03359 -0.00046 0.05052 -0.00208 C 0.05416 -0.00255 0.05742 -0.00579 0.06094 -0.00648 C 0.06653 -0.00787 0.07213 -0.0081 0.07786 -0.0088 C 0.12057 -0.02083 0.08867 -0.01273 0.19336 -0.00648 C 0.19883 -0.00625 0.1987 -0.00278 0.2039 -1.11111E-6 C 0.20586 0.00116 0.20807 0.00139 0.21028 0.00232 C 0.2125 0.0044 0.21458 0.00671 0.2168 0.0088 C 0.22018 0.01181 0.22409 0.01366 0.22721 0.01759 C 0.22943 0.02037 0.23372 0.02593 0.23633 0.02847 C 0.23802 0.03009 0.23971 0.03148 0.24153 0.03287 C 0.24323 0.03588 0.24466 0.03912 0.24674 0.04167 C 0.24791 0.04306 0.24948 0.04236 0.25065 0.04375 C 0.25898 0.05509 0.24726 0.04699 0.25703 0.05255 C 0.26185 0.06065 0.26653 0.06921 0.27265 0.07454 C 0.27864 0.0794 0.28229 0.08218 0.28828 0.08982 C 0.29362 0.09653 0.29583 0.1 0.3026 0.10509 C 0.30416 0.10625 0.30612 0.10648 0.30768 0.10718 C 0.30911 0.1088 0.31015 0.11065 0.31172 0.11158 C 0.31328 0.11273 0.32213 0.11574 0.32344 0.11597 C 0.325 0.11759 0.32669 0.11921 0.32851 0.12037 C 0.33242 0.12269 0.33945 0.12408 0.34284 0.12477 C 0.34505 0.12616 0.34726 0.12778 0.34948 0.12917 C 0.36601 0.13982 0.37396 0.13033 0.4 0.12917 C 0.40312 0.12847 0.40612 0.12778 0.40911 0.12685 C 0.41133 0.12639 0.41341 0.12546 0.41562 0.12477 C 0.41823 0.12408 0.42083 0.12338 0.42344 0.12269 C 0.42851 0.11829 0.42825 0.11898 0.43255 0.11389 C 0.43437 0.11181 0.43581 0.10903 0.43776 0.10718 C 0.43971 0.10533 0.44206 0.1044 0.44427 0.10278 C 0.44505 0.1007 0.44544 0.09769 0.44687 0.0963 C 0.44831 0.09468 0.45078 0.0963 0.45195 0.09421 C 0.45456 0.08935 0.45716 0.07662 0.45716 0.07685 C 0.45924 0.04676 0.45859 0.06343 0.45859 0.02639 " pathEditMode="relative" rAng="0" ptsTypes="AAAAAAAAAAAAAAAAAAAAAAAAAAAAAAAAAAA">
                                      <p:cBhvr>
                                        <p:cTn id="8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30" y="5949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48148E-6 L 4.16667E-7 1.48148E-6 C 0.00443 -0.00069 0.00898 -0.00208 0.01341 -0.00208 C 0.04687 -0.00208 0.05521 -0.00092 0.08229 0.00209 C 0.10351 0.01482 0.07331 -0.00278 0.09948 0.01088 C 0.10325 0.01296 0.1069 0.01551 0.11055 0.01759 C 0.12083 0.02315 0.1181 0.02084 0.12904 0.02616 C 0.13034 0.02685 0.13151 0.02801 0.13268 0.02847 C 0.13685 0.03009 0.14088 0.03125 0.14505 0.03287 C 0.14883 0.03426 0.1595 0.03912 0.16341 0.04144 C 0.16549 0.04283 0.16745 0.04491 0.16953 0.04584 C 0.172 0.04699 0.17448 0.04746 0.17695 0.04815 C 0.18437 0.05695 0.17643 0.04884 0.18802 0.05463 C 0.19141 0.05648 0.19453 0.05972 0.19792 0.06111 C 0.19935 0.06204 0.21549 0.06551 0.21627 0.06551 C 0.22005 0.06783 0.22357 0.0706 0.22734 0.07222 C 0.2306 0.07361 0.23398 0.07338 0.23724 0.07431 C 0.24336 0.07616 0.24948 0.07986 0.2556 0.08079 C 0.25976 0.08171 0.2638 0.08218 0.26797 0.0831 C 0.27044 0.08357 0.27292 0.08426 0.27526 0.08519 C 0.27656 0.08588 0.27773 0.08704 0.27904 0.0875 C 0.28346 0.08866 0.28802 0.08889 0.29258 0.08959 C 0.30638 0.09468 0.28932 0.08843 0.30976 0.0963 C 0.31185 0.09699 0.3138 0.09815 0.31588 0.09838 C 0.3237 0.09954 0.33151 0.09977 0.33919 0.1007 L 0.44987 0.09838 C 0.45221 0.09815 0.45364 0.09329 0.45482 0.08959 C 0.45898 0.07732 0.45729 0.06088 0.45729 0.04815 L 0.45729 0.03935 " pathEditMode="relative" ptsTypes="AAAAAAAAAAAAAAAAAAAAAAAAAAAAA">
                                      <p:cBhvr>
                                        <p:cTn id="9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-8.33333E-7 0.00023 C 0.00026 -0.00046 0.03099 -0.02245 0.0349 -0.02639 C 0.05456 -0.04606 0.04622 -0.04004 0.05951 -0.05903 C 0.06172 -0.06227 0.06445 -0.06412 0.06654 -0.06782 C 0.06758 -0.07014 0.06888 -0.07199 0.06992 -0.0743 C 0.07122 -0.07708 0.07188 -0.08125 0.07344 -0.0831 C 0.07643 -0.0868 0.09232 -0.10023 0.09675 -0.10509 C 0.10417 -0.11296 0.10651 -0.11574 0.11432 -0.12245 C 0.11628 -0.12407 0.11823 -0.12569 0.12018 -0.12685 C 0.12201 -0.12801 0.12409 -0.12847 0.12604 -0.12917 C 0.13346 -0.13171 0.13425 -0.13148 0.14245 -0.13333 C 0.16771 -0.13264 0.1931 -0.13333 0.21823 -0.13125 C 0.2207 -0.13102 0.22292 -0.12778 0.22539 -0.12685 C 0.22734 -0.12616 0.2293 -0.12569 0.23112 -0.12477 C 0.23307 -0.12361 0.23503 -0.12176 0.23698 -0.12037 C 0.23932 -0.11875 0.24167 -0.11713 0.24401 -0.11597 C 0.25664 -0.10926 0.25208 -0.11296 0.26745 -0.10717 C 0.27826 -0.10324 0.27122 -0.10555 0.28841 -0.10069 L 0.40755 -0.10278 C 0.41992 -0.10324 0.42044 -0.1044 0.43099 -0.10949 C 0.48099 -0.10764 0.48516 -0.11319 0.52435 -0.09838 C 0.52995 -0.09629 0.52956 -0.09398 0.53372 -0.08981 C 0.53984 -0.08333 0.53919 -0.08403 0.54427 -0.08102 C 0.54622 -0.07731 0.54922 -0.075 0.55013 -0.07014 C 0.55221 -0.05856 0.55 -0.06782 0.55482 -0.05694 C 0.5556 -0.05486 0.55612 -0.05231 0.55716 -0.05046 C 0.55846 -0.04722 0.56029 -0.04444 0.56185 -0.04167 L 0.56537 -0.03495 C 0.56602 -0.03356 0.56706 -0.03241 0.56771 -0.03079 L 0.57461 -0.01111 C 0.57539 -0.00879 0.57591 -0.00625 0.57695 -0.0044 C 0.58307 0.00695 0.58281 0.00139 0.58281 0.0088 " pathEditMode="relative" rAng="0" ptsTypes="AAAAAAAAAAAAAAAAAAAAAAAAAAAAAAAAA"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41" y="-6227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6 L -4.16667E-7 3.7037E-6 C 0.04974 -0.00973 0.02929 -0.00649 0.13398 3.7037E-6 C 0.14362 0.00069 0.15677 0.01203 0.16588 0.01527 C 0.17174 0.01736 0.17604 0.01875 0.1819 0.02176 L 0.19427 0.02847 C 0.20234 0.03912 0.19921 0.03611 0.21263 0.04583 C 0.2151 0.04768 0.21757 0.04861 0.22005 0.05023 C 0.22252 0.05208 0.22487 0.05509 0.22747 0.05694 C 0.22903 0.05787 0.23073 0.05787 0.23229 0.05902 C 0.26419 0.08032 0.23815 0.06458 0.25078 0.07222 C 0.25794 0.08495 0.25156 0.07569 0.26679 0.08518 C 0.27929 0.09328 0.26263 0.0868 0.27903 0.09189 C 0.28033 0.09328 0.28138 0.09513 0.28268 0.09606 C 0.28476 0.09745 0.28684 0.09745 0.28893 0.09838 C 0.29218 0.09976 0.29544 0.10115 0.29869 0.10277 C 0.3 0.10324 0.30117 0.10416 0.30247 0.10486 C 0.30442 0.10625 0.30638 0.10833 0.30859 0.10926 C 0.31263 0.11111 0.31679 0.11157 0.32083 0.11365 L 0.3332 0.12013 C 0.33437 0.12083 0.33554 0.12199 0.33684 0.12245 C 0.33932 0.12338 0.34179 0.12361 0.34427 0.12453 C 0.34674 0.12569 0.34908 0.12754 0.35156 0.12893 L 0.35533 0.13125 C 0.36145 0.13032 0.3677 0.13055 0.37369 0.12893 C 0.37552 0.12847 0.37695 0.12592 0.37864 0.12453 C 0.3819 0.12199 0.38489 0.12152 0.38854 0.12013 C 0.3901 0.11875 0.39166 0.11689 0.39336 0.11574 C 0.39596 0.11412 0.40208 0.1125 0.40442 0.11157 C 0.4108 0.10856 0.40546 0.10949 0.41302 0.10717 C 0.42083 0.10463 0.42864 0.10277 0.43645 0.10046 C 0.43906 0.09976 0.45273 0.09629 0.45494 0.09606 C 0.46796 0.0949 0.48112 0.09467 0.49427 0.09398 C 0.53828 0.08518 0.49101 0.09398 0.60117 0.08958 C 0.60612 0.08935 0.61106 0.08819 0.61601 0.0875 C 0.62942 0.08495 0.63125 0.08287 0.64791 0.0787 L 0.65651 0.07638 C 0.65781 0.07569 0.65898 0.07476 0.66028 0.0743 C 0.66432 0.07268 0.66849 0.07222 0.67252 0.0699 C 0.67513 0.06851 0.67734 0.06504 0.67994 0.06342 C 0.6819 0.06203 0.68398 0.06203 0.68606 0.06111 C 0.68776 0.06064 0.68932 0.05972 0.69101 0.05902 C 0.69218 0.05763 0.69336 0.05578 0.69466 0.05463 C 0.69661 0.05301 0.69895 0.05254 0.70078 0.05023 C 0.70312 0.04722 0.70533 0.04375 0.7069 0.03935 L 0.71184 0.02615 C 0.71224 0.02106 0.71237 0.01597 0.71315 0.01088 C 0.71393 0.00555 0.7164 0.00115 0.71679 -0.0044 C 0.71757 -0.01783 0.71575 -0.03218 0.71184 -0.04375 C 0.71041 -0.04815 0.70833 -0.05232 0.7069 -0.05672 C 0.70638 -0.0588 0.70638 -0.06135 0.70573 -0.06343 C 0.70468 -0.06644 0.70312 -0.06899 0.70208 -0.07199 C 0.70104 -0.07477 0.70091 -0.07848 0.69961 -0.08079 C 0.69869 -0.08241 0.69713 -0.08241 0.69583 -0.08311 C 0.69466 -0.08519 0.69362 -0.08797 0.69218 -0.08959 C 0.69114 -0.09074 0.68958 -0.09028 0.68854 -0.09167 C 0.68242 -0.10047 0.69062 -0.09815 0.68112 -0.10487 C 0.67877 -0.10649 0.67369 -0.10695 0.67369 -0.10695 " pathEditMode="relative" ptsTypes="AAAAAAAAAAAAAAAAAAAAAAAAAAAAAAAAAAAAAAAAAAAAAAAAAAAAAAAAAA">
                                      <p:cBhvr>
                                        <p:cTn id="9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33333E-6 L 3.75E-6 0.00023 L 0.02981 -0.00208 C 0.03333 -0.00254 0.03672 -0.00416 0.04023 -0.00416 L 0.16666 -0.00208 C 0.16823 -0.00139 0.17005 -0.00046 0.17174 -3.33333E-6 C 0.17422 0.00093 0.17669 0.0007 0.17903 0.00232 C 0.1802 0.00301 0.18099 0.00556 0.18203 0.00672 C 0.18307 0.00764 0.18411 0.00811 0.18515 0.0088 L 0.1914 0.0176 C 0.19244 0.01898 0.19336 0.02107 0.19453 0.02199 L 0.19765 0.02408 C 0.19974 0.02709 0.20208 0.02917 0.20377 0.03287 L 0.20911 0.04375 C 0.21185 0.06227 0.20781 0.03982 0.21211 0.05463 C 0.21666 0.07061 0.20846 0.05116 0.21627 0.06783 C 0.21875 0.08334 0.21549 0.06436 0.2194 0.08311 C 0.22044 0.08843 0.2207 0.09283 0.22148 0.09838 C 0.22174 0.1007 0.22226 0.10278 0.22239 0.1051 C 0.22291 0.10857 0.22187 0.11482 0.22356 0.11598 C 0.22747 0.11875 0.25039 0.11806 0.25573 0.11806 " pathEditMode="relative" rAng="0" ptsTypes="AAAAAAAAAAAAAAAAAAAAA">
                                      <p:cBhvr>
                                        <p:cTn id="9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86" y="5694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0833E-6 1.11111E-6 L 5.20833E-6 1.11111E-6 C 0.00404 0.00069 0.00821 0.00092 0.01225 0.00208 C 0.01563 0.00301 0.01759 0.00648 0.02084 0.00879 C 0.04363 0.02384 0.03777 0.02129 0.05157 0.02616 C 0.0655 0.03842 0.04402 0.02014 0.07618 0.03935 C 0.08946 0.04722 0.081 0.04305 0.10196 0.04815 C 0.10821 0.05926 0.103 0.05185 0.12045 0.05463 C 0.1241 0.05509 0.12787 0.05579 0.13152 0.05671 C 0.13842 0.05879 0.14532 0.06157 0.15235 0.06342 C 0.16277 0.06597 0.18061 0.0669 0.1892 0.06782 L 0.38477 0.06111 C 0.38725 0.06111 0.38959 0.05949 0.39207 0.05903 C 0.39779 0.05787 0.40352 0.05741 0.40925 0.05671 C 0.4254 0.04537 0.40483 0.05879 0.43998 0.04815 C 0.44636 0.04606 0.45235 0.04236 0.45847 0.03935 C 0.45977 0.03866 0.46095 0.0375 0.46212 0.03704 C 0.46407 0.03634 0.47345 0.03403 0.47566 0.03264 C 0.48113 0.02963 0.48621 0.025 0.49167 0.02176 C 0.49363 0.0206 0.49571 0.02037 0.49779 0.01967 C 0.50105 0.01829 0.50444 0.01713 0.50769 0.01528 C 0.51746 0.00949 0.51368 0.00995 0.5211 0.0044 C 0.53048 -0.00278 0.51746 0.01018 0.53217 -0.0044 C 0.53842 -0.01065 0.5336 -0.00648 0.53842 -0.0132 C 0.53959 -0.01482 0.54089 -0.01597 0.54207 -0.01759 C 0.54376 -0.01968 0.54519 -0.02246 0.54701 -0.02408 C 0.54845 -0.02546 0.55027 -0.02546 0.55183 -0.02639 C 0.55821 -0.0375 0.54897 -0.02222 0.56056 -0.03496 C 0.56199 -0.03658 0.5629 -0.03959 0.5642 -0.04167 C 0.56733 -0.0463 0.56785 -0.04584 0.57162 -0.04815 C 0.57319 -0.05023 0.57475 -0.05278 0.57644 -0.05463 C 0.57761 -0.05579 0.57917 -0.05556 0.58022 -0.05695 C 0.59037 -0.06991 0.58048 -0.06296 0.58881 -0.06783 C 0.59063 -0.08148 0.59089 -0.07917 0.58881 -0.09838 C 0.58868 -0.09908 0.5879 -0.09838 0.58751 -0.09838 " pathEditMode="relative" ptsTypes="AAAAAAAAAAAAAAAAAAAAAAAAAAAAAAAAAAA">
                                      <p:cBhvr>
                                        <p:cTn id="9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8.33333E-7 -4.81481E-6 C 0.00326 -0.00231 0.00651 -0.00462 0.00977 -0.00671 C 0.02136 -0.01365 0.00886 -0.00462 0.01836 -0.01111 C 0.02045 -0.0125 0.0224 -0.01435 0.02448 -0.0155 C 0.02696 -0.01666 0.02943 -0.01666 0.0319 -0.01759 C 0.03828 -0.0199 0.03503 -0.01921 0.0405 -0.02199 C 0.04219 -0.02268 0.04375 -0.02337 0.04545 -0.02407 C 0.04792 -0.02546 0.05039 -0.02708 0.05287 -0.02847 L 0.05651 -0.03078 C 0.05899 -0.03217 0.06133 -0.03425 0.06394 -0.03495 L 0.07123 -0.03726 C 0.07409 -0.03935 0.07683 -0.04212 0.07982 -0.04375 C 0.08347 -0.04583 0.08724 -0.04675 0.09089 -0.04814 C 0.09258 -0.04884 0.09427 -0.04953 0.09584 -0.05046 C 0.09714 -0.05092 0.09831 -0.05208 0.09948 -0.05254 C 0.10235 -0.05347 0.10521 -0.05393 0.10808 -0.05462 C 0.10938 -0.05625 0.11042 -0.05856 0.11185 -0.05902 C 0.11667 -0.06087 0.12162 -0.06041 0.12657 -0.06134 C 0.13021 -0.0618 0.13399 -0.0625 0.13763 -0.06342 C 0.14219 -0.06458 0.14675 -0.0662 0.15117 -0.06782 C 0.16263 -0.07222 0.14427 -0.06805 0.16107 -0.07222 C 0.17045 -0.07453 0.18008 -0.07453 0.18933 -0.0787 C 0.20196 -0.08425 0.19584 -0.08217 0.20769 -0.08518 C 0.21537 -0.08981 0.20873 -0.08634 0.22253 -0.08958 C 0.225 -0.09027 0.22735 -0.0912 0.22982 -0.09189 C 0.23269 -0.09259 0.23555 -0.09328 0.23841 -0.09398 C 0.24089 -0.09467 0.24336 -0.09537 0.24584 -0.09629 C 0.24792 -0.09699 0.24987 -0.09791 0.25196 -0.09837 C 0.25521 -0.0993 0.2586 -0.09953 0.26185 -0.10069 C 0.26589 -0.10185 0.27006 -0.10324 0.27409 -0.10486 C 0.27539 -0.10555 0.27657 -0.10694 0.27787 -0.10717 C 0.28308 -0.10833 0.28841 -0.10856 0.29375 -0.10925 C 0.29792 -0.10995 0.30196 -0.11087 0.30612 -0.11157 C 0.31394 -0.1162 0.30508 -0.11134 0.31719 -0.11597 C 0.33529 -0.12268 0.31836 -0.11875 0.33933 -0.12245 C 0.3405 -0.12314 0.34167 -0.12407 0.34297 -0.12453 C 0.35287 -0.12893 0.35925 -0.12777 0.37123 -0.12893 C 0.3737 -0.12962 0.37617 -0.13078 0.37865 -0.13125 C 0.40912 -0.13611 0.38867 -0.13055 0.40573 -0.13541 C 0.41302 -0.13472 0.42045 -0.13449 0.42787 -0.13333 C 0.42904 -0.1331 0.43034 -0.1324 0.43151 -0.13125 C 0.43256 -0.13009 0.43308 -0.12824 0.43399 -0.12685 C 0.43438 -0.12453 0.43451 -0.12222 0.43516 -0.12013 C 0.43581 -0.11851 0.43711 -0.11782 0.43763 -0.11597 C 0.43841 -0.11319 0.43789 -0.10972 0.43894 -0.10717 C 0.44297 -0.09629 0.44362 -0.09699 0.4487 -0.09398 C 0.44948 -0.09189 0.45026 -0.08958 0.45117 -0.0875 C 0.45274 -0.08402 0.45677 -0.07824 0.4586 -0.07662 C 0.46511 -0.0699 0.45951 -0.07986 0.46589 -0.0699 C 0.46771 -0.06736 0.46953 -0.06458 0.47084 -0.06134 C 0.47253 -0.05694 0.47292 -0.04976 0.47578 -0.04814 L 0.47943 -0.04606 C 0.48216 -0.0412 0.48073 -0.04166 0.48321 -0.04166 " pathEditMode="relative" ptsTypes="AAAAAAAAAAAAAAAAAAAAAAAAAAAAAAAAAAAAAAAAAAAAAAAAAAAAAA">
                                      <p:cBhvr>
                                        <p:cTn id="10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0.00144 -0.39653 " pathEditMode="relative" rAng="0" ptsTypes="AA">
                                      <p:cBhvr>
                                        <p:cTn id="103" dur="4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1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00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6" grpId="1" animBg="1"/>
      <p:bldP spid="71" grpId="0" animBg="1"/>
      <p:bldP spid="57" grpId="0" animBg="1"/>
      <p:bldP spid="57" grpId="1" animBg="1"/>
      <p:bldP spid="58" grpId="0" animBg="1"/>
      <p:bldP spid="58" grpId="1" animBg="1"/>
      <p:bldP spid="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40"/>
          <p:cNvSpPr/>
          <p:nvPr/>
        </p:nvSpPr>
        <p:spPr>
          <a:xfrm>
            <a:off x="5963842" y="3288420"/>
            <a:ext cx="274320" cy="274320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0">
                <a:schemeClr val="accent1">
                  <a:lumMod val="5000"/>
                  <a:lumOff val="95000"/>
                </a:schemeClr>
              </a:gs>
              <a:gs pos="12000">
                <a:schemeClr val="bg1"/>
              </a:gs>
              <a:gs pos="39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517599" y="1840053"/>
            <a:ext cx="3200400" cy="3200400"/>
            <a:chOff x="7703220" y="1572502"/>
            <a:chExt cx="3200400" cy="3200400"/>
          </a:xfrm>
        </p:grpSpPr>
        <p:sp>
          <p:nvSpPr>
            <p:cNvPr id="5" name="Oval 4"/>
            <p:cNvSpPr/>
            <p:nvPr/>
          </p:nvSpPr>
          <p:spPr>
            <a:xfrm>
              <a:off x="7703220" y="1572502"/>
              <a:ext cx="3200400" cy="3200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264316" y="312821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-3711720" y="351058"/>
            <a:ext cx="5808082" cy="527924"/>
          </a:xfrm>
          <a:prstGeom prst="roundRect">
            <a:avLst>
              <a:gd name="adj" fmla="val 50000"/>
            </a:avLst>
          </a:prstGeom>
          <a:solidFill>
            <a:srgbClr val="75BAFF">
              <a:alpha val="30000"/>
            </a:srgbClr>
          </a:solidFill>
          <a:ln>
            <a:noFill/>
          </a:ln>
          <a:effectLst>
            <a:glow>
              <a:schemeClr val="accent1">
                <a:alpha val="23000"/>
              </a:schemeClr>
            </a:glow>
            <a:reflection blurRad="50800" stA="1000" endPos="4000" dist="762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sz="32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n w="9525">
                <a:noFill/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903070" y="189685"/>
            <a:ext cx="6405101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81000">
                <a:schemeClr val="bg1"/>
              </a:gs>
              <a:gs pos="46000">
                <a:srgbClr val="9DC3E6"/>
              </a:gs>
              <a:gs pos="5000">
                <a:srgbClr val="75BAFF"/>
              </a:gs>
              <a:gs pos="100000">
                <a:srgbClr val="79BCFF"/>
              </a:gs>
              <a:gs pos="94000">
                <a:srgbClr val="9DC3E6"/>
              </a:gs>
              <a:gs pos="7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entagon 9"/>
          <p:cNvSpPr/>
          <p:nvPr/>
        </p:nvSpPr>
        <p:spPr>
          <a:xfrm>
            <a:off x="3449352" y="367699"/>
            <a:ext cx="4723345" cy="517430"/>
          </a:xfrm>
          <a:prstGeom prst="homePlate">
            <a:avLst/>
          </a:prstGeom>
          <a:solidFill>
            <a:srgbClr val="4FA7F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eeform 10"/>
          <p:cNvSpPr/>
          <p:nvPr/>
        </p:nvSpPr>
        <p:spPr>
          <a:xfrm flipH="1">
            <a:off x="2128166" y="182296"/>
            <a:ext cx="6795184" cy="833639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65B2FF"/>
              </a:gs>
              <a:gs pos="84000">
                <a:srgbClr val="65B2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128166" y="335156"/>
            <a:ext cx="5808082" cy="527924"/>
          </a:xfrm>
          <a:prstGeom prst="roundRect">
            <a:avLst>
              <a:gd name="adj" fmla="val 50000"/>
            </a:avLst>
          </a:prstGeom>
          <a:solidFill>
            <a:srgbClr val="75BAFF">
              <a:alpha val="30000"/>
            </a:srgbClr>
          </a:solidFill>
          <a:ln>
            <a:noFill/>
          </a:ln>
          <a:effectLst>
            <a:glow>
              <a:schemeClr val="accent1">
                <a:alpha val="23000"/>
              </a:schemeClr>
            </a:glow>
            <a:reflection blurRad="50800" stA="1000" endPos="4000" dist="762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sz="32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n w="9525">
                <a:noFill/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-3727761" y="291048"/>
            <a:ext cx="5808082" cy="527924"/>
          </a:xfrm>
          <a:prstGeom prst="roundRect">
            <a:avLst>
              <a:gd name="adj" fmla="val 50000"/>
            </a:avLst>
          </a:prstGeom>
          <a:solidFill>
            <a:srgbClr val="75BAFF">
              <a:alpha val="30000"/>
            </a:srgbClr>
          </a:solidFill>
          <a:ln>
            <a:noFill/>
          </a:ln>
          <a:effectLst>
            <a:glow>
              <a:schemeClr val="accent1">
                <a:alpha val="23000"/>
              </a:schemeClr>
            </a:glow>
            <a:reflection blurRad="50800" stA="1000" endPos="4000" dist="762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32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মাঝখানে</a:t>
            </a:r>
            <a:r>
              <a:rPr lang="en-US" sz="32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নির্ণীত</a:t>
            </a:r>
            <a:r>
              <a:rPr lang="en-US" sz="32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000" dirty="0">
              <a:ln w="9525">
                <a:noFill/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2887029" y="129675"/>
            <a:ext cx="6405101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81000">
                <a:schemeClr val="bg1"/>
              </a:gs>
              <a:gs pos="46000">
                <a:srgbClr val="9DC3E6"/>
              </a:gs>
              <a:gs pos="5000">
                <a:srgbClr val="75BAFF"/>
              </a:gs>
              <a:gs pos="100000">
                <a:srgbClr val="79BCFF"/>
              </a:gs>
              <a:gs pos="94000">
                <a:srgbClr val="9DC3E6"/>
              </a:gs>
              <a:gs pos="7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Pentagon 43"/>
          <p:cNvSpPr/>
          <p:nvPr/>
        </p:nvSpPr>
        <p:spPr>
          <a:xfrm>
            <a:off x="3649878" y="307689"/>
            <a:ext cx="4723345" cy="517430"/>
          </a:xfrm>
          <a:prstGeom prst="homePlate">
            <a:avLst/>
          </a:prstGeom>
          <a:solidFill>
            <a:srgbClr val="4FA7F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Freeform 44"/>
          <p:cNvSpPr/>
          <p:nvPr/>
        </p:nvSpPr>
        <p:spPr>
          <a:xfrm flipH="1">
            <a:off x="2112125" y="122286"/>
            <a:ext cx="6795184" cy="833639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65B2FF"/>
              </a:gs>
              <a:gs pos="84000">
                <a:srgbClr val="65B2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2112125" y="275146"/>
            <a:ext cx="5808082" cy="527924"/>
          </a:xfrm>
          <a:prstGeom prst="roundRect">
            <a:avLst>
              <a:gd name="adj" fmla="val 50000"/>
            </a:avLst>
          </a:prstGeom>
          <a:solidFill>
            <a:srgbClr val="75BAFF">
              <a:alpha val="30000"/>
            </a:srgbClr>
          </a:solidFill>
          <a:ln>
            <a:noFill/>
          </a:ln>
          <a:effectLst>
            <a:glow>
              <a:schemeClr val="accent1">
                <a:alpha val="23000"/>
              </a:schemeClr>
            </a:glow>
            <a:reflection blurRad="50800" stA="1000" endPos="4000" dist="762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32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মাঝখানে</a:t>
            </a:r>
            <a:r>
              <a:rPr lang="en-US" sz="32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নির্ণীত</a:t>
            </a:r>
            <a:r>
              <a:rPr lang="en-US" sz="32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000" dirty="0">
              <a:ln w="9525">
                <a:noFill/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258426">
            <a:off x="2960518" y="506271"/>
            <a:ext cx="6286914" cy="582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20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1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" presetID="21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4" dur="21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16" presetID="5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7" dur="25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*0.7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25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9" dur="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850"/>
                                </p:stCondLst>
                                <p:childTnLst>
                                  <p:par>
                                    <p:cTn id="22" presetID="2" presetClass="entr" presetSubtype="8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grpId="1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3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3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63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0.00347 L -0.47774 -0.00116 " pathEditMode="relative" rAng="0" ptsTypes="AA">
                                          <p:cBhvr>
                                            <p:cTn id="4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997" y="-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3" presetClass="exit" presetSubtype="1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44" dur="1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35" presetClass="path" presetSubtype="0" ac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18 -0.00347 L 0.47891 0.00116 " pathEditMode="relative" rAng="0" ptsTypes="AA">
                                          <p:cBhvr>
                                            <p:cTn id="4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789" y="1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0" presetID="35" presetClass="path" presetSubtype="0" accel="50000" decel="5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2.5E-6 4.81481E-6 L 0.27995 0.00046 " pathEditMode="relative" rAng="0" ptsTypes="AA">
                                          <p:cBhvr>
                                            <p:cTn id="5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7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plus(out)">
                                          <p:cBhvr>
                                            <p:cTn id="55" dur="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13" presetClass="exit" presetSubtype="3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plus(out)">
                                          <p:cBhvr>
                                            <p:cTn id="58" dur="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1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plus(out)">
                                          <p:cBhvr>
                                            <p:cTn id="61" dur="2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13" presetClass="exit" presetSubtype="3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plus(out)">
                                          <p:cBhvr>
                                            <p:cTn id="64" dur="2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3" presetClass="exit" presetSubtype="3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plus(out)">
                                          <p:cBhvr>
                                            <p:cTn id="67" dur="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70" presetID="10" presetClass="entr" presetSubtype="0" repeatCount="4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25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plus(out)">
                                          <p:cBhvr>
                                            <p:cTn id="74" dur="2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77" presetID="2" presetClass="entr" presetSubtype="8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8" fill="hold" grpId="1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8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4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8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8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8" fill="hold" grpId="0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9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9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63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0.00347 L -0.47774 -0.00116 " pathEditMode="relative" rAng="0" ptsTypes="AA">
                                          <p:cBhvr>
                                            <p:cTn id="9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893" y="-2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8" presetID="3" presetClass="exit" presetSubtype="1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99" dur="1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3" presetID="35" presetClass="path" presetSubtype="0" ac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17 -0.00348 L 0.47891 0.00115 " pathEditMode="relative" rAng="0" ptsTypes="AA">
                                          <p:cBhvr>
                                            <p:cTn id="104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880" y="2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5" presetID="35" presetClass="path" presetSubtype="0" accel="50000" decel="5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25E-6 1.11111E-6 L 0.27995 0.00046 " pathEditMode="relative" rAng="0" ptsTypes="AA">
                                          <p:cBhvr>
                                            <p:cTn id="10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7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" grpId="0" animBg="1"/>
          <p:bldP spid="41" grpId="1" animBg="1"/>
          <p:bldP spid="8" grpId="0" animBg="1"/>
          <p:bldP spid="8" grpId="1" animBg="1"/>
          <p:bldP spid="8" grpId="2" animBg="1"/>
          <p:bldP spid="9" grpId="0" animBg="1"/>
          <p:bldP spid="9" grpId="1" animBg="1"/>
          <p:bldP spid="10" grpId="0" animBg="1"/>
          <p:bldP spid="10" grpId="1" animBg="1"/>
          <p:bldP spid="10" grpId="2" animBg="1"/>
          <p:bldP spid="11" grpId="0" animBg="1"/>
          <p:bldP spid="11" grpId="1" animBg="1"/>
          <p:bldP spid="12" grpId="0" animBg="1"/>
          <p:bldP spid="12" grpId="1" animBg="1"/>
          <p:bldP spid="12" grpId="2" animBg="1"/>
          <p:bldP spid="12" grpId="3" animBg="1"/>
          <p:bldP spid="42" grpId="0" animBg="1"/>
          <p:bldP spid="42" grpId="1" animBg="1"/>
          <p:bldP spid="43" grpId="0" animBg="1"/>
          <p:bldP spid="44" grpId="0" animBg="1"/>
          <p:bldP spid="44" grpId="1" animBg="1"/>
          <p:bldP spid="45" grpId="0" animBg="1"/>
          <p:bldP spid="46" grpId="0" animBg="1"/>
          <p:bldP spid="46" grpId="1" animBg="1"/>
          <p:bldP spid="46" grpId="2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1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" presetID="21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4" dur="21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16" presetID="5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7" dur="25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*0.7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25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9" dur="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850"/>
                                </p:stCondLst>
                                <p:childTnLst>
                                  <p:par>
                                    <p:cTn id="2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63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0.00347 L -0.47774 -0.00116 " pathEditMode="relative" rAng="0" ptsTypes="AA">
                                          <p:cBhvr>
                                            <p:cTn id="4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997" y="-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3" presetClass="exit" presetSubtype="1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44" dur="1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35" presetClass="path" presetSubtype="0" ac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18 -0.00347 L 0.47891 0.00116 " pathEditMode="relative" rAng="0" ptsTypes="AA">
                                          <p:cBhvr>
                                            <p:cTn id="4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789" y="1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0" presetID="35" presetClass="path" presetSubtype="0" accel="50000" decel="5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2.5E-6 4.81481E-6 L 0.27995 0.00046 " pathEditMode="relative" rAng="0" ptsTypes="AA">
                                          <p:cBhvr>
                                            <p:cTn id="5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7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plus(out)">
                                          <p:cBhvr>
                                            <p:cTn id="55" dur="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13" presetClass="exit" presetSubtype="3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plus(out)">
                                          <p:cBhvr>
                                            <p:cTn id="58" dur="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1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plus(out)">
                                          <p:cBhvr>
                                            <p:cTn id="61" dur="2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13" presetClass="exit" presetSubtype="3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plus(out)">
                                          <p:cBhvr>
                                            <p:cTn id="64" dur="2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3" presetClass="exit" presetSubtype="3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plus(out)">
                                          <p:cBhvr>
                                            <p:cTn id="67" dur="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70" presetID="10" presetClass="entr" presetSubtype="0" repeatCount="4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25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plus(out)">
                                          <p:cBhvr>
                                            <p:cTn id="74" dur="2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77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63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0.00347 L -0.47774 -0.00116 " pathEditMode="relative" rAng="0" ptsTypes="AA">
                                          <p:cBhvr>
                                            <p:cTn id="9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893" y="-2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8" presetID="3" presetClass="exit" presetSubtype="1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99" dur="1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3" presetID="35" presetClass="path" presetSubtype="0" ac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17 -0.00348 L 0.47891 0.00115 " pathEditMode="relative" rAng="0" ptsTypes="AA">
                                          <p:cBhvr>
                                            <p:cTn id="104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880" y="2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5" presetID="35" presetClass="path" presetSubtype="0" accel="50000" decel="5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25E-6 1.11111E-6 L 0.27995 0.00046 " pathEditMode="relative" rAng="0" ptsTypes="AA">
                                          <p:cBhvr>
                                            <p:cTn id="10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7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" grpId="0" animBg="1"/>
          <p:bldP spid="41" grpId="1" animBg="1"/>
          <p:bldP spid="8" grpId="0" animBg="1"/>
          <p:bldP spid="8" grpId="1" animBg="1"/>
          <p:bldP spid="8" grpId="2" animBg="1"/>
          <p:bldP spid="9" grpId="0" animBg="1"/>
          <p:bldP spid="9" grpId="1" animBg="1"/>
          <p:bldP spid="10" grpId="0" animBg="1"/>
          <p:bldP spid="10" grpId="1" animBg="1"/>
          <p:bldP spid="10" grpId="2" animBg="1"/>
          <p:bldP spid="11" grpId="0" animBg="1"/>
          <p:bldP spid="11" grpId="1" animBg="1"/>
          <p:bldP spid="12" grpId="0" animBg="1"/>
          <p:bldP spid="12" grpId="1" animBg="1"/>
          <p:bldP spid="12" grpId="2" animBg="1"/>
          <p:bldP spid="12" grpId="3" animBg="1"/>
          <p:bldP spid="42" grpId="0" animBg="1"/>
          <p:bldP spid="42" grpId="1" animBg="1"/>
          <p:bldP spid="43" grpId="0" animBg="1"/>
          <p:bldP spid="44" grpId="0" animBg="1"/>
          <p:bldP spid="44" grpId="1" animBg="1"/>
          <p:bldP spid="45" grpId="0" animBg="1"/>
          <p:bldP spid="46" grpId="0" animBg="1"/>
          <p:bldP spid="46" grpId="1" animBg="1"/>
          <p:bldP spid="46" grpId="2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7189" y="1051684"/>
            <a:ext cx="2961503" cy="261109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557196" y="2940879"/>
            <a:ext cx="6594510" cy="685291"/>
          </a:xfrm>
          <a:prstGeom prst="roundRect">
            <a:avLst>
              <a:gd name="adj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endParaRPr lang="bn-BD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532263" y="2493165"/>
            <a:ext cx="3987717" cy="1580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060706" y="2460564"/>
            <a:ext cx="1645920" cy="1645920"/>
            <a:chOff x="231902" y="975607"/>
            <a:chExt cx="1845290" cy="1405881"/>
          </a:xfrm>
        </p:grpSpPr>
        <p:sp>
          <p:nvSpPr>
            <p:cNvPr id="6" name="Freeform 5"/>
            <p:cNvSpPr/>
            <p:nvPr/>
          </p:nvSpPr>
          <p:spPr>
            <a:xfrm>
              <a:off x="1151564" y="98086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 flipH="1" flipV="1">
              <a:off x="231902" y="97560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Freeform 7"/>
          <p:cNvSpPr/>
          <p:nvPr/>
        </p:nvSpPr>
        <p:spPr>
          <a:xfrm>
            <a:off x="2210137" y="2597724"/>
            <a:ext cx="1371600" cy="1371600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>
            <a:gsLst>
              <a:gs pos="78000">
                <a:srgbClr val="00B0F0"/>
              </a:gs>
              <a:gs pos="39000">
                <a:srgbClr val="00B0F0"/>
              </a:gs>
              <a:gs pos="62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24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200" dirty="0">
              <a:ln w="9525">
                <a:noFill/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68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28391" y="942263"/>
            <a:ext cx="9716199" cy="685291"/>
          </a:xfrm>
          <a:prstGeom prst="roundRect">
            <a:avLst>
              <a:gd name="adj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bn-BD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35580" y="393670"/>
            <a:ext cx="1962230" cy="1580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31902" y="460419"/>
            <a:ext cx="1645920" cy="1645920"/>
            <a:chOff x="231902" y="975607"/>
            <a:chExt cx="1845290" cy="1405881"/>
          </a:xfrm>
        </p:grpSpPr>
        <p:sp>
          <p:nvSpPr>
            <p:cNvPr id="5" name="Freeform 4"/>
            <p:cNvSpPr/>
            <p:nvPr/>
          </p:nvSpPr>
          <p:spPr>
            <a:xfrm>
              <a:off x="1151564" y="98086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 flipH="1" flipV="1">
              <a:off x="231902" y="97560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Freeform 6"/>
          <p:cNvSpPr/>
          <p:nvPr/>
        </p:nvSpPr>
        <p:spPr>
          <a:xfrm>
            <a:off x="381333" y="594410"/>
            <a:ext cx="1371600" cy="1371600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>
            <a:gsLst>
              <a:gs pos="78000">
                <a:srgbClr val="00B0F0"/>
              </a:gs>
              <a:gs pos="39000">
                <a:srgbClr val="00B0F0"/>
              </a:gs>
              <a:gs pos="62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20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2800" dirty="0">
              <a:ln w="9525">
                <a:noFill/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098953712"/>
              </p:ext>
            </p:extLst>
          </p:nvPr>
        </p:nvGraphicFramePr>
        <p:xfrm>
          <a:off x="653573" y="2466460"/>
          <a:ext cx="10791017" cy="3435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6822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Graphic spid="8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0812" y="500135"/>
            <a:ext cx="5898647" cy="47039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 rot="18370317">
            <a:off x="100115" y="5261481"/>
            <a:ext cx="2193611" cy="732886"/>
          </a:xfrm>
          <a:custGeom>
            <a:avLst/>
            <a:gdLst>
              <a:gd name="connsiteX0" fmla="*/ 0 w 2591592"/>
              <a:gd name="connsiteY0" fmla="*/ 0 h 707886"/>
              <a:gd name="connsiteX1" fmla="*/ 2591592 w 2591592"/>
              <a:gd name="connsiteY1" fmla="*/ 0 h 707886"/>
              <a:gd name="connsiteX2" fmla="*/ 2591592 w 2591592"/>
              <a:gd name="connsiteY2" fmla="*/ 707886 h 707886"/>
              <a:gd name="connsiteX3" fmla="*/ 0 w 2591592"/>
              <a:gd name="connsiteY3" fmla="*/ 707886 h 707886"/>
              <a:gd name="connsiteX4" fmla="*/ 0 w 2591592"/>
              <a:gd name="connsiteY4" fmla="*/ 0 h 707886"/>
              <a:gd name="connsiteX0" fmla="*/ 0 w 2943091"/>
              <a:gd name="connsiteY0" fmla="*/ 0 h 791627"/>
              <a:gd name="connsiteX1" fmla="*/ 2591592 w 2943091"/>
              <a:gd name="connsiteY1" fmla="*/ 0 h 791627"/>
              <a:gd name="connsiteX2" fmla="*/ 2943088 w 2943091"/>
              <a:gd name="connsiteY2" fmla="*/ 791627 h 791627"/>
              <a:gd name="connsiteX3" fmla="*/ 2591592 w 2943091"/>
              <a:gd name="connsiteY3" fmla="*/ 707886 h 791627"/>
              <a:gd name="connsiteX4" fmla="*/ 0 w 2943091"/>
              <a:gd name="connsiteY4" fmla="*/ 707886 h 791627"/>
              <a:gd name="connsiteX5" fmla="*/ 0 w 2943091"/>
              <a:gd name="connsiteY5" fmla="*/ 0 h 791627"/>
              <a:gd name="connsiteX0" fmla="*/ 0 w 2944186"/>
              <a:gd name="connsiteY0" fmla="*/ 0 h 791627"/>
              <a:gd name="connsiteX1" fmla="*/ 2591592 w 2944186"/>
              <a:gd name="connsiteY1" fmla="*/ 0 h 791627"/>
              <a:gd name="connsiteX2" fmla="*/ 2688023 w 2944186"/>
              <a:gd name="connsiteY2" fmla="*/ 465859 h 791627"/>
              <a:gd name="connsiteX3" fmla="*/ 2943088 w 2944186"/>
              <a:gd name="connsiteY3" fmla="*/ 791627 h 791627"/>
              <a:gd name="connsiteX4" fmla="*/ 2591592 w 2944186"/>
              <a:gd name="connsiteY4" fmla="*/ 707886 h 791627"/>
              <a:gd name="connsiteX5" fmla="*/ 0 w 2944186"/>
              <a:gd name="connsiteY5" fmla="*/ 707886 h 791627"/>
              <a:gd name="connsiteX6" fmla="*/ 0 w 2944186"/>
              <a:gd name="connsiteY6" fmla="*/ 0 h 791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44186" h="791627">
                <a:moveTo>
                  <a:pt x="0" y="0"/>
                </a:moveTo>
                <a:lnTo>
                  <a:pt x="2591592" y="0"/>
                </a:lnTo>
                <a:cubicBezTo>
                  <a:pt x="3041791" y="45145"/>
                  <a:pt x="2629440" y="333921"/>
                  <a:pt x="2688023" y="465859"/>
                </a:cubicBezTo>
                <a:cubicBezTo>
                  <a:pt x="2746606" y="597797"/>
                  <a:pt x="2961355" y="718791"/>
                  <a:pt x="2943088" y="791627"/>
                </a:cubicBezTo>
                <a:lnTo>
                  <a:pt x="2591592" y="707886"/>
                </a:lnTo>
                <a:lnTo>
                  <a:pt x="0" y="7078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লক্ষ্য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 rot="21313722">
            <a:off x="2760793" y="3974746"/>
            <a:ext cx="2712096" cy="1121961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 Same Side Corner Rectangle 8"/>
          <p:cNvSpPr/>
          <p:nvPr/>
        </p:nvSpPr>
        <p:spPr>
          <a:xfrm>
            <a:off x="8191926" y="2852104"/>
            <a:ext cx="3767608" cy="1033556"/>
          </a:xfrm>
          <a:custGeom>
            <a:avLst/>
            <a:gdLst>
              <a:gd name="connsiteX0" fmla="*/ 365767 w 4332849"/>
              <a:gd name="connsiteY0" fmla="*/ 0 h 2194560"/>
              <a:gd name="connsiteX1" fmla="*/ 3967082 w 4332849"/>
              <a:gd name="connsiteY1" fmla="*/ 0 h 2194560"/>
              <a:gd name="connsiteX2" fmla="*/ 4332849 w 4332849"/>
              <a:gd name="connsiteY2" fmla="*/ 365767 h 2194560"/>
              <a:gd name="connsiteX3" fmla="*/ 4332849 w 4332849"/>
              <a:gd name="connsiteY3" fmla="*/ 2194560 h 2194560"/>
              <a:gd name="connsiteX4" fmla="*/ 4332849 w 4332849"/>
              <a:gd name="connsiteY4" fmla="*/ 2194560 h 2194560"/>
              <a:gd name="connsiteX5" fmla="*/ 0 w 4332849"/>
              <a:gd name="connsiteY5" fmla="*/ 2194560 h 2194560"/>
              <a:gd name="connsiteX6" fmla="*/ 0 w 4332849"/>
              <a:gd name="connsiteY6" fmla="*/ 2194560 h 2194560"/>
              <a:gd name="connsiteX7" fmla="*/ 0 w 4332849"/>
              <a:gd name="connsiteY7" fmla="*/ 365767 h 2194560"/>
              <a:gd name="connsiteX8" fmla="*/ 365767 w 4332849"/>
              <a:gd name="connsiteY8" fmla="*/ 0 h 2194560"/>
              <a:gd name="connsiteX0" fmla="*/ 365767 w 4332849"/>
              <a:gd name="connsiteY0" fmla="*/ 0 h 2194560"/>
              <a:gd name="connsiteX1" fmla="*/ 3967082 w 4332849"/>
              <a:gd name="connsiteY1" fmla="*/ 0 h 2194560"/>
              <a:gd name="connsiteX2" fmla="*/ 4332849 w 4332849"/>
              <a:gd name="connsiteY2" fmla="*/ 365767 h 2194560"/>
              <a:gd name="connsiteX3" fmla="*/ 4332849 w 4332849"/>
              <a:gd name="connsiteY3" fmla="*/ 2194560 h 2194560"/>
              <a:gd name="connsiteX4" fmla="*/ 4332849 w 4332849"/>
              <a:gd name="connsiteY4" fmla="*/ 2194560 h 2194560"/>
              <a:gd name="connsiteX5" fmla="*/ 0 w 4332849"/>
              <a:gd name="connsiteY5" fmla="*/ 2194560 h 2194560"/>
              <a:gd name="connsiteX6" fmla="*/ 0 w 4332849"/>
              <a:gd name="connsiteY6" fmla="*/ 2194560 h 2194560"/>
              <a:gd name="connsiteX7" fmla="*/ 0 w 4332849"/>
              <a:gd name="connsiteY7" fmla="*/ 309496 h 2194560"/>
              <a:gd name="connsiteX8" fmla="*/ 365767 w 4332849"/>
              <a:gd name="connsiteY8" fmla="*/ 0 h 2194560"/>
              <a:gd name="connsiteX0" fmla="*/ 373816 w 4340898"/>
              <a:gd name="connsiteY0" fmla="*/ 0 h 2194560"/>
              <a:gd name="connsiteX1" fmla="*/ 3975131 w 4340898"/>
              <a:gd name="connsiteY1" fmla="*/ 0 h 2194560"/>
              <a:gd name="connsiteX2" fmla="*/ 4340898 w 4340898"/>
              <a:gd name="connsiteY2" fmla="*/ 365767 h 2194560"/>
              <a:gd name="connsiteX3" fmla="*/ 4340898 w 4340898"/>
              <a:gd name="connsiteY3" fmla="*/ 2194560 h 2194560"/>
              <a:gd name="connsiteX4" fmla="*/ 4340898 w 4340898"/>
              <a:gd name="connsiteY4" fmla="*/ 2194560 h 2194560"/>
              <a:gd name="connsiteX5" fmla="*/ 8049 w 4340898"/>
              <a:gd name="connsiteY5" fmla="*/ 2194560 h 2194560"/>
              <a:gd name="connsiteX6" fmla="*/ 8049 w 4340898"/>
              <a:gd name="connsiteY6" fmla="*/ 2194560 h 2194560"/>
              <a:gd name="connsiteX7" fmla="*/ 0 w 4340898"/>
              <a:gd name="connsiteY7" fmla="*/ 858129 h 2194560"/>
              <a:gd name="connsiteX8" fmla="*/ 8049 w 4340898"/>
              <a:gd name="connsiteY8" fmla="*/ 309496 h 2194560"/>
              <a:gd name="connsiteX9" fmla="*/ 373816 w 4340898"/>
              <a:gd name="connsiteY9" fmla="*/ 0 h 2194560"/>
              <a:gd name="connsiteX0" fmla="*/ 452442 w 4419524"/>
              <a:gd name="connsiteY0" fmla="*/ 0 h 2194560"/>
              <a:gd name="connsiteX1" fmla="*/ 4053757 w 4419524"/>
              <a:gd name="connsiteY1" fmla="*/ 0 h 2194560"/>
              <a:gd name="connsiteX2" fmla="*/ 4419524 w 4419524"/>
              <a:gd name="connsiteY2" fmla="*/ 365767 h 2194560"/>
              <a:gd name="connsiteX3" fmla="*/ 4419524 w 4419524"/>
              <a:gd name="connsiteY3" fmla="*/ 2194560 h 2194560"/>
              <a:gd name="connsiteX4" fmla="*/ 4419524 w 4419524"/>
              <a:gd name="connsiteY4" fmla="*/ 2194560 h 2194560"/>
              <a:gd name="connsiteX5" fmla="*/ 86675 w 4419524"/>
              <a:gd name="connsiteY5" fmla="*/ 2194560 h 2194560"/>
              <a:gd name="connsiteX6" fmla="*/ 86675 w 4419524"/>
              <a:gd name="connsiteY6" fmla="*/ 2194560 h 2194560"/>
              <a:gd name="connsiteX7" fmla="*/ 78626 w 4419524"/>
              <a:gd name="connsiteY7" fmla="*/ 858129 h 2194560"/>
              <a:gd name="connsiteX8" fmla="*/ 86675 w 4419524"/>
              <a:gd name="connsiteY8" fmla="*/ 309496 h 2194560"/>
              <a:gd name="connsiteX9" fmla="*/ 452442 w 4419524"/>
              <a:gd name="connsiteY9" fmla="*/ 0 h 2194560"/>
              <a:gd name="connsiteX0" fmla="*/ 552463 w 4519545"/>
              <a:gd name="connsiteY0" fmla="*/ 0 h 2194560"/>
              <a:gd name="connsiteX1" fmla="*/ 4153778 w 4519545"/>
              <a:gd name="connsiteY1" fmla="*/ 0 h 2194560"/>
              <a:gd name="connsiteX2" fmla="*/ 4519545 w 4519545"/>
              <a:gd name="connsiteY2" fmla="*/ 365767 h 2194560"/>
              <a:gd name="connsiteX3" fmla="*/ 4519545 w 4519545"/>
              <a:gd name="connsiteY3" fmla="*/ 2194560 h 2194560"/>
              <a:gd name="connsiteX4" fmla="*/ 4519545 w 4519545"/>
              <a:gd name="connsiteY4" fmla="*/ 2194560 h 2194560"/>
              <a:gd name="connsiteX5" fmla="*/ 186696 w 4519545"/>
              <a:gd name="connsiteY5" fmla="*/ 2194560 h 2194560"/>
              <a:gd name="connsiteX6" fmla="*/ 186696 w 4519545"/>
              <a:gd name="connsiteY6" fmla="*/ 2194560 h 2194560"/>
              <a:gd name="connsiteX7" fmla="*/ 178647 w 4519545"/>
              <a:gd name="connsiteY7" fmla="*/ 858129 h 2194560"/>
              <a:gd name="connsiteX8" fmla="*/ 186696 w 4519545"/>
              <a:gd name="connsiteY8" fmla="*/ 309496 h 2194560"/>
              <a:gd name="connsiteX9" fmla="*/ 552463 w 4519545"/>
              <a:gd name="connsiteY9" fmla="*/ 0 h 2194560"/>
              <a:gd name="connsiteX0" fmla="*/ 677503 w 4644585"/>
              <a:gd name="connsiteY0" fmla="*/ 0 h 2194560"/>
              <a:gd name="connsiteX1" fmla="*/ 4278818 w 4644585"/>
              <a:gd name="connsiteY1" fmla="*/ 0 h 2194560"/>
              <a:gd name="connsiteX2" fmla="*/ 4644585 w 4644585"/>
              <a:gd name="connsiteY2" fmla="*/ 365767 h 2194560"/>
              <a:gd name="connsiteX3" fmla="*/ 4644585 w 4644585"/>
              <a:gd name="connsiteY3" fmla="*/ 2194560 h 2194560"/>
              <a:gd name="connsiteX4" fmla="*/ 4644585 w 4644585"/>
              <a:gd name="connsiteY4" fmla="*/ 2194560 h 2194560"/>
              <a:gd name="connsiteX5" fmla="*/ 311736 w 4644585"/>
              <a:gd name="connsiteY5" fmla="*/ 2194560 h 2194560"/>
              <a:gd name="connsiteX6" fmla="*/ 311736 w 4644585"/>
              <a:gd name="connsiteY6" fmla="*/ 2194560 h 2194560"/>
              <a:gd name="connsiteX7" fmla="*/ 303687 w 4644585"/>
              <a:gd name="connsiteY7" fmla="*/ 858129 h 2194560"/>
              <a:gd name="connsiteX8" fmla="*/ 311736 w 4644585"/>
              <a:gd name="connsiteY8" fmla="*/ 309496 h 2194560"/>
              <a:gd name="connsiteX9" fmla="*/ 677503 w 4644585"/>
              <a:gd name="connsiteY9" fmla="*/ 0 h 2194560"/>
              <a:gd name="connsiteX0" fmla="*/ 677503 w 4644585"/>
              <a:gd name="connsiteY0" fmla="*/ 0 h 2194560"/>
              <a:gd name="connsiteX1" fmla="*/ 4278818 w 4644585"/>
              <a:gd name="connsiteY1" fmla="*/ 0 h 2194560"/>
              <a:gd name="connsiteX2" fmla="*/ 4644585 w 4644585"/>
              <a:gd name="connsiteY2" fmla="*/ 365767 h 2194560"/>
              <a:gd name="connsiteX3" fmla="*/ 4644585 w 4644585"/>
              <a:gd name="connsiteY3" fmla="*/ 2194560 h 2194560"/>
              <a:gd name="connsiteX4" fmla="*/ 4644585 w 4644585"/>
              <a:gd name="connsiteY4" fmla="*/ 2194560 h 2194560"/>
              <a:gd name="connsiteX5" fmla="*/ 311736 w 4644585"/>
              <a:gd name="connsiteY5" fmla="*/ 2194560 h 2194560"/>
              <a:gd name="connsiteX6" fmla="*/ 311736 w 4644585"/>
              <a:gd name="connsiteY6" fmla="*/ 2194560 h 2194560"/>
              <a:gd name="connsiteX7" fmla="*/ 303687 w 4644585"/>
              <a:gd name="connsiteY7" fmla="*/ 858129 h 2194560"/>
              <a:gd name="connsiteX8" fmla="*/ 311736 w 4644585"/>
              <a:gd name="connsiteY8" fmla="*/ 309496 h 2194560"/>
              <a:gd name="connsiteX9" fmla="*/ 677503 w 4644585"/>
              <a:gd name="connsiteY9" fmla="*/ 0 h 2194560"/>
              <a:gd name="connsiteX0" fmla="*/ 677503 w 4644585"/>
              <a:gd name="connsiteY0" fmla="*/ 0 h 2194560"/>
              <a:gd name="connsiteX1" fmla="*/ 4278818 w 4644585"/>
              <a:gd name="connsiteY1" fmla="*/ 0 h 2194560"/>
              <a:gd name="connsiteX2" fmla="*/ 4644585 w 4644585"/>
              <a:gd name="connsiteY2" fmla="*/ 365767 h 2194560"/>
              <a:gd name="connsiteX3" fmla="*/ 4644585 w 4644585"/>
              <a:gd name="connsiteY3" fmla="*/ 2194560 h 2194560"/>
              <a:gd name="connsiteX4" fmla="*/ 4644585 w 4644585"/>
              <a:gd name="connsiteY4" fmla="*/ 2194560 h 2194560"/>
              <a:gd name="connsiteX5" fmla="*/ 311736 w 4644585"/>
              <a:gd name="connsiteY5" fmla="*/ 2194560 h 2194560"/>
              <a:gd name="connsiteX6" fmla="*/ 311736 w 4644585"/>
              <a:gd name="connsiteY6" fmla="*/ 2194560 h 2194560"/>
              <a:gd name="connsiteX7" fmla="*/ 303687 w 4644585"/>
              <a:gd name="connsiteY7" fmla="*/ 858129 h 2194560"/>
              <a:gd name="connsiteX8" fmla="*/ 311736 w 4644585"/>
              <a:gd name="connsiteY8" fmla="*/ 309496 h 2194560"/>
              <a:gd name="connsiteX9" fmla="*/ 677503 w 4644585"/>
              <a:gd name="connsiteY9" fmla="*/ 0 h 2194560"/>
              <a:gd name="connsiteX0" fmla="*/ 677503 w 4644585"/>
              <a:gd name="connsiteY0" fmla="*/ 0 h 2194560"/>
              <a:gd name="connsiteX1" fmla="*/ 4278818 w 4644585"/>
              <a:gd name="connsiteY1" fmla="*/ 0 h 2194560"/>
              <a:gd name="connsiteX2" fmla="*/ 4644585 w 4644585"/>
              <a:gd name="connsiteY2" fmla="*/ 365767 h 2194560"/>
              <a:gd name="connsiteX3" fmla="*/ 4644585 w 4644585"/>
              <a:gd name="connsiteY3" fmla="*/ 2194560 h 2194560"/>
              <a:gd name="connsiteX4" fmla="*/ 4644585 w 4644585"/>
              <a:gd name="connsiteY4" fmla="*/ 2194560 h 2194560"/>
              <a:gd name="connsiteX5" fmla="*/ 311736 w 4644585"/>
              <a:gd name="connsiteY5" fmla="*/ 2194560 h 2194560"/>
              <a:gd name="connsiteX6" fmla="*/ 311736 w 4644585"/>
              <a:gd name="connsiteY6" fmla="*/ 2194560 h 2194560"/>
              <a:gd name="connsiteX7" fmla="*/ 303687 w 4644585"/>
              <a:gd name="connsiteY7" fmla="*/ 858129 h 2194560"/>
              <a:gd name="connsiteX8" fmla="*/ 311736 w 4644585"/>
              <a:gd name="connsiteY8" fmla="*/ 309496 h 2194560"/>
              <a:gd name="connsiteX9" fmla="*/ 677503 w 4644585"/>
              <a:gd name="connsiteY9" fmla="*/ 0 h 2194560"/>
              <a:gd name="connsiteX0" fmla="*/ 669243 w 4636325"/>
              <a:gd name="connsiteY0" fmla="*/ 0 h 2194560"/>
              <a:gd name="connsiteX1" fmla="*/ 4270558 w 4636325"/>
              <a:gd name="connsiteY1" fmla="*/ 0 h 2194560"/>
              <a:gd name="connsiteX2" fmla="*/ 4636325 w 4636325"/>
              <a:gd name="connsiteY2" fmla="*/ 365767 h 2194560"/>
              <a:gd name="connsiteX3" fmla="*/ 4636325 w 4636325"/>
              <a:gd name="connsiteY3" fmla="*/ 2194560 h 2194560"/>
              <a:gd name="connsiteX4" fmla="*/ 4636325 w 4636325"/>
              <a:gd name="connsiteY4" fmla="*/ 2194560 h 2194560"/>
              <a:gd name="connsiteX5" fmla="*/ 303476 w 4636325"/>
              <a:gd name="connsiteY5" fmla="*/ 2194560 h 2194560"/>
              <a:gd name="connsiteX6" fmla="*/ 303476 w 4636325"/>
              <a:gd name="connsiteY6" fmla="*/ 2194560 h 2194560"/>
              <a:gd name="connsiteX7" fmla="*/ 295427 w 4636325"/>
              <a:gd name="connsiteY7" fmla="*/ 858129 h 2194560"/>
              <a:gd name="connsiteX8" fmla="*/ 6 w 4636325"/>
              <a:gd name="connsiteY8" fmla="*/ 562708 h 2194560"/>
              <a:gd name="connsiteX9" fmla="*/ 303476 w 4636325"/>
              <a:gd name="connsiteY9" fmla="*/ 309496 h 2194560"/>
              <a:gd name="connsiteX10" fmla="*/ 669243 w 4636325"/>
              <a:gd name="connsiteY10" fmla="*/ 0 h 2194560"/>
              <a:gd name="connsiteX0" fmla="*/ 866187 w 4833269"/>
              <a:gd name="connsiteY0" fmla="*/ 0 h 2194560"/>
              <a:gd name="connsiteX1" fmla="*/ 4467502 w 4833269"/>
              <a:gd name="connsiteY1" fmla="*/ 0 h 2194560"/>
              <a:gd name="connsiteX2" fmla="*/ 4833269 w 4833269"/>
              <a:gd name="connsiteY2" fmla="*/ 365767 h 2194560"/>
              <a:gd name="connsiteX3" fmla="*/ 4833269 w 4833269"/>
              <a:gd name="connsiteY3" fmla="*/ 2194560 h 2194560"/>
              <a:gd name="connsiteX4" fmla="*/ 4833269 w 4833269"/>
              <a:gd name="connsiteY4" fmla="*/ 2194560 h 2194560"/>
              <a:gd name="connsiteX5" fmla="*/ 500420 w 4833269"/>
              <a:gd name="connsiteY5" fmla="*/ 2194560 h 2194560"/>
              <a:gd name="connsiteX6" fmla="*/ 500420 w 4833269"/>
              <a:gd name="connsiteY6" fmla="*/ 2194560 h 2194560"/>
              <a:gd name="connsiteX7" fmla="*/ 492371 w 4833269"/>
              <a:gd name="connsiteY7" fmla="*/ 858129 h 2194560"/>
              <a:gd name="connsiteX8" fmla="*/ 2 w 4833269"/>
              <a:gd name="connsiteY8" fmla="*/ 562708 h 2194560"/>
              <a:gd name="connsiteX9" fmla="*/ 500420 w 4833269"/>
              <a:gd name="connsiteY9" fmla="*/ 309496 h 2194560"/>
              <a:gd name="connsiteX10" fmla="*/ 866187 w 4833269"/>
              <a:gd name="connsiteY10" fmla="*/ 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33269" h="2194560">
                <a:moveTo>
                  <a:pt x="866187" y="0"/>
                </a:moveTo>
                <a:lnTo>
                  <a:pt x="4467502" y="0"/>
                </a:lnTo>
                <a:cubicBezTo>
                  <a:pt x="4669510" y="0"/>
                  <a:pt x="4833269" y="163759"/>
                  <a:pt x="4833269" y="365767"/>
                </a:cubicBezTo>
                <a:lnTo>
                  <a:pt x="4833269" y="2194560"/>
                </a:lnTo>
                <a:lnTo>
                  <a:pt x="4833269" y="2194560"/>
                </a:lnTo>
                <a:lnTo>
                  <a:pt x="500420" y="2194560"/>
                </a:lnTo>
                <a:lnTo>
                  <a:pt x="500420" y="2194560"/>
                </a:lnTo>
                <a:cubicBezTo>
                  <a:pt x="497737" y="1739705"/>
                  <a:pt x="523189" y="1312984"/>
                  <a:pt x="492371" y="858129"/>
                </a:cubicBezTo>
                <a:cubicBezTo>
                  <a:pt x="451171" y="588498"/>
                  <a:pt x="-1339" y="654147"/>
                  <a:pt x="2" y="562708"/>
                </a:cubicBezTo>
                <a:cubicBezTo>
                  <a:pt x="1343" y="471269"/>
                  <a:pt x="398259" y="405625"/>
                  <a:pt x="500420" y="309496"/>
                </a:cubicBezTo>
                <a:cubicBezTo>
                  <a:pt x="584827" y="65284"/>
                  <a:pt x="664179" y="0"/>
                  <a:pt x="866187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মার্বেল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খেলা</a:t>
            </a:r>
            <a:endParaRPr lang="en-US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9331" y="4940981"/>
            <a:ext cx="6085190" cy="1569660"/>
          </a:xfrm>
          <a:custGeom>
            <a:avLst/>
            <a:gdLst>
              <a:gd name="connsiteX0" fmla="*/ 0 w 6045958"/>
              <a:gd name="connsiteY0" fmla="*/ 0 h 830997"/>
              <a:gd name="connsiteX1" fmla="*/ 6045958 w 6045958"/>
              <a:gd name="connsiteY1" fmla="*/ 0 h 830997"/>
              <a:gd name="connsiteX2" fmla="*/ 6045958 w 6045958"/>
              <a:gd name="connsiteY2" fmla="*/ 830997 h 830997"/>
              <a:gd name="connsiteX3" fmla="*/ 0 w 6045958"/>
              <a:gd name="connsiteY3" fmla="*/ 830997 h 830997"/>
              <a:gd name="connsiteX4" fmla="*/ 0 w 6045958"/>
              <a:gd name="connsiteY4" fmla="*/ 0 h 830997"/>
              <a:gd name="connsiteX0" fmla="*/ 0 w 6045958"/>
              <a:gd name="connsiteY0" fmla="*/ 168523 h 999520"/>
              <a:gd name="connsiteX1" fmla="*/ 480772 w 6045958"/>
              <a:gd name="connsiteY1" fmla="*/ 0 h 999520"/>
              <a:gd name="connsiteX2" fmla="*/ 6045958 w 6045958"/>
              <a:gd name="connsiteY2" fmla="*/ 168523 h 999520"/>
              <a:gd name="connsiteX3" fmla="*/ 6045958 w 6045958"/>
              <a:gd name="connsiteY3" fmla="*/ 999520 h 999520"/>
              <a:gd name="connsiteX4" fmla="*/ 0 w 6045958"/>
              <a:gd name="connsiteY4" fmla="*/ 999520 h 999520"/>
              <a:gd name="connsiteX5" fmla="*/ 0 w 6045958"/>
              <a:gd name="connsiteY5" fmla="*/ 168523 h 999520"/>
              <a:gd name="connsiteX0" fmla="*/ 0 w 6045958"/>
              <a:gd name="connsiteY0" fmla="*/ 168523 h 999520"/>
              <a:gd name="connsiteX1" fmla="*/ 480772 w 6045958"/>
              <a:gd name="connsiteY1" fmla="*/ 0 h 999520"/>
              <a:gd name="connsiteX2" fmla="*/ 876557 w 6045958"/>
              <a:gd name="connsiteY2" fmla="*/ 136478 h 999520"/>
              <a:gd name="connsiteX3" fmla="*/ 6045958 w 6045958"/>
              <a:gd name="connsiteY3" fmla="*/ 168523 h 999520"/>
              <a:gd name="connsiteX4" fmla="*/ 6045958 w 6045958"/>
              <a:gd name="connsiteY4" fmla="*/ 999520 h 999520"/>
              <a:gd name="connsiteX5" fmla="*/ 0 w 6045958"/>
              <a:gd name="connsiteY5" fmla="*/ 999520 h 999520"/>
              <a:gd name="connsiteX6" fmla="*/ 0 w 6045958"/>
              <a:gd name="connsiteY6" fmla="*/ 168523 h 999520"/>
              <a:gd name="connsiteX0" fmla="*/ 0 w 6045958"/>
              <a:gd name="connsiteY0" fmla="*/ 169372 h 1000369"/>
              <a:gd name="connsiteX1" fmla="*/ 289703 w 6045958"/>
              <a:gd name="connsiteY1" fmla="*/ 123679 h 1000369"/>
              <a:gd name="connsiteX2" fmla="*/ 480772 w 6045958"/>
              <a:gd name="connsiteY2" fmla="*/ 849 h 1000369"/>
              <a:gd name="connsiteX3" fmla="*/ 876557 w 6045958"/>
              <a:gd name="connsiteY3" fmla="*/ 137327 h 1000369"/>
              <a:gd name="connsiteX4" fmla="*/ 6045958 w 6045958"/>
              <a:gd name="connsiteY4" fmla="*/ 169372 h 1000369"/>
              <a:gd name="connsiteX5" fmla="*/ 6045958 w 6045958"/>
              <a:gd name="connsiteY5" fmla="*/ 1000369 h 1000369"/>
              <a:gd name="connsiteX6" fmla="*/ 0 w 6045958"/>
              <a:gd name="connsiteY6" fmla="*/ 1000369 h 1000369"/>
              <a:gd name="connsiteX7" fmla="*/ 0 w 6045958"/>
              <a:gd name="connsiteY7" fmla="*/ 169372 h 1000369"/>
              <a:gd name="connsiteX0" fmla="*/ 39232 w 6085190"/>
              <a:gd name="connsiteY0" fmla="*/ 523571 h 1354568"/>
              <a:gd name="connsiteX1" fmla="*/ 328935 w 6085190"/>
              <a:gd name="connsiteY1" fmla="*/ 477878 h 1354568"/>
              <a:gd name="connsiteX2" fmla="*/ 15037 w 6085190"/>
              <a:gd name="connsiteY2" fmla="*/ 206 h 1354568"/>
              <a:gd name="connsiteX3" fmla="*/ 915789 w 6085190"/>
              <a:gd name="connsiteY3" fmla="*/ 491526 h 1354568"/>
              <a:gd name="connsiteX4" fmla="*/ 6085190 w 6085190"/>
              <a:gd name="connsiteY4" fmla="*/ 523571 h 1354568"/>
              <a:gd name="connsiteX5" fmla="*/ 6085190 w 6085190"/>
              <a:gd name="connsiteY5" fmla="*/ 1354568 h 1354568"/>
              <a:gd name="connsiteX6" fmla="*/ 39232 w 6085190"/>
              <a:gd name="connsiteY6" fmla="*/ 1354568 h 1354568"/>
              <a:gd name="connsiteX7" fmla="*/ 39232 w 6085190"/>
              <a:gd name="connsiteY7" fmla="*/ 523571 h 135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85190" h="1354568">
                <a:moveTo>
                  <a:pt x="39232" y="523571"/>
                </a:moveTo>
                <a:cubicBezTo>
                  <a:pt x="78417" y="368358"/>
                  <a:pt x="248806" y="505965"/>
                  <a:pt x="328935" y="477878"/>
                </a:cubicBezTo>
                <a:cubicBezTo>
                  <a:pt x="409064" y="449791"/>
                  <a:pt x="-91870" y="-11167"/>
                  <a:pt x="15037" y="206"/>
                </a:cubicBezTo>
                <a:cubicBezTo>
                  <a:pt x="142416" y="206"/>
                  <a:pt x="788410" y="491526"/>
                  <a:pt x="915789" y="491526"/>
                </a:cubicBezTo>
                <a:lnTo>
                  <a:pt x="6085190" y="523571"/>
                </a:lnTo>
                <a:lnTo>
                  <a:pt x="6085190" y="1354568"/>
                </a:lnTo>
                <a:lnTo>
                  <a:pt x="39232" y="1354568"/>
                </a:lnTo>
                <a:lnTo>
                  <a:pt x="39232" y="523571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endParaRPr lang="en-US" sz="4800" dirty="0" smtClean="0"/>
          </a:p>
          <a:p>
            <a:pPr algn="ctr"/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দাগটি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বৃত্তাকার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2614" y="1828813"/>
            <a:ext cx="4648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ছবিতে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দেখতে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পাচ্ছো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16530" y="4423054"/>
            <a:ext cx="4974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দাগটি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দেখতে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কেমন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518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6" grpId="0" animBg="1"/>
      <p:bldP spid="7" grpId="0"/>
      <p:bldP spid="7" grpId="1"/>
      <p:bldP spid="8" grpId="0"/>
      <p:bldP spid="8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1455</TotalTime>
  <Words>1092</Words>
  <Application>Microsoft Office PowerPoint</Application>
  <PresentationFormat>Widescreen</PresentationFormat>
  <Paragraphs>195</Paragraphs>
  <Slides>23</Slides>
  <Notes>23</Notes>
  <HiddenSlides>1</HiddenSlides>
  <MMClips>3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Aharoni</vt:lpstr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Nazmul</dc:creator>
  <cp:lastModifiedBy>Nazmul</cp:lastModifiedBy>
  <cp:revision>1112</cp:revision>
  <dcterms:created xsi:type="dcterms:W3CDTF">2020-05-08T12:42:14Z</dcterms:created>
  <dcterms:modified xsi:type="dcterms:W3CDTF">2020-05-21T05:22:57Z</dcterms:modified>
</cp:coreProperties>
</file>