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0082-A251-4363-9D4C-1DA8AC42B4F9}" type="datetimeFigureOut">
              <a:rPr lang="en-US" smtClean="0"/>
              <a:t>21-May-20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A555-A138-4114-B840-4B7077CC4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0082-A251-4363-9D4C-1DA8AC42B4F9}" type="datetimeFigureOut">
              <a:rPr lang="en-US" smtClean="0"/>
              <a:t>21-May-20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A555-A138-4114-B840-4B7077CC4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0082-A251-4363-9D4C-1DA8AC42B4F9}" type="datetimeFigureOut">
              <a:rPr lang="en-US" smtClean="0"/>
              <a:t>21-May-20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A555-A138-4114-B840-4B7077CC4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0082-A251-4363-9D4C-1DA8AC42B4F9}" type="datetimeFigureOut">
              <a:rPr lang="en-US" smtClean="0"/>
              <a:t>21-May-20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A555-A138-4114-B840-4B7077CC4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0082-A251-4363-9D4C-1DA8AC42B4F9}" type="datetimeFigureOut">
              <a:rPr lang="en-US" smtClean="0"/>
              <a:t>21-May-20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A555-A138-4114-B840-4B7077CC4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0082-A251-4363-9D4C-1DA8AC42B4F9}" type="datetimeFigureOut">
              <a:rPr lang="en-US" smtClean="0"/>
              <a:t>21-May-20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A555-A138-4114-B840-4B7077CC4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0082-A251-4363-9D4C-1DA8AC42B4F9}" type="datetimeFigureOut">
              <a:rPr lang="en-US" smtClean="0"/>
              <a:t>21-May-20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A555-A138-4114-B840-4B7077CC4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0082-A251-4363-9D4C-1DA8AC42B4F9}" type="datetimeFigureOut">
              <a:rPr lang="en-US" smtClean="0"/>
              <a:t>21-May-20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A555-A138-4114-B840-4B7077CC4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0082-A251-4363-9D4C-1DA8AC42B4F9}" type="datetimeFigureOut">
              <a:rPr lang="en-US" smtClean="0"/>
              <a:t>21-May-20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A555-A138-4114-B840-4B7077CC4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0082-A251-4363-9D4C-1DA8AC42B4F9}" type="datetimeFigureOut">
              <a:rPr lang="en-US" smtClean="0"/>
              <a:t>21-May-20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A555-A138-4114-B840-4B7077CC4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0082-A251-4363-9D4C-1DA8AC42B4F9}" type="datetimeFigureOut">
              <a:rPr lang="en-US" smtClean="0"/>
              <a:t>21-May-20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A555-A138-4114-B840-4B7077CC4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10082-A251-4363-9D4C-1DA8AC42B4F9}" type="datetimeFigureOut">
              <a:rPr lang="en-US" smtClean="0"/>
              <a:t>21-May-20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7A555-A138-4114-B840-4B7077CC46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676400"/>
            <a:ext cx="3810000" cy="4419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457200"/>
            <a:ext cx="75438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কদরের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858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মহিমান্বিত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রজনী</a:t>
            </a:r>
            <a:r>
              <a:rPr lang="en-US" sz="2800" dirty="0" smtClean="0">
                <a:solidFill>
                  <a:srgbClr val="62626B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পবিত্র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‘‘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লাইলাতুল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কদর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’’</a:t>
            </a:r>
            <a:r>
              <a:rPr lang="en-US" sz="2400" dirty="0" smtClean="0">
                <a:solidFill>
                  <a:srgbClr val="62626B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18339" y="1447799"/>
            <a:ext cx="6354061" cy="47594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485389"/>
            <a:ext cx="4419599" cy="56695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752600"/>
            <a:ext cx="6762540" cy="44593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7620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হাজার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ইবাদতের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রজনী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143000" y="762000"/>
            <a:ext cx="7391400" cy="609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পবিত্র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রমজান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কোরআন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নাজিলের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মাস।বিশেষ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মহিমান্বিত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রজনীতে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পবিত্র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কোরআন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শরীফ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নাযিল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89681" y="2133600"/>
            <a:ext cx="5152869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58676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মুসলমানদের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বরকতময়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রজনী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বন্দেগী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কোরআন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শরীফ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তেলাওয়াত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381000"/>
            <a:ext cx="7848600" cy="2133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urubrl-1436850196-5c2214a_x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599" y="2819400"/>
            <a:ext cx="3889991" cy="37056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68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Lotus</dc:creator>
  <cp:lastModifiedBy>Lotus</cp:lastModifiedBy>
  <cp:revision>16</cp:revision>
  <dcterms:created xsi:type="dcterms:W3CDTF">2020-05-20T18:33:06Z</dcterms:created>
  <dcterms:modified xsi:type="dcterms:W3CDTF">2020-05-20T19:43:51Z</dcterms:modified>
</cp:coreProperties>
</file>