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6" r:id="rId4"/>
    <p:sldId id="267" r:id="rId5"/>
    <p:sldId id="271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C982-C443-415B-8DB1-A4022038E0B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0BE0C-3EA8-4D0A-BE18-3872FF7F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আগে উত্তর করার চেষ্টা করবে । পরে উত্তর মিলিয়ে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8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0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সকল মৌলেরই নিজস্ব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প্রোট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 সংখ্যা ও নিউক্লিয়ন সংখ্যা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।প্রোট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 সংখ্যা বা পারমাণবিক সংখ্যাকে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1200" dirty="0" smtClean="0"/>
          </a:p>
          <a:p>
            <a:r>
              <a:rPr lang="bn-BD" dirty="0" smtClean="0"/>
              <a:t>শিখার্থীদেরকে</a:t>
            </a:r>
            <a:r>
              <a:rPr lang="bn-BD" baseline="0" dirty="0" smtClean="0"/>
              <a:t> আগে প্রশ্ন করে পরে উত্তর মিলিয়ে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পারমানবিক সংখ্যা</a:t>
            </a:r>
            <a:r>
              <a:rPr lang="bn-BD" baseline="0" dirty="0" smtClean="0"/>
              <a:t> , ভর সংখ্যা , প্রোটন সংখ্যা  , ইলেকট্রন সংখ্যা ,নিউট্রন সংখ্যা এবং সংক্ষিপ্ত প্রকাশ বোর্ডে আলোচনা করা যেতে পারে ।শিক্ষক প্রশ্ন করে 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আগে উত্তর করার চেষ্টা করবে । পরে উত্তর মিলিয়ে দিতে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0F0A-6E99-4C25-BAFD-909C2CD50D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A144-E2A4-4B12-9A47-8B01426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367990"/>
            <a:ext cx="9043639" cy="5664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24704">
            <a:off x="1828527" y="2878153"/>
            <a:ext cx="900814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আশা করি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 আছ ।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3322" y="1293632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27" y="1298804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6607" y="1293631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4448" y="119567"/>
            <a:ext cx="563187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বর্ণের প্রতীক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372" y="2561367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5372" y="3760660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1625" y="4926769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418" y="2561363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Chlorine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5418" y="3742566"/>
            <a:ext cx="303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Chromium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4280" y="4795929"/>
            <a:ext cx="306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Man</a:t>
            </a:r>
            <a:r>
              <a:rPr lang="en-US" sz="4400" dirty="0" err="1"/>
              <a:t>ganess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5309926" y="4798485"/>
            <a:ext cx="74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3472" y="2561362"/>
            <a:ext cx="51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   </a:t>
            </a:r>
            <a:endParaRPr lang="en-US" sz="7200" b="1" dirty="0"/>
          </a:p>
        </p:txBody>
      </p:sp>
      <p:sp>
        <p:nvSpPr>
          <p:cNvPr id="17" name="Rectangle 16"/>
          <p:cNvSpPr/>
          <p:nvPr/>
        </p:nvSpPr>
        <p:spPr>
          <a:xfrm flipH="1">
            <a:off x="5287327" y="3755990"/>
            <a:ext cx="6061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/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12815" y="2600248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Cl</a:t>
            </a:r>
            <a:endParaRPr lang="en-US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9090153" y="3773343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06015" y="4888613"/>
            <a:ext cx="1267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Mn</a:t>
            </a:r>
            <a:endParaRPr lang="en-US" sz="4800" b="1" dirty="0"/>
          </a:p>
        </p:txBody>
      </p:sp>
      <p:sp>
        <p:nvSpPr>
          <p:cNvPr id="23" name="Rectangle 22"/>
          <p:cNvSpPr/>
          <p:nvPr/>
        </p:nvSpPr>
        <p:spPr>
          <a:xfrm>
            <a:off x="5927477" y="2561363"/>
            <a:ext cx="577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l   </a:t>
            </a:r>
            <a:endParaRPr lang="en-US" sz="7200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5927478" y="3740600"/>
            <a:ext cx="60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35022" y="4800836"/>
            <a:ext cx="58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n</a:t>
            </a: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6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  <p:bldP spid="23" grpId="0" build="allAtOnce"/>
      <p:bldP spid="23" grpId="1" build="allAtOnce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3537061" y="655094"/>
            <a:ext cx="4368932" cy="1032849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4672" y="2166866"/>
            <a:ext cx="64537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সালফারের এর প্রতীক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673" y="3292120"/>
            <a:ext cx="645370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ক্যালসিয়াম এর প্রতীক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673" y="4417374"/>
            <a:ext cx="645370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জিংক এর প্রতীক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12427" y="1103204"/>
            <a:ext cx="4897244" cy="467312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514" y="211244"/>
            <a:ext cx="695617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স্থায়ী কণিকা রয়েছে?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451166">
            <a:off x="7562053" y="1296088"/>
            <a:ext cx="1485946" cy="1207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94081" y="2766464"/>
            <a:ext cx="1617206" cy="142335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321" y="2469353"/>
            <a:ext cx="1564968" cy="145330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8547" y="1839568"/>
            <a:ext cx="3245004" cy="3200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7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0581"/>
              </p:ext>
            </p:extLst>
          </p:nvPr>
        </p:nvGraphicFramePr>
        <p:xfrm>
          <a:off x="1092816" y="1301464"/>
          <a:ext cx="10260983" cy="43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7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401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কণিকা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5687" y="5806847"/>
            <a:ext cx="722084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7273" y="2481731"/>
                <a:ext cx="1761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73" y="2481731"/>
                <a:ext cx="1761434" cy="830997"/>
              </a:xfrm>
              <a:prstGeom prst="rect">
                <a:avLst/>
              </a:prstGeom>
              <a:blipFill>
                <a:blip r:embed="rId3"/>
                <a:stretch>
                  <a:fillRect l="-5190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93774" y="2480408"/>
                <a:ext cx="1721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1.60×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74" y="2480408"/>
                <a:ext cx="1721419" cy="830997"/>
              </a:xfrm>
              <a:prstGeom prst="rect">
                <a:avLst/>
              </a:prstGeom>
              <a:blipFill>
                <a:blip r:embed="rId4"/>
                <a:stretch>
                  <a:fillRect l="-567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97892" y="2585747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5933" y="2572742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4423" y="2572742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4423" y="3567545"/>
            <a:ext cx="50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341" y="3567545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3408" y="3571519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7273" y="3580310"/>
                <a:ext cx="17774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73" y="3580310"/>
                <a:ext cx="1777431" cy="830997"/>
              </a:xfrm>
              <a:prstGeom prst="rect">
                <a:avLst/>
              </a:prstGeom>
              <a:blipFill>
                <a:blip r:embed="rId5"/>
                <a:stretch>
                  <a:fillRect l="-5137" t="-583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102760" y="3580310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4422" y="4649902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6472" y="4596485"/>
                <a:ext cx="104395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1840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472" y="4596485"/>
                <a:ext cx="1043958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04319" y="4790384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57273" y="4616435"/>
                <a:ext cx="16682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9.11×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73" y="4616435"/>
                <a:ext cx="1668249" cy="830997"/>
              </a:xfrm>
              <a:prstGeom prst="rect">
                <a:avLst/>
              </a:prstGeom>
              <a:blipFill>
                <a:blip r:embed="rId7"/>
                <a:stretch>
                  <a:fillRect l="-5474" t="-583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93774" y="4609250"/>
                <a:ext cx="1816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-1.60×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74" y="4609250"/>
                <a:ext cx="1816433" cy="830997"/>
              </a:xfrm>
              <a:prstGeom prst="rect">
                <a:avLst/>
              </a:prstGeom>
              <a:blipFill>
                <a:blip r:embed="rId8"/>
                <a:stretch>
                  <a:fillRect l="-536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571095" y="371089"/>
            <a:ext cx="38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15518" y="272524"/>
            <a:ext cx="562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2177" y="324122"/>
            <a:ext cx="455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9476" y="444280"/>
            <a:ext cx="494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4049" y="329737"/>
            <a:ext cx="529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6785" y="450122"/>
            <a:ext cx="588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2952" y="382159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0437" y="322317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9341" y="345172"/>
            <a:ext cx="571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4048" y="316727"/>
            <a:ext cx="51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7267" y="406299"/>
            <a:ext cx="534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6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62655" y="2320496"/>
            <a:ext cx="2511580" cy="20380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5547003" y="2320495"/>
            <a:ext cx="276367" cy="29784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6846767" y="407195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-</a:t>
            </a:r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4003287" y="1543988"/>
            <a:ext cx="4951142" cy="374169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23370" y="1431975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-</a:t>
            </a:r>
            <a:endParaRPr lang="en-US" sz="135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51692" y="990192"/>
            <a:ext cx="1120917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405409" y="893324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-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77182" y="711453"/>
            <a:ext cx="149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00134" y="3218841"/>
            <a:ext cx="2243866" cy="56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59638" y="2913557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68249" y="4243705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>
            <a:stCxn id="28" idx="5"/>
            <a:endCxn id="19" idx="1"/>
          </p:cNvCxnSpPr>
          <p:nvPr/>
        </p:nvCxnSpPr>
        <p:spPr>
          <a:xfrm>
            <a:off x="6750097" y="3877009"/>
            <a:ext cx="2418152" cy="6898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969312" y="353625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Oval 25"/>
          <p:cNvSpPr/>
          <p:nvPr/>
        </p:nvSpPr>
        <p:spPr>
          <a:xfrm>
            <a:off x="5902986" y="2837669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7" name="Oval 26"/>
          <p:cNvSpPr/>
          <p:nvPr/>
        </p:nvSpPr>
        <p:spPr>
          <a:xfrm>
            <a:off x="6524493" y="3103318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8" name="Oval 27"/>
          <p:cNvSpPr/>
          <p:nvPr/>
        </p:nvSpPr>
        <p:spPr>
          <a:xfrm>
            <a:off x="6387246" y="3499619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68271" y="2830860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45056" y="3218841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57732" y="318468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31" name="Oval 30"/>
          <p:cNvSpPr/>
          <p:nvPr/>
        </p:nvSpPr>
        <p:spPr>
          <a:xfrm>
            <a:off x="5450764" y="2611102"/>
            <a:ext cx="1792871" cy="1465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204375" y="2290915"/>
            <a:ext cx="1310184" cy="307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374577" y="3545458"/>
            <a:ext cx="2279965" cy="813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55336" y="1983137"/>
            <a:ext cx="13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922" y="3337815"/>
            <a:ext cx="171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2683" y="5822719"/>
            <a:ext cx="775009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কনিকার অবস্থান।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4 0.1176 C 0.16367 0.19514 0.12213 0.26366 0.06471 0.27037 C 0.00664 0.27686 -0.04467 0.21945 -0.04987 0.14236 C -0.05482 0.06482 -0.01368 -0.00231 0.04622 -0.00926 C 0.10351 -0.01551 0.1539 0.04028 0.15794 0.1176 Z " pathEditMode="relative" rAng="51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99 -0.12893 C -0.15599 -0.20625 -0.11107 -0.26967 -0.05495 -0.26967 C 0.00182 -0.26967 0.04778 -0.20625 0.04817 -0.12847 C 0.04778 -0.05092 0.00156 0.01065 -0.05469 0.01111 C -0.11107 0.01135 -0.15599 -0.05092 -0.15599 -0.12893 Z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51736 C 0.02205 0.57546 -0.09809 0.51204 -0.14132 0.37569 C -0.18472 0.23588 -0.13732 0.07569 -0.03611 0.0162 C 0.06806 -0.04097 0.18646 0.02569 0.23108 0.16481 C 0.27466 0.30185 0.22813 0.4588 0.12535 0.51736 Z " pathEditMode="relative" rAng="942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/>
      <p:bldP spid="18" grpId="0"/>
      <p:bldP spid="19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3186" y="1796752"/>
            <a:ext cx="94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bn-BD" dirty="0">
              <a:latin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008092" y="2258417"/>
            <a:ext cx="3283528" cy="646331"/>
            <a:chOff x="5484092" y="2258416"/>
            <a:chExt cx="3283528" cy="646331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484092" y="2581582"/>
              <a:ext cx="11245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26202" y="2258416"/>
              <a:ext cx="234141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মৌলের প্রতীক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9526" y="1079851"/>
            <a:ext cx="4361875" cy="680590"/>
            <a:chOff x="235525" y="1079851"/>
            <a:chExt cx="4361875" cy="680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594966" y="1341461"/>
              <a:ext cx="1002434" cy="418980"/>
              <a:chOff x="1787237" y="2008909"/>
              <a:chExt cx="1002434" cy="4189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787237" y="2008909"/>
                <a:ext cx="997529" cy="13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789671" y="2008909"/>
                <a:ext cx="0" cy="41898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35525" y="1079851"/>
              <a:ext cx="340822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নিউক্লিয়ন/ভর সংখ্যা </a:t>
              </a:r>
              <a:r>
                <a:rPr lang="en-US" sz="2800" dirty="0"/>
                <a:t>(A)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9526" y="3308466"/>
            <a:ext cx="4303719" cy="657514"/>
            <a:chOff x="235525" y="3308466"/>
            <a:chExt cx="4303719" cy="657514"/>
          </a:xfrm>
        </p:grpSpPr>
        <p:grpSp>
          <p:nvGrpSpPr>
            <p:cNvPr id="26" name="Group 25"/>
            <p:cNvGrpSpPr/>
            <p:nvPr/>
          </p:nvGrpSpPr>
          <p:grpSpPr>
            <a:xfrm>
              <a:off x="3657028" y="3308466"/>
              <a:ext cx="882216" cy="440786"/>
              <a:chOff x="2165784" y="4554705"/>
              <a:chExt cx="882216" cy="44078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3038620" y="4554705"/>
                <a:ext cx="9380" cy="4407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165784" y="4985822"/>
                <a:ext cx="88221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235525" y="3442760"/>
              <a:ext cx="340822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প্রোটন/পারমানবিক সংখ্যা </a:t>
              </a:r>
              <a:r>
                <a:rPr lang="en-US" sz="2400" dirty="0"/>
                <a:t>(Z)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27978" y="4302265"/>
            <a:ext cx="60128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/>
              <a:t>(A-Z)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8429" y="4944103"/>
            <a:ext cx="32337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= 39-19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7043" y="5679243"/>
            <a:ext cx="32243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= 20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19190" y="1680588"/>
            <a:ext cx="1451984" cy="1685824"/>
            <a:chOff x="4195190" y="1680588"/>
            <a:chExt cx="1451984" cy="1685824"/>
          </a:xfrm>
        </p:grpSpPr>
        <p:sp>
          <p:nvSpPr>
            <p:cNvPr id="6" name="TextBox 5"/>
            <p:cNvSpPr txBox="1"/>
            <p:nvPr/>
          </p:nvSpPr>
          <p:spPr>
            <a:xfrm>
              <a:off x="4195190" y="2633559"/>
              <a:ext cx="757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190" y="1680588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05064" y="1796752"/>
              <a:ext cx="9421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bn-BD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2547" y="65174"/>
            <a:ext cx="803907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চল,এবার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মৌলটির নিউট্রন সংখ্যা নির্নয় করি।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92315"/>
              </p:ext>
            </p:extLst>
          </p:nvPr>
        </p:nvGraphicFramePr>
        <p:xfrm>
          <a:off x="1653708" y="1644664"/>
          <a:ext cx="8708018" cy="309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595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 / ইলেকট্রন সংখ্যা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697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     </a:t>
                      </a:r>
                      <a:r>
                        <a:rPr lang="en-US" sz="66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       6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628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Al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3603105" y="341195"/>
            <a:ext cx="5345278" cy="100993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708" y="4922293"/>
            <a:ext cx="866421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প্রোটন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বিভিন্ন স্তরে ইলেকট্রন বিন্যাস করে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গঠন চিত্র অঙ্কন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97160" y="788609"/>
            <a:ext cx="1843223" cy="1569660"/>
            <a:chOff x="1204777" y="771520"/>
            <a:chExt cx="1843223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1752026" y="771520"/>
              <a:ext cx="1295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bn-BD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9267" y="779452"/>
              <a:ext cx="925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777" y="1649280"/>
              <a:ext cx="775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02690" y="1407289"/>
            <a:ext cx="4613564" cy="769441"/>
            <a:chOff x="3048000" y="1230380"/>
            <a:chExt cx="4613564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3048000" y="1230380"/>
              <a:ext cx="46135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প্রতীকে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271818" y="1760116"/>
              <a:ext cx="6511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504630" y="2354933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Rockwell" panose="02060603020205020403" pitchFamily="18" charset="0"/>
              </a:rPr>
              <a:t>i</a:t>
            </a:r>
            <a:r>
              <a:rPr lang="en-US" sz="2800" dirty="0"/>
              <a:t>.    28 </a:t>
            </a:r>
            <a:r>
              <a:rPr lang="bn-BD" sz="2800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হলো ভরসংখ্যা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4629" y="2918417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ii</a:t>
            </a:r>
            <a:r>
              <a:rPr lang="en-US" sz="2800" dirty="0"/>
              <a:t>.  </a:t>
            </a:r>
            <a:r>
              <a:rPr lang="bn-BD" sz="2800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সংখ্যা হলো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14</a:t>
            </a:r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629" y="3473406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iii</a:t>
            </a:r>
            <a:r>
              <a:rPr lang="en-US" sz="2800" dirty="0"/>
              <a:t>.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ইলেকট্রন সংখ্যা হলো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7160" y="4158568"/>
            <a:ext cx="505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8777" y="4927891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i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2961" y="5535315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i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Rockwell" panose="02060603020205020403" pitchFamily="18" charset="0"/>
              </a:rPr>
              <a:t>, </a:t>
            </a:r>
            <a:r>
              <a:rPr lang="en-US" sz="2800" dirty="0">
                <a:latin typeface="Rockwell" panose="02060603020205020403" pitchFamily="18" charset="0"/>
              </a:rPr>
              <a:t>ii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Rockwell" panose="02060603020205020403" pitchFamily="18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8777" y="5500536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2961" y="4954945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i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>
                <a:latin typeface="Rockwell" panose="02060603020205020403" pitchFamily="18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795625" y="1271060"/>
            <a:ext cx="544367" cy="570581"/>
            <a:chOff x="269891" y="1346899"/>
            <a:chExt cx="544367" cy="570581"/>
          </a:xfrm>
        </p:grpSpPr>
        <p:sp>
          <p:nvSpPr>
            <p:cNvPr id="29" name="5-Point Star 28"/>
            <p:cNvSpPr/>
            <p:nvPr/>
          </p:nvSpPr>
          <p:spPr>
            <a:xfrm>
              <a:off x="269891" y="1346899"/>
              <a:ext cx="468168" cy="536401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46090" y="1381079"/>
              <a:ext cx="468168" cy="53640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63413" y="4925415"/>
            <a:ext cx="609600" cy="525696"/>
            <a:chOff x="6996545" y="4244596"/>
            <a:chExt cx="609600" cy="52569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996545" y="4507444"/>
              <a:ext cx="110837" cy="23589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109593" y="4244596"/>
              <a:ext cx="496552" cy="525696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0021" y="144966"/>
            <a:ext cx="90436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9323" y="105651"/>
            <a:ext cx="3299760" cy="110799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015" y="2177358"/>
            <a:ext cx="7863551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মৌলের প্রতীক কাকে 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015" y="3848955"/>
            <a:ext cx="786355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ইলেকট্রনের ভর প্রোটনের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016" y="3013157"/>
            <a:ext cx="78635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পরমানুর স্থায়ী কণিকা কয়টি?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451" y="4684753"/>
            <a:ext cx="786355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ভর সংখ্যা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450" y="5518574"/>
            <a:ext cx="786355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৫।পরমানুর প্রোটন সংখ্যাকে কী বলা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35015" y="1312194"/>
            <a:ext cx="7847986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বলতো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28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80201" y="2658759"/>
            <a:ext cx="1350507" cy="1455253"/>
            <a:chOff x="1129945" y="635885"/>
            <a:chExt cx="1799827" cy="2004969"/>
          </a:xfrm>
        </p:grpSpPr>
        <p:sp>
          <p:nvSpPr>
            <p:cNvPr id="11" name="TextBox 10"/>
            <p:cNvSpPr txBox="1"/>
            <p:nvPr/>
          </p:nvSpPr>
          <p:spPr>
            <a:xfrm>
              <a:off x="1633798" y="926176"/>
              <a:ext cx="1295974" cy="139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bn-BD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9945" y="635885"/>
              <a:ext cx="925518" cy="97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4776" y="1665567"/>
              <a:ext cx="775854" cy="97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74652" y="2694196"/>
            <a:ext cx="1765355" cy="1366188"/>
            <a:chOff x="1113850" y="575331"/>
            <a:chExt cx="1934150" cy="1742712"/>
          </a:xfrm>
        </p:grpSpPr>
        <p:sp>
          <p:nvSpPr>
            <p:cNvPr id="19" name="TextBox 18"/>
            <p:cNvSpPr txBox="1"/>
            <p:nvPr/>
          </p:nvSpPr>
          <p:spPr>
            <a:xfrm>
              <a:off x="1752026" y="771520"/>
              <a:ext cx="1295974" cy="117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bn-BD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850" y="575331"/>
              <a:ext cx="925518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3850" y="1493582"/>
              <a:ext cx="802857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17628" y="2636284"/>
            <a:ext cx="1804291" cy="1370928"/>
            <a:chOff x="1289363" y="770150"/>
            <a:chExt cx="1576778" cy="1171852"/>
          </a:xfrm>
        </p:grpSpPr>
        <p:sp>
          <p:nvSpPr>
            <p:cNvPr id="23" name="TextBox 22"/>
            <p:cNvSpPr txBox="1"/>
            <p:nvPr/>
          </p:nvSpPr>
          <p:spPr>
            <a:xfrm>
              <a:off x="1752026" y="771520"/>
              <a:ext cx="1114115" cy="115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bn-BD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bn-BD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9363" y="770150"/>
              <a:ext cx="624023" cy="51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9363" y="1442144"/>
              <a:ext cx="709297" cy="49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20300" y="4621983"/>
            <a:ext cx="8728364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সংকেত গুলো থেকে পারমানবিক সংখ্যা , প্রোটন ,ইলেকট্রন ও নিউট্রন সংখ্যা নির্ণয় করে আনবে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48" y="469433"/>
            <a:ext cx="6592351" cy="187059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78483" y="522324"/>
            <a:ext cx="6592352" cy="1763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6" y="501805"/>
            <a:ext cx="9534291" cy="5397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322" y="1025912"/>
            <a:ext cx="9210906" cy="101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257" y="2454170"/>
            <a:ext cx="6590371" cy="315471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6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5820"/>
            <a:ext cx="10101145" cy="497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9263" y="3894037"/>
            <a:ext cx="5648748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rgbClr val="99FF66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758363"/>
            <a:ext cx="54721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056" y="1171232"/>
            <a:ext cx="739242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আগামী ক্লাশে আবার দেখা হবে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056" y="310636"/>
            <a:ext cx="739242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0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1737" y="2527910"/>
            <a:ext cx="4148253" cy="2852098"/>
            <a:chOff x="-1218624" y="3217463"/>
            <a:chExt cx="4296746" cy="1992400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218624" y="3217463"/>
              <a:ext cx="3490322" cy="193852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bn-IN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গঠন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81143" y="3217777"/>
              <a:ext cx="0" cy="1992086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78122" y="3539026"/>
              <a:ext cx="0" cy="12954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72837" y="3539026"/>
              <a:ext cx="24123" cy="1246293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474866" y="730074"/>
            <a:ext cx="39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91" y="730074"/>
            <a:ext cx="1128390" cy="139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20184" r="35077"/>
          <a:stretch/>
        </p:blipFill>
        <p:spPr>
          <a:xfrm>
            <a:off x="7887869" y="714979"/>
            <a:ext cx="1282391" cy="151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338200" y="2527910"/>
            <a:ext cx="6381731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মির্জাপুর,পাকুন্দিয়া,কিশোরগঞ্জ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haquefazlul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261296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76876"/>
              </p:ext>
            </p:extLst>
          </p:nvPr>
        </p:nvGraphicFramePr>
        <p:xfrm>
          <a:off x="3278459" y="2787805"/>
          <a:ext cx="5006897" cy="85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Packager Shell Object" showAsIcon="1" r:id="rId3" imgW="3458160" imgH="488520" progId="Package">
                  <p:embed/>
                </p:oleObj>
              </mc:Choice>
              <mc:Fallback>
                <p:oleObj name="Packager Shell Object" showAsIcon="1" r:id="rId3" imgW="3458160" imgH="48852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8459" y="2787805"/>
                        <a:ext cx="5006897" cy="855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0536" y="568712"/>
            <a:ext cx="683569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536" y="4708244"/>
            <a:ext cx="683569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দেখলে, তোমরা ভিডিওতে?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3750" y="412802"/>
            <a:ext cx="2978701" cy="1015663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8870" y="1428464"/>
            <a:ext cx="2671246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4567" y="2154923"/>
            <a:ext cx="170472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31467" y="2885471"/>
            <a:ext cx="2597186" cy="11079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3752" y="1723742"/>
            <a:ext cx="2444900" cy="110799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1975" y="3923857"/>
            <a:ext cx="3203121" cy="110799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83825" y="3236565"/>
            <a:ext cx="1670650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73250" y="5204314"/>
            <a:ext cx="3668838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7780221" y="5187356"/>
            <a:ext cx="2448433" cy="110799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602167" y="26660"/>
            <a:ext cx="10844646" cy="63296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1091" y="3074727"/>
            <a:ext cx="31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44594" y="3108017"/>
            <a:ext cx="401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মৌল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4105" y="3249260"/>
            <a:ext cx="772297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রসায়ন এ কীসের সাহায্যে প্রকাশ করা হয়?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4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6" y="1030211"/>
            <a:ext cx="9511991" cy="5508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932" y="164171"/>
            <a:ext cx="47569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আজকের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5240" y="3870586"/>
            <a:ext cx="798316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 ইংরেজি নাম থেকে তার প্রতীক লিখতে 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239" y="1744593"/>
            <a:ext cx="425511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5240" y="5033744"/>
            <a:ext cx="7984157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 ও স্থায়ী কনিকাগুলোর বৈশিষ্ট্য বর্ণনা করতে পারবে।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112455" y="203375"/>
            <a:ext cx="3657600" cy="1131947"/>
          </a:xfrm>
          <a:prstGeom prst="snip2Diag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240" y="2876541"/>
            <a:ext cx="7983160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 প্রতীক কী তা ব্যাখ্যা করতে 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0643" y="2060309"/>
            <a:ext cx="266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Hydrogen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4065" y="1964252"/>
            <a:ext cx="79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2401" y="2073693"/>
            <a:ext cx="572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H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110644" y="3486581"/>
            <a:ext cx="29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Nitrogen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880293" y="3406589"/>
            <a:ext cx="762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N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5110643" y="3498923"/>
            <a:ext cx="59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N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0644" y="4995251"/>
            <a:ext cx="240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Carbon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0643" y="4982909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8865728" y="4902917"/>
            <a:ext cx="591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8630" y="2203972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3250" y="3566402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8354" y="5044766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9630" y="1381112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6073" y="1379477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0600" y="1379476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310109"/>
            <a:ext cx="439725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প্রতীক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 build="allAtOnce"/>
      <p:bldP spid="13" grpId="0"/>
      <p:bldP spid="14" grpId="0" build="allAtOnce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3322" y="1293632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27" y="1298804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8165" y="1293632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574" y="150304"/>
            <a:ext cx="563187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ও দ্বিতীয় বর্ণের প্রতীক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372" y="2561367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5372" y="3760660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সিলিকন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087" y="4946438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418" y="2569470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Aluminium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5419" y="3742566"/>
            <a:ext cx="217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Silicon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3080" y="4856126"/>
            <a:ext cx="223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Cobalt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3079" y="4856126"/>
            <a:ext cx="92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1770" y="2561368"/>
            <a:ext cx="73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8820" y="3734819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12815" y="2600248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90153" y="3773343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06014" y="4946438"/>
            <a:ext cx="92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Co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2489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5/16/2020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5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751</Words>
  <Application>Microsoft Office PowerPoint</Application>
  <PresentationFormat>Widescreen</PresentationFormat>
  <Paragraphs>253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Rockwell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fazlul haque</dc:creator>
  <cp:lastModifiedBy>1CTDN72</cp:lastModifiedBy>
  <cp:revision>91</cp:revision>
  <dcterms:created xsi:type="dcterms:W3CDTF">2020-04-19T14:50:35Z</dcterms:created>
  <dcterms:modified xsi:type="dcterms:W3CDTF">2020-05-16T06:56:36Z</dcterms:modified>
</cp:coreProperties>
</file>